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420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035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3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079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713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27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21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960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5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104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62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0040-F34D-4C2E-866F-312BD6EDC967}" type="datetimeFigureOut">
              <a:rPr lang="en-CA" smtClean="0"/>
              <a:t>13/11/2017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7F5A-7DB0-489E-BFA2-5DF02F8F45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13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5904656" cy="444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546863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/>
              <a:t>This is the current version of the flyer, which we would like to update and improve.</a:t>
            </a:r>
          </a:p>
          <a:p>
            <a:r>
              <a:rPr lang="en-CA" sz="1600" dirty="0" smtClean="0"/>
              <a:t>Please consider it just as a source of key information – there’s no need to follow this design.</a:t>
            </a:r>
          </a:p>
          <a:p>
            <a:endParaRPr lang="en-CA" sz="1600" dirty="0"/>
          </a:p>
          <a:p>
            <a:r>
              <a:rPr lang="en-CA" sz="1600" dirty="0" smtClean="0"/>
              <a:t>Information/context changes needed: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Update email with: </a:t>
            </a:r>
            <a:r>
              <a:rPr lang="en-CA" sz="1600" b="1" dirty="0" smtClean="0"/>
              <a:t>imaging@tehn.ca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Update Web with: </a:t>
            </a:r>
            <a:r>
              <a:rPr lang="en-CA" sz="1600" b="1" dirty="0" smtClean="0"/>
              <a:t>www.tehn.ca/imaging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Add “Early Detection Saved Lives” logo (on this page, top right corner)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 smtClean="0"/>
              <a:t>Add the line about the ‘Ambassador Program’: “</a:t>
            </a:r>
            <a:r>
              <a:rPr lang="en-CA" sz="1600" b="1" dirty="0" smtClean="0"/>
              <a:t>Join the MGH Mammo Ambassador Program to help save lives!</a:t>
            </a:r>
            <a:r>
              <a:rPr lang="en-CA" sz="1600" dirty="0" smtClean="0"/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36871" y="3894956"/>
            <a:ext cx="1653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 smtClean="0"/>
              <a:t>Your appointment’s </a:t>
            </a:r>
            <a:endParaRPr lang="en-CA" sz="1400" dirty="0"/>
          </a:p>
        </p:txBody>
      </p:sp>
      <p:pic>
        <p:nvPicPr>
          <p:cNvPr id="1027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340768"/>
            <a:ext cx="23145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407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Toronto East General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Authorized User</dc:creator>
  <cp:lastModifiedBy>Authorized User</cp:lastModifiedBy>
  <cp:revision>6</cp:revision>
  <dcterms:created xsi:type="dcterms:W3CDTF">2017-11-13T20:23:28Z</dcterms:created>
  <dcterms:modified xsi:type="dcterms:W3CDTF">2017-11-13T20:32:18Z</dcterms:modified>
</cp:coreProperties>
</file>