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66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D931A-C5D9-4103-9F1B-D9DFFF429311}" type="datetimeFigureOut">
              <a:rPr lang="es-MX" smtClean="0"/>
              <a:t>05/11/2017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49D5-F91E-48C7-BD1A-DA5E2B188AC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0296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D931A-C5D9-4103-9F1B-D9DFFF429311}" type="datetimeFigureOut">
              <a:rPr lang="es-MX" smtClean="0"/>
              <a:t>05/11/2017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49D5-F91E-48C7-BD1A-DA5E2B188AC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2283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D931A-C5D9-4103-9F1B-D9DFFF429311}" type="datetimeFigureOut">
              <a:rPr lang="es-MX" smtClean="0"/>
              <a:t>05/11/2017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49D5-F91E-48C7-BD1A-DA5E2B188AC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7442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D931A-C5D9-4103-9F1B-D9DFFF429311}" type="datetimeFigureOut">
              <a:rPr lang="es-MX" smtClean="0"/>
              <a:t>05/11/2017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49D5-F91E-48C7-BD1A-DA5E2B188AC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5084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D931A-C5D9-4103-9F1B-D9DFFF429311}" type="datetimeFigureOut">
              <a:rPr lang="es-MX" smtClean="0"/>
              <a:t>05/11/2017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49D5-F91E-48C7-BD1A-DA5E2B188AC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329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D931A-C5D9-4103-9F1B-D9DFFF429311}" type="datetimeFigureOut">
              <a:rPr lang="es-MX" smtClean="0"/>
              <a:t>05/11/2017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49D5-F91E-48C7-BD1A-DA5E2B188AC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8042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D931A-C5D9-4103-9F1B-D9DFFF429311}" type="datetimeFigureOut">
              <a:rPr lang="es-MX" smtClean="0"/>
              <a:t>05/11/2017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49D5-F91E-48C7-BD1A-DA5E2B188AC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5617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D931A-C5D9-4103-9F1B-D9DFFF429311}" type="datetimeFigureOut">
              <a:rPr lang="es-MX" smtClean="0"/>
              <a:t>05/11/2017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49D5-F91E-48C7-BD1A-DA5E2B188AC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6498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D931A-C5D9-4103-9F1B-D9DFFF429311}" type="datetimeFigureOut">
              <a:rPr lang="es-MX" smtClean="0"/>
              <a:t>05/11/2017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49D5-F91E-48C7-BD1A-DA5E2B188AC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4290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D931A-C5D9-4103-9F1B-D9DFFF429311}" type="datetimeFigureOut">
              <a:rPr lang="es-MX" smtClean="0"/>
              <a:t>05/11/2017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49D5-F91E-48C7-BD1A-DA5E2B188AC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8352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D931A-C5D9-4103-9F1B-D9DFFF429311}" type="datetimeFigureOut">
              <a:rPr lang="es-MX" smtClean="0"/>
              <a:t>05/11/2017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49D5-F91E-48C7-BD1A-DA5E2B188AC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8574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D931A-C5D9-4103-9F1B-D9DFFF429311}" type="datetimeFigureOut">
              <a:rPr lang="es-MX" smtClean="0"/>
              <a:t>05/11/2017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449D5-F91E-48C7-BD1A-DA5E2B188AC9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2058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microsoft.com/office/2007/relationships/hdphoto" Target="../media/hdphoto2.wdp"/><Relationship Id="rId7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3.wdp"/><Relationship Id="rId11" Type="http://schemas.openxmlformats.org/officeDocument/2006/relationships/image" Target="../media/image10.png"/><Relationship Id="rId5" Type="http://schemas.openxmlformats.org/officeDocument/2006/relationships/image" Target="../media/image6.png"/><Relationship Id="rId10" Type="http://schemas.openxmlformats.org/officeDocument/2006/relationships/image" Target="../media/image9.png"/><Relationship Id="rId4" Type="http://schemas.openxmlformats.org/officeDocument/2006/relationships/image" Target="../media/image5.png"/><Relationship Id="rId9" Type="http://schemas.microsoft.com/office/2007/relationships/hdphoto" Target="../media/hdphoto4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28" y="272231"/>
            <a:ext cx="2981322" cy="3690535"/>
          </a:xfrm>
          <a:prstGeom prst="rect">
            <a:avLst/>
          </a:prstGeom>
        </p:spPr>
      </p:pic>
      <p:grpSp>
        <p:nvGrpSpPr>
          <p:cNvPr id="24" name="Group 23"/>
          <p:cNvGrpSpPr/>
          <p:nvPr/>
        </p:nvGrpSpPr>
        <p:grpSpPr>
          <a:xfrm>
            <a:off x="3697338" y="1604811"/>
            <a:ext cx="4506685" cy="4916384"/>
            <a:chOff x="3565502" y="1364126"/>
            <a:chExt cx="4506685" cy="4916384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565502" y="1364126"/>
              <a:ext cx="4506685" cy="4916384"/>
            </a:xfrm>
            <a:prstGeom prst="rect">
              <a:avLst/>
            </a:prstGeom>
          </p:spPr>
        </p:pic>
        <p:pic>
          <p:nvPicPr>
            <p:cNvPr id="1026" name="Picture 2" descr="Imagen relacionada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9333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1856" y="2986351"/>
              <a:ext cx="653057" cy="6505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7" name="Group 16"/>
            <p:cNvGrpSpPr/>
            <p:nvPr/>
          </p:nvGrpSpPr>
          <p:grpSpPr>
            <a:xfrm>
              <a:off x="4245429" y="1789611"/>
              <a:ext cx="3052264" cy="3015899"/>
              <a:chOff x="3042466" y="352697"/>
              <a:chExt cx="6084027" cy="6035039"/>
            </a:xfrm>
            <a:solidFill>
              <a:schemeClr val="bg1"/>
            </a:solidFill>
          </p:grpSpPr>
          <p:sp>
            <p:nvSpPr>
              <p:cNvPr id="6" name="Isosceles Triangle 5"/>
              <p:cNvSpPr/>
              <p:nvPr/>
            </p:nvSpPr>
            <p:spPr>
              <a:xfrm>
                <a:off x="5982788" y="352697"/>
                <a:ext cx="195943" cy="2194560"/>
              </a:xfrm>
              <a:prstGeom prst="triangle">
                <a:avLst/>
              </a:prstGeom>
              <a:grpFill/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8" name="Isosceles Triangle 7"/>
              <p:cNvSpPr/>
              <p:nvPr/>
            </p:nvSpPr>
            <p:spPr>
              <a:xfrm flipV="1">
                <a:off x="5982787" y="4193176"/>
                <a:ext cx="195943" cy="2194560"/>
              </a:xfrm>
              <a:prstGeom prst="triangle">
                <a:avLst/>
              </a:prstGeom>
              <a:grpFill/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9" name="Isosceles Triangle 8"/>
              <p:cNvSpPr/>
              <p:nvPr/>
            </p:nvSpPr>
            <p:spPr>
              <a:xfrm rot="16200000" flipV="1">
                <a:off x="7931241" y="2297431"/>
                <a:ext cx="195943" cy="2194560"/>
              </a:xfrm>
              <a:prstGeom prst="triangle">
                <a:avLst/>
              </a:prstGeom>
              <a:grpFill/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0" name="Isosceles Triangle 9"/>
              <p:cNvSpPr/>
              <p:nvPr/>
            </p:nvSpPr>
            <p:spPr>
              <a:xfrm rot="5400000" flipH="1" flipV="1">
                <a:off x="4041774" y="2297429"/>
                <a:ext cx="195943" cy="2194560"/>
              </a:xfrm>
              <a:prstGeom prst="triangle">
                <a:avLst/>
              </a:prstGeom>
              <a:grpFill/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 rot="18639420">
              <a:off x="4252781" y="1795957"/>
              <a:ext cx="3040380" cy="3027687"/>
              <a:chOff x="3194866" y="505097"/>
              <a:chExt cx="6084027" cy="6035039"/>
            </a:xfrm>
            <a:solidFill>
              <a:schemeClr val="bg1"/>
            </a:solidFill>
          </p:grpSpPr>
          <p:sp>
            <p:nvSpPr>
              <p:cNvPr id="13" name="Isosceles Triangle 12"/>
              <p:cNvSpPr/>
              <p:nvPr/>
            </p:nvSpPr>
            <p:spPr>
              <a:xfrm>
                <a:off x="6135188" y="505097"/>
                <a:ext cx="195943" cy="2194560"/>
              </a:xfrm>
              <a:prstGeom prst="triangle">
                <a:avLst/>
              </a:prstGeom>
              <a:grpFill/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4" name="Isosceles Triangle 13"/>
              <p:cNvSpPr/>
              <p:nvPr/>
            </p:nvSpPr>
            <p:spPr>
              <a:xfrm flipV="1">
                <a:off x="6135187" y="4345576"/>
                <a:ext cx="195943" cy="2194560"/>
              </a:xfrm>
              <a:prstGeom prst="triangle">
                <a:avLst/>
              </a:prstGeom>
              <a:grpFill/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5" name="Isosceles Triangle 14"/>
              <p:cNvSpPr/>
              <p:nvPr/>
            </p:nvSpPr>
            <p:spPr>
              <a:xfrm rot="16200000" flipV="1">
                <a:off x="8083641" y="2449831"/>
                <a:ext cx="195943" cy="2194560"/>
              </a:xfrm>
              <a:prstGeom prst="triangle">
                <a:avLst/>
              </a:prstGeom>
              <a:grpFill/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6" name="Isosceles Triangle 15"/>
              <p:cNvSpPr/>
              <p:nvPr/>
            </p:nvSpPr>
            <p:spPr>
              <a:xfrm rot="5400000" flipH="1" flipV="1">
                <a:off x="4194174" y="2449829"/>
                <a:ext cx="195943" cy="2194560"/>
              </a:xfrm>
              <a:prstGeom prst="triangle">
                <a:avLst/>
              </a:prstGeom>
              <a:grpFill/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</p:grpSp>
      </p:grpSp>
      <p:pic>
        <p:nvPicPr>
          <p:cNvPr id="39" name="Picture 2" descr="Imagen relacionada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9333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7052" y="4761599"/>
            <a:ext cx="653057" cy="650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0" name="Group 39"/>
          <p:cNvGrpSpPr/>
          <p:nvPr/>
        </p:nvGrpSpPr>
        <p:grpSpPr>
          <a:xfrm>
            <a:off x="8700625" y="3564859"/>
            <a:ext cx="3052264" cy="3015899"/>
            <a:chOff x="3042466" y="352697"/>
            <a:chExt cx="6084027" cy="6035039"/>
          </a:xfrm>
          <a:solidFill>
            <a:schemeClr val="bg1"/>
          </a:solidFill>
        </p:grpSpPr>
        <p:sp>
          <p:nvSpPr>
            <p:cNvPr id="41" name="Isosceles Triangle 40"/>
            <p:cNvSpPr/>
            <p:nvPr/>
          </p:nvSpPr>
          <p:spPr>
            <a:xfrm>
              <a:off x="5982788" y="352697"/>
              <a:ext cx="195943" cy="2194560"/>
            </a:xfrm>
            <a:prstGeom prst="triangle">
              <a:avLst/>
            </a:prstGeom>
            <a:grpFill/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2" name="Isosceles Triangle 41"/>
            <p:cNvSpPr/>
            <p:nvPr/>
          </p:nvSpPr>
          <p:spPr>
            <a:xfrm flipV="1">
              <a:off x="5982787" y="4193176"/>
              <a:ext cx="195943" cy="2194560"/>
            </a:xfrm>
            <a:prstGeom prst="triangle">
              <a:avLst/>
            </a:prstGeom>
            <a:grpFill/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3" name="Isosceles Triangle 42"/>
            <p:cNvSpPr/>
            <p:nvPr/>
          </p:nvSpPr>
          <p:spPr>
            <a:xfrm rot="16200000" flipV="1">
              <a:off x="7931241" y="2297431"/>
              <a:ext cx="195943" cy="2194560"/>
            </a:xfrm>
            <a:prstGeom prst="triangle">
              <a:avLst/>
            </a:prstGeom>
            <a:grpFill/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4" name="Isosceles Triangle 43"/>
            <p:cNvSpPr/>
            <p:nvPr/>
          </p:nvSpPr>
          <p:spPr>
            <a:xfrm rot="5400000" flipH="1" flipV="1">
              <a:off x="4041774" y="2297429"/>
              <a:ext cx="195943" cy="2194560"/>
            </a:xfrm>
            <a:prstGeom prst="triangle">
              <a:avLst/>
            </a:prstGeom>
            <a:grpFill/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45" name="Group 44"/>
          <p:cNvGrpSpPr/>
          <p:nvPr/>
        </p:nvGrpSpPr>
        <p:grpSpPr>
          <a:xfrm rot="18639420">
            <a:off x="8707977" y="3571205"/>
            <a:ext cx="3040380" cy="3027687"/>
            <a:chOff x="3194866" y="505097"/>
            <a:chExt cx="6084027" cy="6035039"/>
          </a:xfrm>
          <a:solidFill>
            <a:schemeClr val="bg1"/>
          </a:solidFill>
        </p:grpSpPr>
        <p:sp>
          <p:nvSpPr>
            <p:cNvPr id="46" name="Isosceles Triangle 45"/>
            <p:cNvSpPr/>
            <p:nvPr/>
          </p:nvSpPr>
          <p:spPr>
            <a:xfrm>
              <a:off x="6135188" y="505097"/>
              <a:ext cx="195943" cy="2194560"/>
            </a:xfrm>
            <a:prstGeom prst="triangle">
              <a:avLst/>
            </a:prstGeom>
            <a:grpFill/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7" name="Isosceles Triangle 46"/>
            <p:cNvSpPr/>
            <p:nvPr/>
          </p:nvSpPr>
          <p:spPr>
            <a:xfrm flipV="1">
              <a:off x="6135187" y="4345576"/>
              <a:ext cx="195943" cy="2194560"/>
            </a:xfrm>
            <a:prstGeom prst="triangle">
              <a:avLst/>
            </a:prstGeom>
            <a:grpFill/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8" name="Isosceles Triangle 47"/>
            <p:cNvSpPr/>
            <p:nvPr/>
          </p:nvSpPr>
          <p:spPr>
            <a:xfrm rot="16200000" flipV="1">
              <a:off x="8083641" y="2449831"/>
              <a:ext cx="195943" cy="2194560"/>
            </a:xfrm>
            <a:prstGeom prst="triangle">
              <a:avLst/>
            </a:prstGeom>
            <a:grpFill/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9" name="Isosceles Triangle 48"/>
            <p:cNvSpPr/>
            <p:nvPr/>
          </p:nvSpPr>
          <p:spPr>
            <a:xfrm rot="5400000" flipH="1" flipV="1">
              <a:off x="4194174" y="2449829"/>
              <a:ext cx="195943" cy="2194560"/>
            </a:xfrm>
            <a:prstGeom prst="triangle">
              <a:avLst/>
            </a:prstGeom>
            <a:grpFill/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3662301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372555" y="91626"/>
            <a:ext cx="2564770" cy="2500642"/>
            <a:chOff x="144638" y="227887"/>
            <a:chExt cx="2564770" cy="2500642"/>
          </a:xfrm>
        </p:grpSpPr>
        <p:pic>
          <p:nvPicPr>
            <p:cNvPr id="12" name="Picture 2" descr="Imagen relacionada"/>
            <p:cNvPicPr>
              <a:picLocks noChangeAspect="1" noChangeArrowheads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638" y="227887"/>
              <a:ext cx="2307867" cy="2298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" descr="Imagen relacionada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" b="97000" l="6000" r="100000">
                          <a14:backgroundMark x1="20000" y1="6667" x2="20000" y2="6667"/>
                          <a14:backgroundMark x1="82333" y1="9333" x2="82333" y2="9333"/>
                          <a14:backgroundMark x1="85667" y1="92333" x2="85667" y2="92333"/>
                          <a14:backgroundMark x1="11667" y1="91667" x2="11667" y2="91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541" y="238060"/>
              <a:ext cx="2307867" cy="2298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2" descr="Imagen relacionada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" b="97000" l="6000" r="100000">
                          <a14:backgroundMark x1="20000" y1="6667" x2="20000" y2="6667"/>
                          <a14:backgroundMark x1="82333" y1="9333" x2="82333" y2="9333"/>
                          <a14:backgroundMark x1="85667" y1="92333" x2="85667" y2="92333"/>
                          <a14:backgroundMark x1="11667" y1="91667" x2="11667" y2="91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089" y="429649"/>
              <a:ext cx="2307867" cy="2298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9" name="Picture 4" descr="Resultado de imagen para cube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8812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2756" y="2635448"/>
            <a:ext cx="2821674" cy="2013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Resultado de imagen para star"/>
          <p:cNvPicPr>
            <a:picLocks noChangeAspect="1" noChangeArrowheads="1"/>
          </p:cNvPicPr>
          <p:nvPr/>
        </p:nvPicPr>
        <p:blipFill>
          <a:blip r:embed="rId7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1118" flipH="1">
            <a:off x="6725026" y="2830608"/>
            <a:ext cx="1521361" cy="1521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322" b="100000" l="426" r="100000"/>
                    </a14:imgEffect>
                    <a14:imgEffect>
                      <a14:artisticGlowDiffused/>
                    </a14:imgEffect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938812" y="462847"/>
            <a:ext cx="2238095" cy="2161905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3510099" y="2296173"/>
            <a:ext cx="2821674" cy="2500642"/>
            <a:chOff x="3510099" y="2296173"/>
            <a:chExt cx="2821674" cy="2500642"/>
          </a:xfrm>
        </p:grpSpPr>
        <p:pic>
          <p:nvPicPr>
            <p:cNvPr id="21" name="Picture 4" descr="Resultado de imagen para cube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98812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0099" y="2521964"/>
              <a:ext cx="2821674" cy="20134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2" descr="Imagen relacionada"/>
            <p:cNvPicPr>
              <a:picLocks noChangeAspect="1" noChangeArrowheads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0664" y="2296173"/>
              <a:ext cx="2307867" cy="2298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Imagen relacionada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" b="97000" l="6000" r="100000">
                          <a14:backgroundMark x1="20000" y1="6667" x2="20000" y2="6667"/>
                          <a14:backgroundMark x1="82333" y1="9333" x2="82333" y2="9333"/>
                          <a14:backgroundMark x1="85667" y1="92333" x2="85667" y2="92333"/>
                          <a14:backgroundMark x1="11667" y1="91667" x2="11667" y2="91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7567" y="2306346"/>
              <a:ext cx="2307867" cy="2298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Imagen relacionada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95000" l="0" r="98333">
                          <a14:backgroundMark x1="20000" y1="6667" x2="20000" y2="6667"/>
                          <a14:backgroundMark x1="82333" y1="9333" x2="82333" y2="9333"/>
                          <a14:backgroundMark x1="85667" y1="92333" x2="85667" y2="92333"/>
                          <a14:backgroundMark x1="11667" y1="91667" x2="11667" y2="91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9115" y="2497935"/>
              <a:ext cx="2307867" cy="2298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4" name="Picture 2" descr="Resultado de imagen para star"/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212658" y="2767999"/>
              <a:ext cx="1521361" cy="15213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4" name="Picture 23"/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322" b="100000" l="426" r="100000"/>
                    </a14:imgEffect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1723" y="2809322"/>
            <a:ext cx="2238095" cy="2161905"/>
          </a:xfrm>
          <a:prstGeom prst="rect">
            <a:avLst/>
          </a:prstGeom>
        </p:spPr>
      </p:pic>
      <p:pic>
        <p:nvPicPr>
          <p:cNvPr id="25" name="Picture 2" descr="Resultado de imagen para star"/>
          <p:cNvPicPr>
            <a:picLocks noChangeAspect="1" noChangeArrowheads="1"/>
          </p:cNvPicPr>
          <p:nvPr/>
        </p:nvPicPr>
        <p:blipFill>
          <a:blip r:embed="rId7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68314" flipH="1">
            <a:off x="7310338" y="728019"/>
            <a:ext cx="1521361" cy="1521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Resultado de imagen para star"/>
          <p:cNvPicPr>
            <a:picLocks noChangeAspect="1" noChangeArrowheads="1"/>
          </p:cNvPicPr>
          <p:nvPr/>
        </p:nvPicPr>
        <p:blipFill>
          <a:blip r:embed="rId11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68314" flipH="1">
            <a:off x="1208670" y="2866674"/>
            <a:ext cx="1938578" cy="1938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0996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dcrazed.com/wp-content/uploads/2014/04/FUTUR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56436"/>
            <a:ext cx="3095625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dcrazed.com/wp-content/uploads/2014/04/Tehnologi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9403" y="156436"/>
            <a:ext cx="3095625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dcrazed.com/wp-content/uploads/2014/04/Dream-Foreve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5028" y="179522"/>
            <a:ext cx="3095625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protosta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795133"/>
            <a:ext cx="3095625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The Daily Task - 140913#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9403" y="2795133"/>
            <a:ext cx="3286942" cy="3286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4611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Marisol Zimbrón Flores</dc:creator>
  <cp:lastModifiedBy>Karla Lizbeth Alvarez Contreras</cp:lastModifiedBy>
  <cp:revision>14</cp:revision>
  <dcterms:created xsi:type="dcterms:W3CDTF">2017-10-17T16:07:03Z</dcterms:created>
  <dcterms:modified xsi:type="dcterms:W3CDTF">2017-11-05T18:44:12Z</dcterms:modified>
</cp:coreProperties>
</file>