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264" r:id="rId3"/>
    <p:sldId id="257" r:id="rId4"/>
    <p:sldId id="266" r:id="rId5"/>
    <p:sldId id="265" r:id="rId6"/>
    <p:sldId id="258" r:id="rId7"/>
    <p:sldId id="262" r:id="rId8"/>
    <p:sldId id="259" r:id="rId9"/>
    <p:sldId id="260" r:id="rId10"/>
    <p:sldId id="26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/>
    <p:restoredTop sz="94625"/>
  </p:normalViewPr>
  <p:slideViewPr>
    <p:cSldViewPr snapToGrid="0" snapToObjects="1">
      <p:cViewPr varScale="1">
        <p:scale>
          <a:sx n="101" d="100"/>
          <a:sy n="101" d="100"/>
        </p:scale>
        <p:origin x="4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04C86-8CE4-8E46-B2B1-61619546D9D4}" type="datetimeFigureOut">
              <a:rPr lang="en-US" smtClean="0"/>
              <a:t>11/4/17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FBBFA-DC68-474E-A030-FDB739379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607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04C86-8CE4-8E46-B2B1-61619546D9D4}" type="datetimeFigureOut">
              <a:rPr lang="en-US" smtClean="0"/>
              <a:t>11/4/17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FBBFA-DC68-474E-A030-FDB739379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824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04C86-8CE4-8E46-B2B1-61619546D9D4}" type="datetimeFigureOut">
              <a:rPr lang="en-US" smtClean="0"/>
              <a:t>11/4/17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FBBFA-DC68-474E-A030-FDB739379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599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04C86-8CE4-8E46-B2B1-61619546D9D4}" type="datetimeFigureOut">
              <a:rPr lang="en-US" smtClean="0"/>
              <a:t>11/4/17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FBBFA-DC68-474E-A030-FDB739379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551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04C86-8CE4-8E46-B2B1-61619546D9D4}" type="datetimeFigureOut">
              <a:rPr lang="en-US" smtClean="0"/>
              <a:t>11/4/17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FBBFA-DC68-474E-A030-FDB739379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66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04C86-8CE4-8E46-B2B1-61619546D9D4}" type="datetimeFigureOut">
              <a:rPr lang="en-US" smtClean="0"/>
              <a:t>11/4/17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FBBFA-DC68-474E-A030-FDB739379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224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04C86-8CE4-8E46-B2B1-61619546D9D4}" type="datetimeFigureOut">
              <a:rPr lang="en-US" smtClean="0"/>
              <a:t>11/4/17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FBBFA-DC68-474E-A030-FDB739379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504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04C86-8CE4-8E46-B2B1-61619546D9D4}" type="datetimeFigureOut">
              <a:rPr lang="en-US" smtClean="0"/>
              <a:t>11/4/17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FBBFA-DC68-474E-A030-FDB739379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110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04C86-8CE4-8E46-B2B1-61619546D9D4}" type="datetimeFigureOut">
              <a:rPr lang="en-US" smtClean="0"/>
              <a:t>11/4/17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FBBFA-DC68-474E-A030-FDB739379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845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04C86-8CE4-8E46-B2B1-61619546D9D4}" type="datetimeFigureOut">
              <a:rPr lang="en-US" smtClean="0"/>
              <a:t>11/4/17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FBBFA-DC68-474E-A030-FDB739379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414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04C86-8CE4-8E46-B2B1-61619546D9D4}" type="datetimeFigureOut">
              <a:rPr lang="en-US" smtClean="0"/>
              <a:t>11/4/17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FBBFA-DC68-474E-A030-FDB739379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044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04C86-8CE4-8E46-B2B1-61619546D9D4}" type="datetimeFigureOut">
              <a:rPr lang="en-US" smtClean="0"/>
              <a:t>11/4/17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FBBFA-DC68-474E-A030-FDB739379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631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Application to categorize stretching and strength routines for triathlon.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The design of the application should be compliant with the last version of the IOS Mobile.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36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Profile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34238" y="2234804"/>
            <a:ext cx="4352925" cy="3264693"/>
          </a:xfrm>
        </p:spPr>
      </p:pic>
      <p:sp>
        <p:nvSpPr>
          <p:cNvPr id="6" name="TextBox 5"/>
          <p:cNvSpPr txBox="1"/>
          <p:nvPr/>
        </p:nvSpPr>
        <p:spPr>
          <a:xfrm>
            <a:off x="977900" y="1690688"/>
            <a:ext cx="59308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Data Entry: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Photo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Name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City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Age</a:t>
            </a:r>
          </a:p>
        </p:txBody>
      </p:sp>
    </p:spTree>
    <p:extLst>
      <p:ext uri="{BB962C8B-B14F-4D97-AF65-F5344CB8AC3E}">
        <p14:creationId xmlns:p14="http://schemas.microsoft.com/office/powerpoint/2010/main" val="1785363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438" y="1690688"/>
            <a:ext cx="5631362" cy="4351338"/>
          </a:xfrm>
        </p:spPr>
      </p:pic>
      <p:sp>
        <p:nvSpPr>
          <p:cNvPr id="5" name="TextBox 4"/>
          <p:cNvSpPr txBox="1"/>
          <p:nvPr/>
        </p:nvSpPr>
        <p:spPr>
          <a:xfrm>
            <a:off x="1231901" y="1816100"/>
            <a:ext cx="4165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application only have one user.</a:t>
            </a:r>
          </a:p>
          <a:p>
            <a:endParaRPr lang="en-US" dirty="0"/>
          </a:p>
          <a:p>
            <a:r>
              <a:rPr lang="en-US" dirty="0" smtClean="0"/>
              <a:t>The user is a Athlete. The User is a Runner</a:t>
            </a:r>
            <a:r>
              <a:rPr lang="en-US" dirty="0"/>
              <a:t>, Cyclist, </a:t>
            </a:r>
            <a:r>
              <a:rPr lang="en-US" dirty="0" smtClean="0"/>
              <a:t>Swimmer or Triathlete.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718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Map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566" y="1841500"/>
            <a:ext cx="5706533" cy="4279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200" y="1690688"/>
            <a:ext cx="357033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application only have 5 screens</a:t>
            </a:r>
            <a:r>
              <a:rPr lang="en-US" dirty="0" smtClean="0"/>
              <a:t>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Loading Page</a:t>
            </a: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Login or </a:t>
            </a:r>
            <a:r>
              <a:rPr lang="en-US" dirty="0" smtClean="0"/>
              <a:t>Sign </a:t>
            </a:r>
            <a:r>
              <a:rPr lang="en-US" dirty="0"/>
              <a:t>U</a:t>
            </a:r>
            <a:r>
              <a:rPr lang="en-US" dirty="0" smtClean="0"/>
              <a:t>p</a:t>
            </a: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Home Page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View Activities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Do it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Profile</a:t>
            </a:r>
            <a:endParaRPr lang="en-US" dirty="0"/>
          </a:p>
        </p:txBody>
      </p:sp>
      <p:cxnSp>
        <p:nvCxnSpPr>
          <p:cNvPr id="11" name="Curved Connector 10"/>
          <p:cNvCxnSpPr/>
          <p:nvPr/>
        </p:nvCxnSpPr>
        <p:spPr>
          <a:xfrm>
            <a:off x="2844800" y="2421467"/>
            <a:ext cx="3505200" cy="1023547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/>
          <p:nvPr/>
        </p:nvCxnSpPr>
        <p:spPr>
          <a:xfrm>
            <a:off x="2404533" y="2726267"/>
            <a:ext cx="5456767" cy="613833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381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Loading Page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1103592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Login and Register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691" y="365125"/>
            <a:ext cx="4432284" cy="4351338"/>
          </a:xfrm>
        </p:spPr>
      </p:pic>
      <p:sp>
        <p:nvSpPr>
          <p:cNvPr id="5" name="TextBox 4"/>
          <p:cNvSpPr txBox="1"/>
          <p:nvPr/>
        </p:nvSpPr>
        <p:spPr>
          <a:xfrm>
            <a:off x="965200" y="3278188"/>
            <a:ext cx="36829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Sing UP -Data </a:t>
            </a:r>
            <a:r>
              <a:rPr lang="en-US" dirty="0" smtClean="0"/>
              <a:t>Entry: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First and Last Name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Email Address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Sport: Swimming, Bike, Running, Triathlon.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Gender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Username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Password</a:t>
            </a:r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965200" y="1587500"/>
            <a:ext cx="416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application allow sign up or log in with facebook or gmail.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94347" y="2580921"/>
            <a:ext cx="4346223" cy="32596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65200" y="2337229"/>
            <a:ext cx="3682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Log In-Data </a:t>
            </a:r>
            <a:r>
              <a:rPr lang="en-US" dirty="0" smtClean="0"/>
              <a:t>Entry</a:t>
            </a:r>
            <a:r>
              <a:rPr lang="en-US" dirty="0" smtClean="0"/>
              <a:t>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User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Password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59895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439" y="1439332"/>
            <a:ext cx="5301068" cy="44534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7900" y="1690688"/>
            <a:ext cx="3682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Data Entry: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Statistics Area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Last exercises and routines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Sponsors Area.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55" y="3524652"/>
            <a:ext cx="5048491" cy="29777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00200" y="3155320"/>
            <a:ext cx="1533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Statistics Area</a:t>
            </a:r>
          </a:p>
        </p:txBody>
      </p:sp>
      <p:sp>
        <p:nvSpPr>
          <p:cNvPr id="9" name="Triangle 8"/>
          <p:cNvSpPr/>
          <p:nvPr/>
        </p:nvSpPr>
        <p:spPr>
          <a:xfrm rot="5400000">
            <a:off x="4660841" y="4701803"/>
            <a:ext cx="317501" cy="31738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riangle 9"/>
          <p:cNvSpPr/>
          <p:nvPr/>
        </p:nvSpPr>
        <p:spPr>
          <a:xfrm rot="16200000">
            <a:off x="419042" y="4844879"/>
            <a:ext cx="317501" cy="31738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284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Menu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266" y="1990610"/>
            <a:ext cx="2784483" cy="4867389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766" y="365125"/>
            <a:ext cx="4106968" cy="3433763"/>
          </a:xfrm>
        </p:spPr>
      </p:pic>
      <p:sp>
        <p:nvSpPr>
          <p:cNvPr id="6" name="TextBox 5"/>
          <p:cNvSpPr txBox="1"/>
          <p:nvPr/>
        </p:nvSpPr>
        <p:spPr>
          <a:xfrm>
            <a:off x="977900" y="1690688"/>
            <a:ext cx="36829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Data Entry: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Profile Area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Home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Stretching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View Stretch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View Routines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Strength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View Exercises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View Routines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863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View Activity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776" y="1690688"/>
            <a:ext cx="5583102" cy="4351338"/>
          </a:xfrm>
        </p:spPr>
      </p:pic>
      <p:sp>
        <p:nvSpPr>
          <p:cNvPr id="8" name="TextBox 7"/>
          <p:cNvSpPr txBox="1"/>
          <p:nvPr/>
        </p:nvSpPr>
        <p:spPr>
          <a:xfrm>
            <a:off x="412078" y="1320800"/>
            <a:ext cx="464357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Data Entry: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Title: Example: Stretching exercises, Strength exercise, Workouts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Search Area: its just a textbox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Filter Area: the user can filter the list with (The filter area is foldable):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Tags: Flexibility. Pain Relief, Leg, Shoulder.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Sport: Running, Bike, Swimming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Time: Approximate time of exercise or routine.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Level: Easy, Moderate, Advanced.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List Area: list of exercises or workouts, elements of one item </a:t>
            </a:r>
            <a:r>
              <a:rPr lang="en-US" dirty="0" err="1" smtClean="0"/>
              <a:t>insede</a:t>
            </a:r>
            <a:r>
              <a:rPr lang="en-US" dirty="0" smtClean="0"/>
              <a:t> the list: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Photo Preview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Name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Tags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Small description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Time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Level</a:t>
            </a:r>
          </a:p>
        </p:txBody>
      </p:sp>
    </p:spTree>
    <p:extLst>
      <p:ext uri="{BB962C8B-B14F-4D97-AF65-F5344CB8AC3E}">
        <p14:creationId xmlns:p14="http://schemas.microsoft.com/office/powerpoint/2010/main" val="2039323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it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30004" y="909241"/>
            <a:ext cx="4352925" cy="3264693"/>
          </a:xfrm>
        </p:spPr>
      </p:pic>
      <p:sp>
        <p:nvSpPr>
          <p:cNvPr id="5" name="TextBox 4"/>
          <p:cNvSpPr txBox="1"/>
          <p:nvPr/>
        </p:nvSpPr>
        <p:spPr>
          <a:xfrm>
            <a:off x="977900" y="1690688"/>
            <a:ext cx="59308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Data Entry: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Video </a:t>
            </a:r>
            <a:r>
              <a:rPr lang="en-US" dirty="0" smtClean="0"/>
              <a:t>Area or Image Area</a:t>
            </a: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Info Area: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Name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Tags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D</a:t>
            </a:r>
            <a:r>
              <a:rPr lang="en-US" dirty="0" smtClean="0"/>
              <a:t>escription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Time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Level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Start Button: button to start or stop de routine or exercise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Timer: Bar that is filled as the time of the routine advances, the design should considerer how mark the current repetition because some routines has 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56752" y="1356254"/>
            <a:ext cx="364067" cy="3640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916" y="1296987"/>
            <a:ext cx="482600" cy="4826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5774267" y="745067"/>
            <a:ext cx="3282485" cy="5519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73172" y="473909"/>
            <a:ext cx="2865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Change Video or Image visor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5014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1574</TotalTime>
  <Words>328</Words>
  <Application>Microsoft Macintosh PowerPoint</Application>
  <PresentationFormat>Widescreen</PresentationFormat>
  <Paragraphs>79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Calibri</vt:lpstr>
      <vt:lpstr>Calibri Light</vt:lpstr>
      <vt:lpstr>Arial</vt:lpstr>
      <vt:lpstr>Office Theme</vt:lpstr>
      <vt:lpstr>Introduction</vt:lpstr>
      <vt:lpstr>User</vt:lpstr>
      <vt:lpstr>Application Map</vt:lpstr>
      <vt:lpstr>Loading Page</vt:lpstr>
      <vt:lpstr>Login and Register</vt:lpstr>
      <vt:lpstr>Home</vt:lpstr>
      <vt:lpstr>Menu</vt:lpstr>
      <vt:lpstr>View Activity</vt:lpstr>
      <vt:lpstr>Do it</vt:lpstr>
      <vt:lpstr>Profile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Application Map</dc:title>
  <dc:creator>Gerardo Augusto Hernandez Barrios hernandez barrios</dc:creator>
  <cp:lastModifiedBy>Gerardo Augusto Hernandez Barrios hernandez barrios</cp:lastModifiedBy>
  <cp:revision>24</cp:revision>
  <dcterms:created xsi:type="dcterms:W3CDTF">2017-11-04T14:15:31Z</dcterms:created>
  <dcterms:modified xsi:type="dcterms:W3CDTF">2017-11-05T16:33:24Z</dcterms:modified>
</cp:coreProperties>
</file>