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4" r:id="rId3"/>
    <p:sldId id="257" r:id="rId4"/>
    <p:sldId id="266" r:id="rId5"/>
    <p:sldId id="265" r:id="rId6"/>
    <p:sldId id="258" r:id="rId7"/>
    <p:sldId id="262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25"/>
  </p:normalViewPr>
  <p:slideViewPr>
    <p:cSldViewPr snapToGrid="0" snapToObjects="1">
      <p:cViewPr>
        <p:scale>
          <a:sx n="100" d="100"/>
          <a:sy n="100" d="100"/>
        </p:scale>
        <p:origin x="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0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2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9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2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4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4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04C86-8CE4-8E46-B2B1-61619546D9D4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3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Application to categorize stretching and strength routines for triathlon.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design of the application should be compliant with the last version of the IOS Mobile.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36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4238" y="2234804"/>
            <a:ext cx="4352925" cy="3264693"/>
          </a:xfrm>
        </p:spPr>
      </p:pic>
      <p:sp>
        <p:nvSpPr>
          <p:cNvPr id="6" name="TextBox 5"/>
          <p:cNvSpPr txBox="1"/>
          <p:nvPr/>
        </p:nvSpPr>
        <p:spPr>
          <a:xfrm>
            <a:off x="977900" y="1690688"/>
            <a:ext cx="5930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Photo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Name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178536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38" y="1690688"/>
            <a:ext cx="5631362" cy="4351338"/>
          </a:xfrm>
        </p:spPr>
      </p:pic>
      <p:sp>
        <p:nvSpPr>
          <p:cNvPr id="5" name="TextBox 4"/>
          <p:cNvSpPr txBox="1"/>
          <p:nvPr/>
        </p:nvSpPr>
        <p:spPr>
          <a:xfrm>
            <a:off x="1231901" y="1816100"/>
            <a:ext cx="416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application only have one user.</a:t>
            </a:r>
          </a:p>
          <a:p>
            <a:endParaRPr lang="en-US" dirty="0"/>
          </a:p>
          <a:p>
            <a:r>
              <a:rPr lang="en-US" dirty="0" smtClean="0"/>
              <a:t>The user is a Athlete. The User is a Runner</a:t>
            </a:r>
            <a:r>
              <a:rPr lang="en-US" dirty="0"/>
              <a:t>, Cyclist, </a:t>
            </a:r>
            <a:r>
              <a:rPr lang="en-US" dirty="0" smtClean="0"/>
              <a:t>Swimmer or Triathlete.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1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Map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66" y="1841500"/>
            <a:ext cx="5706533" cy="427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690688"/>
            <a:ext cx="35703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application only have 5 screens: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Loading Page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Login or Sign </a:t>
            </a:r>
            <a:r>
              <a:rPr lang="en-US" dirty="0"/>
              <a:t>U</a:t>
            </a:r>
            <a:r>
              <a:rPr lang="en-US" dirty="0" smtClean="0"/>
              <a:t>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Home Page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View Activities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Do it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Profile</a:t>
            </a:r>
            <a:endParaRPr lang="en-US" dirty="0"/>
          </a:p>
        </p:txBody>
      </p:sp>
      <p:cxnSp>
        <p:nvCxnSpPr>
          <p:cNvPr id="11" name="Curved Connector 10"/>
          <p:cNvCxnSpPr/>
          <p:nvPr/>
        </p:nvCxnSpPr>
        <p:spPr>
          <a:xfrm>
            <a:off x="2844800" y="2421467"/>
            <a:ext cx="3505200" cy="10235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2404533" y="2726267"/>
            <a:ext cx="5456767" cy="61383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8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Page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103592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and Register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91" y="365125"/>
            <a:ext cx="44322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965200" y="3278188"/>
            <a:ext cx="3682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Sing UP -Data </a:t>
            </a:r>
            <a:r>
              <a:rPr lang="en-US" dirty="0" smtClean="0"/>
              <a:t>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First and Last Name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Email Address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Sport: Swimming, Bike, Running, Triathlon.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Gender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Username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Password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5200" y="1587500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application allow sign up or log in with facebook or gmail.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4347" y="2580921"/>
            <a:ext cx="4346223" cy="3259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5200" y="2337229"/>
            <a:ext cx="3682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 In-Data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Password</a:t>
            </a:r>
          </a:p>
        </p:txBody>
      </p:sp>
    </p:spTree>
    <p:extLst>
      <p:ext uri="{BB962C8B-B14F-4D97-AF65-F5344CB8AC3E}">
        <p14:creationId xmlns:p14="http://schemas.microsoft.com/office/powerpoint/2010/main" val="459895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9" y="1439332"/>
            <a:ext cx="5301068" cy="4453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900" y="1690688"/>
            <a:ext cx="3682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Statistics Area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Last exercises and routines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Sponsors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5" y="3524652"/>
            <a:ext cx="5048491" cy="2977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3155320"/>
            <a:ext cx="153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Statistics Area</a:t>
            </a:r>
          </a:p>
        </p:txBody>
      </p:sp>
      <p:sp>
        <p:nvSpPr>
          <p:cNvPr id="9" name="Triangle 8"/>
          <p:cNvSpPr/>
          <p:nvPr/>
        </p:nvSpPr>
        <p:spPr>
          <a:xfrm rot="5400000">
            <a:off x="4660841" y="4701803"/>
            <a:ext cx="317501" cy="31738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/>
          <p:cNvSpPr/>
          <p:nvPr/>
        </p:nvSpPr>
        <p:spPr>
          <a:xfrm rot="16200000">
            <a:off x="419042" y="4844879"/>
            <a:ext cx="317501" cy="31738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84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6" y="1990610"/>
            <a:ext cx="2784483" cy="486738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66" y="365125"/>
            <a:ext cx="4106968" cy="3433763"/>
          </a:xfrm>
        </p:spPr>
      </p:pic>
      <p:sp>
        <p:nvSpPr>
          <p:cNvPr id="6" name="TextBox 5"/>
          <p:cNvSpPr txBox="1"/>
          <p:nvPr/>
        </p:nvSpPr>
        <p:spPr>
          <a:xfrm>
            <a:off x="977900" y="1690688"/>
            <a:ext cx="3682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Profile Area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Home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Stretching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View Stretch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View Routines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Strength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View Exercises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View Routines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37" y="161132"/>
            <a:ext cx="2902763" cy="183456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476500" y="952500"/>
            <a:ext cx="1199337" cy="1206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863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Activity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76" y="1690688"/>
            <a:ext cx="5583102" cy="4351338"/>
          </a:xfrm>
        </p:spPr>
      </p:pic>
      <p:sp>
        <p:nvSpPr>
          <p:cNvPr id="8" name="TextBox 7"/>
          <p:cNvSpPr txBox="1"/>
          <p:nvPr/>
        </p:nvSpPr>
        <p:spPr>
          <a:xfrm>
            <a:off x="412078" y="1320800"/>
            <a:ext cx="4643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Title: Example: Stretching exercises, Strength exercise, Workouts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Search Area: its just a textbox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Filter Area: the user can filter the list with (The filter area is foldable):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Tags: Flexibility. Pain Relief, Leg, Shoulder.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Sport: Running, Bike, Swimming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Time: Approximate time of exercise or routine.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Level: Easy, Moderate, Advanced.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List Area: list of exercises or workouts, elements of one item </a:t>
            </a:r>
            <a:r>
              <a:rPr lang="en-US" dirty="0" err="1" smtClean="0"/>
              <a:t>insede</a:t>
            </a:r>
            <a:r>
              <a:rPr lang="en-US" dirty="0" smtClean="0"/>
              <a:t> the list: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Photo Preview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Name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Tags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Small description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Time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Level</a:t>
            </a:r>
          </a:p>
        </p:txBody>
      </p:sp>
    </p:spTree>
    <p:extLst>
      <p:ext uri="{BB962C8B-B14F-4D97-AF65-F5344CB8AC3E}">
        <p14:creationId xmlns:p14="http://schemas.microsoft.com/office/powerpoint/2010/main" val="203932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0004" y="909241"/>
            <a:ext cx="4352925" cy="3264693"/>
          </a:xfrm>
        </p:spPr>
      </p:pic>
      <p:sp>
        <p:nvSpPr>
          <p:cNvPr id="5" name="TextBox 4"/>
          <p:cNvSpPr txBox="1"/>
          <p:nvPr/>
        </p:nvSpPr>
        <p:spPr>
          <a:xfrm>
            <a:off x="977900" y="1690688"/>
            <a:ext cx="59308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Video Area or Image Area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Info Area: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Name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Tags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escription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Time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Level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Start Button: button to start or stop de routine or exercise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Timer: Bar that is filled as the time of the routine advances, the design should considerer how mark the current repetition because some routines has 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6752" y="1356254"/>
            <a:ext cx="364067" cy="364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16" y="1296987"/>
            <a:ext cx="482600" cy="482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774267" y="745067"/>
            <a:ext cx="3282485" cy="5519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73172" y="473909"/>
            <a:ext cx="286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Change Video or Image visor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01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328</Words>
  <Application>Microsoft Macintosh PowerPoint</Application>
  <PresentationFormat>Widescreen</PresentationFormat>
  <Paragraphs>79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Introduction</vt:lpstr>
      <vt:lpstr>User</vt:lpstr>
      <vt:lpstr>Application Map</vt:lpstr>
      <vt:lpstr>Loading Page</vt:lpstr>
      <vt:lpstr>Login and Register</vt:lpstr>
      <vt:lpstr>Home</vt:lpstr>
      <vt:lpstr>Menu</vt:lpstr>
      <vt:lpstr>View Activity</vt:lpstr>
      <vt:lpstr>Do it</vt:lpstr>
      <vt:lpstr>Profile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Map</dc:title>
  <dc:creator>Gerardo Augusto Hernandez Barrios hernandez barrios</dc:creator>
  <cp:lastModifiedBy>Gerardo Augusto Hernandez Barrios hernandez barrios</cp:lastModifiedBy>
  <cp:revision>25</cp:revision>
  <dcterms:created xsi:type="dcterms:W3CDTF">2017-11-04T14:15:31Z</dcterms:created>
  <dcterms:modified xsi:type="dcterms:W3CDTF">2017-11-05T17:06:48Z</dcterms:modified>
</cp:coreProperties>
</file>