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4AF-EF0F-44A9-B967-1CA05862CCD4}" type="datetimeFigureOut">
              <a:rPr lang="en-MY" smtClean="0"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6B9-8900-4F77-B8B0-89624DE443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6732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4AF-EF0F-44A9-B967-1CA05862CCD4}" type="datetimeFigureOut">
              <a:rPr lang="en-MY" smtClean="0"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6B9-8900-4F77-B8B0-89624DE443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342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4AF-EF0F-44A9-B967-1CA05862CCD4}" type="datetimeFigureOut">
              <a:rPr lang="en-MY" smtClean="0"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6B9-8900-4F77-B8B0-89624DE443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23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4AF-EF0F-44A9-B967-1CA05862CCD4}" type="datetimeFigureOut">
              <a:rPr lang="en-MY" smtClean="0"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6B9-8900-4F77-B8B0-89624DE443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836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4AF-EF0F-44A9-B967-1CA05862CCD4}" type="datetimeFigureOut">
              <a:rPr lang="en-MY" smtClean="0"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6B9-8900-4F77-B8B0-89624DE443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927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4AF-EF0F-44A9-B967-1CA05862CCD4}" type="datetimeFigureOut">
              <a:rPr lang="en-MY" smtClean="0"/>
              <a:t>02/11/2017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6B9-8900-4F77-B8B0-89624DE443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2545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4AF-EF0F-44A9-B967-1CA05862CCD4}" type="datetimeFigureOut">
              <a:rPr lang="en-MY" smtClean="0"/>
              <a:t>02/11/2017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6B9-8900-4F77-B8B0-89624DE443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501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4AF-EF0F-44A9-B967-1CA05862CCD4}" type="datetimeFigureOut">
              <a:rPr lang="en-MY" smtClean="0"/>
              <a:t>02/11/2017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6B9-8900-4F77-B8B0-89624DE443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7683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4AF-EF0F-44A9-B967-1CA05862CCD4}" type="datetimeFigureOut">
              <a:rPr lang="en-MY" smtClean="0"/>
              <a:t>02/11/2017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6B9-8900-4F77-B8B0-89624DE443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5710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4AF-EF0F-44A9-B967-1CA05862CCD4}" type="datetimeFigureOut">
              <a:rPr lang="en-MY" smtClean="0"/>
              <a:t>02/11/2017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6B9-8900-4F77-B8B0-89624DE443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2883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784AF-EF0F-44A9-B967-1CA05862CCD4}" type="datetimeFigureOut">
              <a:rPr lang="en-MY" smtClean="0"/>
              <a:t>02/11/2017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2A6B9-8900-4F77-B8B0-89624DE443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0900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784AF-EF0F-44A9-B967-1CA05862CCD4}" type="datetimeFigureOut">
              <a:rPr lang="en-MY" smtClean="0"/>
              <a:t>02/11/2017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2A6B9-8900-4F77-B8B0-89624DE4432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860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788" y="322926"/>
            <a:ext cx="8901637" cy="619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01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544" y="779757"/>
            <a:ext cx="5833682" cy="51924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4944" y="658368"/>
            <a:ext cx="586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dirty="0"/>
              <a:t>This is the product to be sold in Hong Kong Hospital channel.</a:t>
            </a:r>
          </a:p>
        </p:txBody>
      </p:sp>
    </p:spTree>
    <p:extLst>
      <p:ext uri="{BB962C8B-B14F-4D97-AF65-F5344CB8AC3E}">
        <p14:creationId xmlns:p14="http://schemas.microsoft.com/office/powerpoint/2010/main" val="355340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Zenbook</dc:creator>
  <cp:lastModifiedBy>Asus Zenbook</cp:lastModifiedBy>
  <cp:revision>3</cp:revision>
  <dcterms:created xsi:type="dcterms:W3CDTF">2017-11-02T08:32:07Z</dcterms:created>
  <dcterms:modified xsi:type="dcterms:W3CDTF">2017-11-02T09:20:28Z</dcterms:modified>
</cp:coreProperties>
</file>