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64" autoAdjust="0"/>
    <p:restoredTop sz="94660"/>
  </p:normalViewPr>
  <p:slideViewPr>
    <p:cSldViewPr snapToGrid="0">
      <p:cViewPr>
        <p:scale>
          <a:sx n="88" d="100"/>
          <a:sy n="88" d="100"/>
        </p:scale>
        <p:origin x="342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A0D0F-4E2C-478B-B32C-538A6E82A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47C178-11E6-410D-BB46-E1477B985C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D350F-E581-4307-8F25-41A2DC9B0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0A8C-8432-4104-92E1-946CC9E6F392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34240-3DB8-49DD-B214-F8FE65609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9AD2B-E15A-4894-8F93-028AEE7B3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43ED4-EFEC-4FD4-8758-E05C191A8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65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57457-72DD-46E6-BABD-0FA84726A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A817FF-B56A-44E1-9345-8A4ABADD07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F9FA0-4E57-4AC4-AEF3-B93E61BD5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0A8C-8432-4104-92E1-946CC9E6F392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11818-B372-4832-831E-7D9445ECE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9A2CD-684E-4E9B-9034-BD16D5E9F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43ED4-EFEC-4FD4-8758-E05C191A8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30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308E3F-EA62-476F-BFFE-115A5859A9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602E1A-ACD8-49ED-99A6-9FC2DC694A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CBE37-2FFA-49BD-8329-CC087E7BB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0A8C-8432-4104-92E1-946CC9E6F392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EB508-AE8C-4405-8945-BD831D619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85D1C-9B6D-4BE4-9F10-4C3755B0E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43ED4-EFEC-4FD4-8758-E05C191A8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75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4DFE8-490E-44FB-BEC9-A93046EDA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B8186-55D0-45AC-BC44-151F4E292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7EED0-016B-4FD5-A95C-5CF41F30E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0A8C-8432-4104-92E1-946CC9E6F392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8F052-2D05-4EC9-9441-6FC4F35DC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0A4603-E922-4C2F-A2F1-B4C00E87A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43ED4-EFEC-4FD4-8758-E05C191A8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33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F21CC-98FE-4EFE-AF80-FE1C484CB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7D314A-9C3A-44B5-9F3B-9AE8CF63C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CE024-69BE-4AF6-87DE-46D854DB9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0A8C-8432-4104-92E1-946CC9E6F392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52379-5671-4998-AB91-9CA8CD8A6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C850F-EB0F-43D5-9F90-B9146F97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43ED4-EFEC-4FD4-8758-E05C191A8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01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B38E1-BB1B-4523-937E-EB56FF05E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A7D1C-454E-4706-A81B-36A359AF1C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EFC413-DF41-4B76-821D-931EA9000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A83792-5F29-4BC8-89D5-94FDE2A04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0A8C-8432-4104-92E1-946CC9E6F392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661C55-7AD9-4C0D-BAA3-78FA26C1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55D492-78C1-46EB-B9B5-3518E61A9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43ED4-EFEC-4FD4-8758-E05C191A8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74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17F47-4443-49AD-8E9A-B6AD8B6DA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C95BD7-3DAC-4F84-9C22-8236CCD8A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788B88-2D8B-4151-BCC2-6ADA1119D5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EE30D6-8CB7-4385-90B1-8A407939DB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792BBE-D3EC-43DE-A0FE-8542E19011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71A476-5785-45AC-8C54-3CEC10A83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0A8C-8432-4104-92E1-946CC9E6F392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4AFA69-BB48-4C18-AC7F-B45326D31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CA201F-65A4-4708-B489-04FD1C052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43ED4-EFEC-4FD4-8758-E05C191A8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894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5E011-3294-48E4-8B65-24909ED2F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238D67-B44C-453D-9C67-BA7735FC8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0A8C-8432-4104-92E1-946CC9E6F392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A8E601-88BB-4450-9516-AFE63A899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F49F53-19C6-413E-8AAA-D51D59F9E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43ED4-EFEC-4FD4-8758-E05C191A8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69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698970-8D27-41F7-865A-46977FB27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0A8C-8432-4104-92E1-946CC9E6F392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D76D6-11EF-41FB-9AA4-B021BB644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487BE-631B-40F2-A962-8BC66E6F7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43ED4-EFEC-4FD4-8758-E05C191A8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9BBB1-E03A-4406-9C41-D07A7F96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18215-E6EA-4CF6-8CEA-2AAE14496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37B08E-7B04-469F-95FD-B222ABF5B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9F00C-120B-4E5E-9505-9175F6433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0A8C-8432-4104-92E1-946CC9E6F392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BC5BDD-5AE0-46FD-ADE5-287021128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6C1284-4B0B-4750-921C-A3A00E0A5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43ED4-EFEC-4FD4-8758-E05C191A8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9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8ED57-127F-4959-A8EC-5A436CC20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1A4BD3-20F7-49DB-ACE3-1E14D4B0E4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925E88-E498-4F3F-AEC1-AAE44EAD4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63A0B4-DC46-44CC-A56F-2D9E7375E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0A8C-8432-4104-92E1-946CC9E6F392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776D5-9BB9-4C16-AA49-A69F2047B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260D9C-8032-4D29-B01D-DCFD68E5B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43ED4-EFEC-4FD4-8758-E05C191A8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45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7E1262-7731-47E8-9B60-3EA6B1CEB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8F483A-E79C-4BE8-BE4B-911B4E5BB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B1B07-3043-4E51-93D6-62C550EE51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00A8C-8432-4104-92E1-946CC9E6F392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B47FB-E155-4794-9FD1-8B50DB46F3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AC642-523B-4D7B-B904-DDEF471AF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43ED4-EFEC-4FD4-8758-E05C191A8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40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2DB4962-4ED4-45ED-844B-B681AAFECD5D}"/>
              </a:ext>
            </a:extLst>
          </p:cNvPr>
          <p:cNvSpPr txBox="1"/>
          <p:nvPr/>
        </p:nvSpPr>
        <p:spPr>
          <a:xfrm>
            <a:off x="1583871" y="283031"/>
            <a:ext cx="9889671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12 LIFEEXEC.COM BADGES</a:t>
            </a:r>
          </a:p>
          <a:p>
            <a:r>
              <a:rPr lang="en-US" sz="1600" dirty="0"/>
              <a:t>I would like a series of badges in the style of traditional outdoor badges. The idea is to deliver a adventure-based feeling for our software company. </a:t>
            </a:r>
          </a:p>
          <a:p>
            <a:endParaRPr lang="en-US" sz="1600" dirty="0"/>
          </a:p>
          <a:p>
            <a:r>
              <a:rPr lang="en-US" sz="1600" dirty="0"/>
              <a:t>Each graphic must include: “LifeExec.com” and our logo. LifeExec.com needs to be highly visible. The logo can be integrated creatively to fit the design—small, big, background, or predominant. The logo can be any color(s).</a:t>
            </a:r>
          </a:p>
          <a:p>
            <a:endParaRPr lang="en-US" sz="1600" dirty="0"/>
          </a:p>
          <a:p>
            <a:r>
              <a:rPr lang="en-US" sz="1600" dirty="0"/>
              <a:t>I would like a variety of designs with different shapes and featuring different outdoor activities: General Nature (Mountains, River, Trees, Animals), Skiing, Golfing, Hike/Backpack, Fish/Fishing, Biking, Mountain Biking, Running/Jogging</a:t>
            </a:r>
          </a:p>
          <a:p>
            <a:endParaRPr lang="en-US" sz="1600" dirty="0"/>
          </a:p>
          <a:p>
            <a:r>
              <a:rPr lang="en-US" sz="1600" dirty="0"/>
              <a:t>A few items you can use but not required: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LifeExec.com was Founded in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We are located in Bend, Oregon (OR)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Slogan: Be prepared to live your best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Alternate Slogan: Keep Going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Feel free to use activity words like Ski, Bike, Outdoors, Mountain, Team, etc. whenever appropriate</a:t>
            </a:r>
          </a:p>
          <a:p>
            <a:endParaRPr lang="en-US" sz="1600" dirty="0"/>
          </a:p>
          <a:p>
            <a:r>
              <a:rPr lang="en-US" sz="1600" dirty="0"/>
              <a:t>Have fun with it. We will be turning the badges into stickers and patches. We want cool designs people want to use.</a:t>
            </a:r>
          </a:p>
          <a:p>
            <a:endParaRPr lang="en-US" sz="1600" dirty="0"/>
          </a:p>
          <a:p>
            <a:r>
              <a:rPr lang="en-US" sz="1600" dirty="0"/>
              <a:t>I have provided our logo and some examples of outdoor badges in the associated PPT. The examples offer a perfect metaphor for the images I’m looking for. There are a lot of examples of Outdoor Badges online. </a:t>
            </a:r>
          </a:p>
          <a:p>
            <a:endParaRPr lang="en-US" sz="1600" dirty="0"/>
          </a:p>
          <a:p>
            <a:r>
              <a:rPr lang="en-US" sz="1600" dirty="0"/>
              <a:t>12 is the number of total badges I’m looking for.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6877F4-DA64-4856-878C-A4B4A306FB91}"/>
              </a:ext>
            </a:extLst>
          </p:cNvPr>
          <p:cNvSpPr txBox="1"/>
          <p:nvPr/>
        </p:nvSpPr>
        <p:spPr>
          <a:xfrm rot="5400000">
            <a:off x="-2314446" y="2960304"/>
            <a:ext cx="6185544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3139751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68C497-F21A-4FD6-B590-2B6F8A5F8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871" y="929362"/>
            <a:ext cx="3998123" cy="30024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C936BC-1C95-4908-BFD1-A3D3222AF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366" y="929362"/>
            <a:ext cx="3998124" cy="29888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4C7E8E-371B-4C5B-9FC5-858296B02B2A}"/>
              </a:ext>
            </a:extLst>
          </p:cNvPr>
          <p:cNvSpPr txBox="1"/>
          <p:nvPr/>
        </p:nvSpPr>
        <p:spPr>
          <a:xfrm rot="5400000">
            <a:off x="-2314446" y="2960304"/>
            <a:ext cx="6185544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BRANDING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2A89A7-ADE3-467A-83C3-F23AEE048A11}"/>
              </a:ext>
            </a:extLst>
          </p:cNvPr>
          <p:cNvSpPr txBox="1"/>
          <p:nvPr/>
        </p:nvSpPr>
        <p:spPr>
          <a:xfrm>
            <a:off x="1583871" y="283031"/>
            <a:ext cx="9889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LOGOS</a:t>
            </a:r>
          </a:p>
          <a:p>
            <a:r>
              <a:rPr lang="en-US" sz="1600" dirty="0"/>
              <a:t>The color logo is the primary logo we use on our site. You can use any solid color in the design.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6F7AE3-279E-4878-8B13-275F75D8D666}"/>
              </a:ext>
            </a:extLst>
          </p:cNvPr>
          <p:cNvSpPr txBox="1"/>
          <p:nvPr/>
        </p:nvSpPr>
        <p:spPr>
          <a:xfrm>
            <a:off x="1583871" y="3695703"/>
            <a:ext cx="98896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LifeExec.com</a:t>
            </a:r>
          </a:p>
          <a:p>
            <a:r>
              <a:rPr lang="en-US" sz="1600" dirty="0"/>
              <a:t>LifeExec.com is always spelled with a capital L and E. You can use all caps if it fits the design. Choose a font that best fits the design.</a:t>
            </a:r>
          </a:p>
          <a:p>
            <a:endParaRPr lang="en-US" sz="1600" dirty="0"/>
          </a:p>
          <a:p>
            <a:r>
              <a:rPr lang="en-US" sz="1600" dirty="0"/>
              <a:t>LifeExec.com	LIFEEXEC.COM</a:t>
            </a:r>
          </a:p>
        </p:txBody>
      </p:sp>
    </p:spTree>
    <p:extLst>
      <p:ext uri="{BB962C8B-B14F-4D97-AF65-F5344CB8AC3E}">
        <p14:creationId xmlns:p14="http://schemas.microsoft.com/office/powerpoint/2010/main" val="517508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lated image">
            <a:extLst>
              <a:ext uri="{FF2B5EF4-FFF2-40B4-BE49-F238E27FC236}">
                <a16:creationId xmlns:a16="http://schemas.microsoft.com/office/drawing/2014/main" id="{CF0E4902-EBD4-48F6-9C44-412970D96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488" y="283030"/>
            <a:ext cx="3173185" cy="317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Image result for outdoor badges">
            <a:extLst>
              <a:ext uri="{FF2B5EF4-FFF2-40B4-BE49-F238E27FC236}">
                <a16:creationId xmlns:a16="http://schemas.microsoft.com/office/drawing/2014/main" id="{B6B1C6CF-DD71-4468-90C8-87DC79F43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030" y="283030"/>
            <a:ext cx="3173186" cy="317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Image result for outdoor badges">
            <a:extLst>
              <a:ext uri="{FF2B5EF4-FFF2-40B4-BE49-F238E27FC236}">
                <a16:creationId xmlns:a16="http://schemas.microsoft.com/office/drawing/2014/main" id="{65349AB7-AB21-4358-A5F0-324663F31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325" y="3456215"/>
            <a:ext cx="3173185" cy="303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Image result for outdoor badges">
            <a:extLst>
              <a:ext uri="{FF2B5EF4-FFF2-40B4-BE49-F238E27FC236}">
                <a16:creationId xmlns:a16="http://schemas.microsoft.com/office/drawing/2014/main" id="{EACD58E0-4D49-470E-84AE-18C4A70FD8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5" b="12540"/>
          <a:stretch/>
        </p:blipFill>
        <p:spPr bwMode="auto">
          <a:xfrm>
            <a:off x="5733866" y="3456215"/>
            <a:ext cx="4183233" cy="301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0EAB87-485D-4232-ADCE-6B34E6850E95}"/>
              </a:ext>
            </a:extLst>
          </p:cNvPr>
          <p:cNvSpPr txBox="1"/>
          <p:nvPr/>
        </p:nvSpPr>
        <p:spPr>
          <a:xfrm rot="5400000">
            <a:off x="-2314446" y="2960304"/>
            <a:ext cx="6185544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EXAMPLES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2DB471-1F4D-4218-80CD-C7AF0E86304C}"/>
              </a:ext>
            </a:extLst>
          </p:cNvPr>
          <p:cNvSpPr txBox="1"/>
          <p:nvPr/>
        </p:nvSpPr>
        <p:spPr>
          <a:xfrm>
            <a:off x="8956573" y="566059"/>
            <a:ext cx="292281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Unique-Cool-Memorable</a:t>
            </a:r>
          </a:p>
          <a:p>
            <a:r>
              <a:rPr lang="en-US" sz="1600" dirty="0"/>
              <a:t>Use color and shapes. LifeExec.com is about living life to the fullest and in a responsible way</a:t>
            </a:r>
            <a:r>
              <a:rPr lang="en-US" sz="1600"/>
              <a:t>. Each </a:t>
            </a:r>
            <a:r>
              <a:rPr lang="en-US" sz="1600" dirty="0"/>
              <a:t>badge should tell a different story about adventure. </a:t>
            </a:r>
          </a:p>
        </p:txBody>
      </p:sp>
    </p:spTree>
    <p:extLst>
      <p:ext uri="{BB962C8B-B14F-4D97-AF65-F5344CB8AC3E}">
        <p14:creationId xmlns:p14="http://schemas.microsoft.com/office/powerpoint/2010/main" val="2532632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368</Words>
  <Application>Microsoft Office PowerPoint</Application>
  <PresentationFormat>Widescreen</PresentationFormat>
  <Paragraphs>30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York</dc:creator>
  <cp:lastModifiedBy>Ken York</cp:lastModifiedBy>
  <cp:revision>15</cp:revision>
  <dcterms:created xsi:type="dcterms:W3CDTF">2017-10-30T17:42:59Z</dcterms:created>
  <dcterms:modified xsi:type="dcterms:W3CDTF">2017-10-31T21:53:09Z</dcterms:modified>
</cp:coreProperties>
</file>