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050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7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38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436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0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443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96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38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21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831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977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8E646-9392-48B5-9E16-9685196A9CB3}" type="datetimeFigureOut">
              <a:rPr lang="en-CA" smtClean="0"/>
              <a:t>26/10/2017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BFF7E-0DDC-45B3-B134-40BA8AE71C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131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elfryhockey.com/about/about-darryl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7452"/>
          </a:xfrm>
        </p:spPr>
        <p:txBody>
          <a:bodyPr/>
          <a:lstStyle/>
          <a:p>
            <a:r>
              <a:rPr lang="en-CA" dirty="0" smtClean="0"/>
              <a:t>Darryl Belfry Hockey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15849"/>
            <a:ext cx="9144000" cy="1655762"/>
          </a:xfrm>
        </p:spPr>
        <p:txBody>
          <a:bodyPr/>
          <a:lstStyle/>
          <a:p>
            <a:r>
              <a:rPr lang="en-CA" dirty="0" smtClean="0"/>
              <a:t>Uniform and Apparel Partnership Opportunity</a:t>
            </a:r>
          </a:p>
          <a:p>
            <a:r>
              <a:rPr lang="en-CA" dirty="0" smtClean="0"/>
              <a:t>Request for Proposal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983" y="3388449"/>
            <a:ext cx="2229161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39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THIS OPPORTUNITY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04727" cy="1701346"/>
          </a:xfrm>
        </p:spPr>
        <p:txBody>
          <a:bodyPr>
            <a:normAutofit fontScale="70000" lnSpcReduction="20000"/>
          </a:bodyPr>
          <a:lstStyle/>
          <a:p>
            <a:r>
              <a:rPr lang="en-CA" dirty="0" smtClean="0"/>
              <a:t>Darryl Belfry is seeking a partner to be his official jersey and apparel supplier.</a:t>
            </a:r>
          </a:p>
          <a:p>
            <a:r>
              <a:rPr lang="en-CA" dirty="0" smtClean="0"/>
              <a:t>Selected supplier will outfit all participants of Darryl’s NHL and youth hockey camps.</a:t>
            </a:r>
          </a:p>
          <a:p>
            <a:r>
              <a:rPr lang="en-CA" dirty="0" smtClean="0"/>
              <a:t>Opportunity to outfit 50 NHL </a:t>
            </a:r>
            <a:r>
              <a:rPr lang="en-CA" dirty="0" smtClean="0"/>
              <a:t>superstars </a:t>
            </a:r>
            <a:r>
              <a:rPr lang="en-CA" dirty="0" smtClean="0"/>
              <a:t>and over </a:t>
            </a:r>
            <a:r>
              <a:rPr lang="en-CA" dirty="0" smtClean="0"/>
              <a:t>400 </a:t>
            </a:r>
            <a:r>
              <a:rPr lang="en-CA" dirty="0" smtClean="0"/>
              <a:t>of North America’s top young hockey players.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72244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652" y="121609"/>
            <a:ext cx="10515600" cy="1325563"/>
          </a:xfrm>
        </p:spPr>
        <p:txBody>
          <a:bodyPr/>
          <a:lstStyle/>
          <a:p>
            <a:r>
              <a:rPr lang="en-CA" dirty="0" smtClean="0"/>
              <a:t>ABOUT DARRYL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652" y="1115419"/>
            <a:ext cx="4276411" cy="3439711"/>
          </a:xfrm>
        </p:spPr>
        <p:txBody>
          <a:bodyPr/>
          <a:lstStyle/>
          <a:p>
            <a:r>
              <a:rPr lang="en-CA" sz="1800" dirty="0"/>
              <a:t>P</a:t>
            </a:r>
            <a:r>
              <a:rPr lang="en-CA" sz="1800" dirty="0" smtClean="0"/>
              <a:t>reeminent </a:t>
            </a:r>
            <a:r>
              <a:rPr lang="en-CA" sz="1800" dirty="0"/>
              <a:t>performance coach for many of the NHL’s </a:t>
            </a:r>
            <a:r>
              <a:rPr lang="en-CA" sz="1800" dirty="0" smtClean="0"/>
              <a:t>biggest superstars </a:t>
            </a:r>
            <a:r>
              <a:rPr lang="en-CA" sz="1800" dirty="0"/>
              <a:t>including </a:t>
            </a:r>
            <a:r>
              <a:rPr lang="en-CA" sz="1800" dirty="0" smtClean="0"/>
              <a:t>Sidney </a:t>
            </a:r>
            <a:r>
              <a:rPr lang="en-CA" sz="1800" dirty="0"/>
              <a:t>Crosby, Patrick </a:t>
            </a:r>
            <a:r>
              <a:rPr lang="en-CA" sz="1800" dirty="0" smtClean="0"/>
              <a:t>Kane &amp; </a:t>
            </a:r>
            <a:r>
              <a:rPr lang="en-CA" sz="1800" dirty="0" err="1"/>
              <a:t>Auston</a:t>
            </a:r>
            <a:r>
              <a:rPr lang="en-CA" sz="1800" dirty="0"/>
              <a:t> </a:t>
            </a:r>
            <a:r>
              <a:rPr lang="en-CA" sz="1800" dirty="0" smtClean="0"/>
              <a:t>Matthews. </a:t>
            </a:r>
          </a:p>
          <a:p>
            <a:r>
              <a:rPr lang="en-CA" sz="1800" dirty="0" smtClean="0"/>
              <a:t>Player </a:t>
            </a:r>
            <a:r>
              <a:rPr lang="en-CA" sz="1800" dirty="0"/>
              <a:t>Development Consultant for the Toronto Maple Leafs. </a:t>
            </a:r>
            <a:endParaRPr lang="en-CA" sz="1800" dirty="0" smtClean="0"/>
          </a:p>
          <a:p>
            <a:r>
              <a:rPr lang="en-CA" sz="1800" dirty="0"/>
              <a:t>R</a:t>
            </a:r>
            <a:r>
              <a:rPr lang="en-CA" sz="1800" dirty="0" smtClean="0"/>
              <a:t>egarded </a:t>
            </a:r>
            <a:r>
              <a:rPr lang="en-CA" sz="1800" dirty="0"/>
              <a:t>as an innovator and </a:t>
            </a:r>
            <a:r>
              <a:rPr lang="en-CA" sz="1800" dirty="0" smtClean="0"/>
              <a:t>leading </a:t>
            </a:r>
            <a:r>
              <a:rPr lang="en-CA" sz="1800" dirty="0"/>
              <a:t>expert in uncovering new pathways of performance excellence. </a:t>
            </a:r>
            <a:endParaRPr lang="en-CA" sz="1800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988818" y="365125"/>
            <a:ext cx="2290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DARRYL IN THE MEDIA</a:t>
            </a:r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796925"/>
            <a:ext cx="5791200" cy="1028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525" y="1825625"/>
            <a:ext cx="5772150" cy="1028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5525" y="2835275"/>
            <a:ext cx="5629275" cy="1047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825875"/>
            <a:ext cx="5638800" cy="1066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0179" y="5919537"/>
            <a:ext cx="5775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For more on Darryl please visit </a:t>
            </a:r>
            <a:r>
              <a:rPr lang="en-CA" dirty="0" smtClean="0">
                <a:hlinkClick r:id="rId6"/>
              </a:rPr>
              <a:t>belfryhockey.com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095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DARRYL’S CAMPS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854380" cy="21836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1800" b="1" dirty="0" smtClean="0"/>
              <a:t>BELFRY PRO CAMP</a:t>
            </a:r>
            <a:endParaRPr lang="en-CA" sz="1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sz="1800" dirty="0" smtClean="0"/>
              <a:t>Held annually in August in Naples, Florida.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sz="1800" dirty="0" smtClean="0"/>
              <a:t>2017 camp featured 44 NHL players.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sz="1800" dirty="0" smtClean="0"/>
              <a:t>Participants included </a:t>
            </a:r>
            <a:r>
              <a:rPr lang="en-CA" sz="1800" dirty="0" err="1" smtClean="0"/>
              <a:t>Auston</a:t>
            </a:r>
            <a:r>
              <a:rPr lang="en-CA" sz="1800" dirty="0" smtClean="0"/>
              <a:t> Matthews, Patrick Kane, Jack </a:t>
            </a:r>
            <a:r>
              <a:rPr lang="en-CA" sz="1800" dirty="0" err="1" smtClean="0"/>
              <a:t>Eichel</a:t>
            </a:r>
            <a:r>
              <a:rPr lang="en-CA" sz="1800" dirty="0" smtClean="0"/>
              <a:t>, Claude Giroux and many more.  </a:t>
            </a:r>
            <a:endParaRPr lang="en-CA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541477" y="1486297"/>
            <a:ext cx="36776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BELFRY SUPER 64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dirty="0" smtClean="0"/>
              <a:t>Darryl’s premiere youth hockey event.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dirty="0" smtClean="0"/>
              <a:t>Elite camp featuring 64 of the best players in North America across several </a:t>
            </a:r>
            <a:r>
              <a:rPr lang="en-CA" dirty="0" smtClean="0"/>
              <a:t>age groups.</a:t>
            </a:r>
            <a:endParaRPr lang="en-CA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dirty="0" smtClean="0"/>
              <a:t>Super 64 Camps held </a:t>
            </a:r>
            <a:r>
              <a:rPr lang="en-CA" dirty="0" smtClean="0"/>
              <a:t>annually in </a:t>
            </a:r>
            <a:r>
              <a:rPr lang="en-CA" dirty="0" smtClean="0"/>
              <a:t>Vancouver </a:t>
            </a:r>
            <a:r>
              <a:rPr lang="en-CA" dirty="0"/>
              <a:t>&amp;</a:t>
            </a:r>
            <a:r>
              <a:rPr lang="en-CA" dirty="0" smtClean="0"/>
              <a:t> </a:t>
            </a:r>
            <a:r>
              <a:rPr lang="en-CA" dirty="0" smtClean="0"/>
              <a:t>Toronto.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dirty="0" smtClean="0"/>
              <a:t>Servicing over </a:t>
            </a:r>
            <a:r>
              <a:rPr lang="en-CA" dirty="0" smtClean="0"/>
              <a:t>400 </a:t>
            </a:r>
            <a:r>
              <a:rPr lang="en-CA" dirty="0" smtClean="0"/>
              <a:t>top youth hockey players.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2321169" y="4144229"/>
            <a:ext cx="34968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BELFRY FESTIVAL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Youth camp for players of all skill levels.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Camps located in various cities around North America.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Servicing over 500 youth hockey players.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059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Benefits of Partnering with Belfry Hockey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435415"/>
            <a:ext cx="8153401" cy="3548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CA" sz="1900" dirty="0" smtClean="0"/>
              <a:t>Brand association with NHL’s biggest superstars and hockey’s number one performance coach.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sz="1900" dirty="0" smtClean="0"/>
              <a:t>Recognition as official outfitter of Belfry Hockey on website, all social media platforms and print and promotional materials.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sz="1900" dirty="0" smtClean="0"/>
              <a:t>Establishment of brand loyalty with North America's top young hockey players and key influencers in the 12-18 year old age demographic.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CA" sz="1900" dirty="0" smtClean="0"/>
              <a:t>Brand reach and exposure in hockey hotbeds like Toronto, Minnesota, Vancouver, Alberta, Chicago, Winnipeg, Boston and more.  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sz="1900" dirty="0" smtClean="0"/>
          </a:p>
          <a:p>
            <a:pPr marL="0" indent="0">
              <a:buNone/>
            </a:pPr>
            <a:r>
              <a:rPr lang="en-CA" dirty="0" smtClean="0"/>
              <a:t> 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0302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Service Requirements</a:t>
            </a:r>
            <a:endParaRPr lang="en-CA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CA" dirty="0" smtClean="0"/>
          </a:p>
          <a:p>
            <a:endParaRPr lang="en-CA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711965"/>
              </p:ext>
            </p:extLst>
          </p:nvPr>
        </p:nvGraphicFramePr>
        <p:xfrm>
          <a:off x="1436913" y="1825625"/>
          <a:ext cx="9003323" cy="2324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6006"/>
                <a:gridCol w="5399347"/>
                <a:gridCol w="917535"/>
                <a:gridCol w="1270435"/>
              </a:tblGrid>
              <a:tr h="344819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u="none" strike="noStrike" dirty="0">
                          <a:effectLst/>
                        </a:rPr>
                        <a:t>Event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u="none" strike="noStrike" dirty="0">
                          <a:effectLst/>
                        </a:rPr>
                        <a:t>Item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u="none" strike="noStrike" dirty="0">
                          <a:effectLst/>
                        </a:rPr>
                        <a:t>Pieces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u="none" strike="noStrike" dirty="0">
                          <a:effectLst/>
                        </a:rPr>
                        <a:t>Timeline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140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NHL Camp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 dirty="0">
                          <a:effectLst/>
                        </a:rPr>
                        <a:t>Uniform (jersey/sock/pant shell)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50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Summer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1209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NHL Camp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 dirty="0">
                          <a:effectLst/>
                        </a:rPr>
                        <a:t>Apparel (some of t-shirt, shorts, hoodie, track suit, hat, toque)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50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Summer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140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Belfry Super 64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 dirty="0">
                          <a:effectLst/>
                        </a:rPr>
                        <a:t>Uniform (jersey/sock/pant shell)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400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Spring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140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Belfry Super 64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Apparel (some of t-shirt, shorts, hoodie, track suit, hat, toque)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400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Spring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Belfry Festival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Uniform (jersey/sock/pant shell)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400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Spring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11499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Belfry Festival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 dirty="0">
                          <a:effectLst/>
                        </a:rPr>
                        <a:t>Apparel (some of t-shirt, shorts, hoodie, track suit, hat, toque)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400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Spring 2018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1257"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Travel Team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Uniform (jersey/sock/pant shell)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20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 dirty="0">
                          <a:effectLst/>
                        </a:rPr>
                        <a:t>Fall 2018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25841" y="5137486"/>
            <a:ext cx="845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If you are interested in partnering with Darryl on this opportunity please contact Kevin Gavin at 604.290.1480 or via email kevin.gavin@belfryhockey.com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901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8370</TotalTime>
  <Words>447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Darryl Belfry Hockey</vt:lpstr>
      <vt:lpstr>ABOUT THIS OPPORTUNITY</vt:lpstr>
      <vt:lpstr>ABOUT DARRYL</vt:lpstr>
      <vt:lpstr>ABOUT DARRYL’S CAMPS</vt:lpstr>
      <vt:lpstr>Benefits of Partnering with Belfry Hockey </vt:lpstr>
      <vt:lpstr>Service Requirements</vt:lpstr>
    </vt:vector>
  </TitlesOfParts>
  <Company>TELUS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Darryl Belfry Hockey</dc:title>
  <dc:creator>Kevin Gavin</dc:creator>
  <cp:lastModifiedBy>Kevin Gavin</cp:lastModifiedBy>
  <cp:revision>37</cp:revision>
  <dcterms:created xsi:type="dcterms:W3CDTF">2017-10-23T01:32:17Z</dcterms:created>
  <dcterms:modified xsi:type="dcterms:W3CDTF">2017-10-28T21:14:01Z</dcterms:modified>
</cp:coreProperties>
</file>