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48" d="100"/>
          <a:sy n="48" d="100"/>
        </p:scale>
        <p:origin x="48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8ACDF9-8EEE-47A8-925E-8B82A006ED82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00F122A6-7428-438C-9AE3-3CCB4561FF12}">
      <dgm:prSet phldrT="[Text]"/>
      <dgm:spPr/>
      <dgm:t>
        <a:bodyPr/>
        <a:lstStyle/>
        <a:p>
          <a:r>
            <a:rPr lang="en-US" dirty="0"/>
            <a:t>$$$$ Cost per call</a:t>
          </a:r>
        </a:p>
      </dgm:t>
    </dgm:pt>
    <dgm:pt modelId="{0C2CA742-99CF-40B4-87AA-2224550C4F06}" type="parTrans" cxnId="{8BE3CF77-D764-4151-8C4E-9258FDCC5E30}">
      <dgm:prSet/>
      <dgm:spPr/>
      <dgm:t>
        <a:bodyPr/>
        <a:lstStyle/>
        <a:p>
          <a:endParaRPr lang="en-US"/>
        </a:p>
      </dgm:t>
    </dgm:pt>
    <dgm:pt modelId="{918FA988-0DBB-441E-B807-813BE415FEA4}" type="sibTrans" cxnId="{8BE3CF77-D764-4151-8C4E-9258FDCC5E30}">
      <dgm:prSet/>
      <dgm:spPr/>
      <dgm:t>
        <a:bodyPr/>
        <a:lstStyle/>
        <a:p>
          <a:endParaRPr lang="en-US"/>
        </a:p>
      </dgm:t>
    </dgm:pt>
    <dgm:pt modelId="{21ABF451-7D4D-4C42-9A48-87693242E1E9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/>
            <a:t>$$ Cost per chat</a:t>
          </a:r>
        </a:p>
      </dgm:t>
    </dgm:pt>
    <dgm:pt modelId="{A777B106-393B-4A1B-A69B-0476D3563ABD}" type="parTrans" cxnId="{7E6782DF-8E9E-4AC1-96E6-5318BACD557D}">
      <dgm:prSet/>
      <dgm:spPr/>
      <dgm:t>
        <a:bodyPr/>
        <a:lstStyle/>
        <a:p>
          <a:endParaRPr lang="en-US"/>
        </a:p>
      </dgm:t>
    </dgm:pt>
    <dgm:pt modelId="{08C9F796-C814-4B31-A816-67855C4B0434}" type="sibTrans" cxnId="{7E6782DF-8E9E-4AC1-96E6-5318BACD557D}">
      <dgm:prSet/>
      <dgm:spPr/>
      <dgm:t>
        <a:bodyPr/>
        <a:lstStyle/>
        <a:p>
          <a:endParaRPr lang="en-US"/>
        </a:p>
      </dgm:t>
    </dgm:pt>
    <dgm:pt modelId="{4AE14F7F-02F2-44EF-A677-50F93B4AA0FB}">
      <dgm:prSet custT="1"/>
      <dgm:spPr/>
      <dgm:t>
        <a:bodyPr/>
        <a:lstStyle/>
        <a:p>
          <a:pPr algn="ctr">
            <a:buNone/>
          </a:pPr>
          <a:r>
            <a:rPr lang="en-US" sz="4000" dirty="0">
              <a:solidFill>
                <a:srgbClr val="00B050"/>
              </a:solidFill>
            </a:rPr>
            <a:t>Chat Agents</a:t>
          </a:r>
        </a:p>
      </dgm:t>
    </dgm:pt>
    <dgm:pt modelId="{D0AE16F4-CE6D-426E-819A-2A2BD24C142F}" type="parTrans" cxnId="{9A8CE582-56F5-4186-9408-BB45F08D8A36}">
      <dgm:prSet/>
      <dgm:spPr/>
      <dgm:t>
        <a:bodyPr/>
        <a:lstStyle/>
        <a:p>
          <a:endParaRPr lang="en-US"/>
        </a:p>
      </dgm:t>
    </dgm:pt>
    <dgm:pt modelId="{1EC908F6-718F-42DB-BB97-F565B362B7D1}" type="sibTrans" cxnId="{9A8CE582-56F5-4186-9408-BB45F08D8A36}">
      <dgm:prSet/>
      <dgm:spPr/>
      <dgm:t>
        <a:bodyPr/>
        <a:lstStyle/>
        <a:p>
          <a:endParaRPr lang="en-US"/>
        </a:p>
      </dgm:t>
    </dgm:pt>
    <dgm:pt modelId="{42A2726A-B5ED-4A88-B428-20B78FE7CA6E}">
      <dgm:prSet custT="1"/>
      <dgm:spPr/>
      <dgm:t>
        <a:bodyPr/>
        <a:lstStyle/>
        <a:p>
          <a:pPr algn="ctr">
            <a:buNone/>
          </a:pPr>
          <a:r>
            <a:rPr lang="en-US" sz="4000" dirty="0">
              <a:solidFill>
                <a:srgbClr val="0070C0"/>
              </a:solidFill>
            </a:rPr>
            <a:t>Telephone Agents</a:t>
          </a:r>
        </a:p>
      </dgm:t>
    </dgm:pt>
    <dgm:pt modelId="{76DCE220-75DC-4A00-BB3B-12667CC25F9F}" type="parTrans" cxnId="{8A30971C-0BAD-4396-9739-C4390D136C5B}">
      <dgm:prSet/>
      <dgm:spPr/>
      <dgm:t>
        <a:bodyPr/>
        <a:lstStyle/>
        <a:p>
          <a:endParaRPr lang="en-US"/>
        </a:p>
      </dgm:t>
    </dgm:pt>
    <dgm:pt modelId="{774086D5-AECF-4960-A483-C9639562FF40}" type="sibTrans" cxnId="{8A30971C-0BAD-4396-9739-C4390D136C5B}">
      <dgm:prSet/>
      <dgm:spPr/>
      <dgm:t>
        <a:bodyPr/>
        <a:lstStyle/>
        <a:p>
          <a:endParaRPr lang="en-US"/>
        </a:p>
      </dgm:t>
    </dgm:pt>
    <dgm:pt modelId="{65E94594-FBFE-4442-AA31-FBC46510F554}" type="pres">
      <dgm:prSet presAssocID="{608ACDF9-8EEE-47A8-925E-8B82A006ED82}" presName="diagram" presStyleCnt="0">
        <dgm:presLayoutVars>
          <dgm:dir/>
          <dgm:animLvl val="lvl"/>
          <dgm:resizeHandles val="exact"/>
        </dgm:presLayoutVars>
      </dgm:prSet>
      <dgm:spPr/>
    </dgm:pt>
    <dgm:pt modelId="{82A3024A-2353-436C-9B63-A11D149A651F}" type="pres">
      <dgm:prSet presAssocID="{00F122A6-7428-438C-9AE3-3CCB4561FF12}" presName="compNode" presStyleCnt="0"/>
      <dgm:spPr/>
    </dgm:pt>
    <dgm:pt modelId="{21835FB7-E020-4900-80F6-E4C2F8911829}" type="pres">
      <dgm:prSet presAssocID="{00F122A6-7428-438C-9AE3-3CCB4561FF12}" presName="childRect" presStyleLbl="bgAcc1" presStyleIdx="0" presStyleCnt="2" custScaleX="5111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C64F84-0C4F-4F26-8FD2-9C2FDB1CAE37}" type="pres">
      <dgm:prSet presAssocID="{00F122A6-7428-438C-9AE3-3CCB4561FF12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13718E-C771-4382-8E1B-E1443702CA18}" type="pres">
      <dgm:prSet presAssocID="{00F122A6-7428-438C-9AE3-3CCB4561FF12}" presName="parentRect" presStyleLbl="alignNode1" presStyleIdx="0" presStyleCnt="2" custScaleX="511177"/>
      <dgm:spPr/>
      <dgm:t>
        <a:bodyPr/>
        <a:lstStyle/>
        <a:p>
          <a:endParaRPr lang="en-US"/>
        </a:p>
      </dgm:t>
    </dgm:pt>
    <dgm:pt modelId="{70B844B2-B00B-443D-84C2-D456B45DDA90}" type="pres">
      <dgm:prSet presAssocID="{00F122A6-7428-438C-9AE3-3CCB4561FF12}" presName="adorn" presStyleLbl="fgAccFollowNode1" presStyleIdx="0" presStyleCnt="2" custLinFactX="236936" custLinFactNeighborX="300000" custLinFactNeighborY="-21040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A9E19A4-EF1A-46C0-8DF6-A8F2C31F5F4B}" type="pres">
      <dgm:prSet presAssocID="{918FA988-0DBB-441E-B807-813BE415FEA4}" presName="sibTrans" presStyleLbl="sibTrans2D1" presStyleIdx="0" presStyleCnt="0"/>
      <dgm:spPr/>
      <dgm:t>
        <a:bodyPr/>
        <a:lstStyle/>
        <a:p>
          <a:endParaRPr lang="en-US"/>
        </a:p>
      </dgm:t>
    </dgm:pt>
    <dgm:pt modelId="{615F16B3-6E67-4F1D-AF27-0F3645EB7ECB}" type="pres">
      <dgm:prSet presAssocID="{21ABF451-7D4D-4C42-9A48-87693242E1E9}" presName="compNode" presStyleCnt="0"/>
      <dgm:spPr/>
    </dgm:pt>
    <dgm:pt modelId="{708A8E75-8B11-4F0C-A474-653FF34B146E}" type="pres">
      <dgm:prSet presAssocID="{21ABF451-7D4D-4C42-9A48-87693242E1E9}" presName="childRect" presStyleLbl="bgAcc1" presStyleIdx="1" presStyleCnt="2" custScaleX="5159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4F120A-6FEB-4C6A-9546-32F118F029E2}" type="pres">
      <dgm:prSet presAssocID="{21ABF451-7D4D-4C42-9A48-87693242E1E9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44ABFB-4D6B-4D10-AC56-F6E7C652CB84}" type="pres">
      <dgm:prSet presAssocID="{21ABF451-7D4D-4C42-9A48-87693242E1E9}" presName="parentRect" presStyleLbl="alignNode1" presStyleIdx="1" presStyleCnt="2" custScaleX="515934"/>
      <dgm:spPr/>
      <dgm:t>
        <a:bodyPr/>
        <a:lstStyle/>
        <a:p>
          <a:endParaRPr lang="en-US"/>
        </a:p>
      </dgm:t>
    </dgm:pt>
    <dgm:pt modelId="{B8A21799-0AF2-4B7C-B3A5-A64348CC32CC}" type="pres">
      <dgm:prSet presAssocID="{21ABF451-7D4D-4C42-9A48-87693242E1E9}" presName="adorn" presStyleLbl="fgAccFollowNode1" presStyleIdx="1" presStyleCnt="2" custLinFactX="239937" custLinFactNeighborX="300000" custLinFactNeighborY="-21040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3000" r="-13000"/>
          </a:stretch>
        </a:blipFill>
      </dgm:spPr>
    </dgm:pt>
  </dgm:ptLst>
  <dgm:cxnLst>
    <dgm:cxn modelId="{3CA0B87A-752B-4E59-9D62-A796622CFC00}" type="presOf" srcId="{918FA988-0DBB-441E-B807-813BE415FEA4}" destId="{2A9E19A4-EF1A-46C0-8DF6-A8F2C31F5F4B}" srcOrd="0" destOrd="0" presId="urn:microsoft.com/office/officeart/2005/8/layout/bList2"/>
    <dgm:cxn modelId="{B28E2825-AEE7-4AF6-937A-49223073C81B}" type="presOf" srcId="{4AE14F7F-02F2-44EF-A677-50F93B4AA0FB}" destId="{708A8E75-8B11-4F0C-A474-653FF34B146E}" srcOrd="0" destOrd="0" presId="urn:microsoft.com/office/officeart/2005/8/layout/bList2"/>
    <dgm:cxn modelId="{E31356A1-5B44-4A49-93A3-80CE343C6697}" type="presOf" srcId="{00F122A6-7428-438C-9AE3-3CCB4561FF12}" destId="{C0C64F84-0C4F-4F26-8FD2-9C2FDB1CAE37}" srcOrd="0" destOrd="0" presId="urn:microsoft.com/office/officeart/2005/8/layout/bList2"/>
    <dgm:cxn modelId="{7E6782DF-8E9E-4AC1-96E6-5318BACD557D}" srcId="{608ACDF9-8EEE-47A8-925E-8B82A006ED82}" destId="{21ABF451-7D4D-4C42-9A48-87693242E1E9}" srcOrd="1" destOrd="0" parTransId="{A777B106-393B-4A1B-A69B-0476D3563ABD}" sibTransId="{08C9F796-C814-4B31-A816-67855C4B0434}"/>
    <dgm:cxn modelId="{8BE3CF77-D764-4151-8C4E-9258FDCC5E30}" srcId="{608ACDF9-8EEE-47A8-925E-8B82A006ED82}" destId="{00F122A6-7428-438C-9AE3-3CCB4561FF12}" srcOrd="0" destOrd="0" parTransId="{0C2CA742-99CF-40B4-87AA-2224550C4F06}" sibTransId="{918FA988-0DBB-441E-B807-813BE415FEA4}"/>
    <dgm:cxn modelId="{8A30971C-0BAD-4396-9739-C4390D136C5B}" srcId="{00F122A6-7428-438C-9AE3-3CCB4561FF12}" destId="{42A2726A-B5ED-4A88-B428-20B78FE7CA6E}" srcOrd="0" destOrd="0" parTransId="{76DCE220-75DC-4A00-BB3B-12667CC25F9F}" sibTransId="{774086D5-AECF-4960-A483-C9639562FF40}"/>
    <dgm:cxn modelId="{18FF5F75-6A81-4878-B489-6D115DA5A675}" type="presOf" srcId="{42A2726A-B5ED-4A88-B428-20B78FE7CA6E}" destId="{21835FB7-E020-4900-80F6-E4C2F8911829}" srcOrd="0" destOrd="0" presId="urn:microsoft.com/office/officeart/2005/8/layout/bList2"/>
    <dgm:cxn modelId="{9A8CE582-56F5-4186-9408-BB45F08D8A36}" srcId="{21ABF451-7D4D-4C42-9A48-87693242E1E9}" destId="{4AE14F7F-02F2-44EF-A677-50F93B4AA0FB}" srcOrd="0" destOrd="0" parTransId="{D0AE16F4-CE6D-426E-819A-2A2BD24C142F}" sibTransId="{1EC908F6-718F-42DB-BB97-F565B362B7D1}"/>
    <dgm:cxn modelId="{9B8AE9F3-F1BF-418D-B719-E05DD67F8932}" type="presOf" srcId="{21ABF451-7D4D-4C42-9A48-87693242E1E9}" destId="{834F120A-6FEB-4C6A-9546-32F118F029E2}" srcOrd="0" destOrd="0" presId="urn:microsoft.com/office/officeart/2005/8/layout/bList2"/>
    <dgm:cxn modelId="{306979F2-68CD-4E3F-9427-25D0113A77CC}" type="presOf" srcId="{00F122A6-7428-438C-9AE3-3CCB4561FF12}" destId="{C313718E-C771-4382-8E1B-E1443702CA18}" srcOrd="1" destOrd="0" presId="urn:microsoft.com/office/officeart/2005/8/layout/bList2"/>
    <dgm:cxn modelId="{901CA29E-0946-4310-88FE-BDF213895269}" type="presOf" srcId="{608ACDF9-8EEE-47A8-925E-8B82A006ED82}" destId="{65E94594-FBFE-4442-AA31-FBC46510F554}" srcOrd="0" destOrd="0" presId="urn:microsoft.com/office/officeart/2005/8/layout/bList2"/>
    <dgm:cxn modelId="{D4C53F01-4992-4560-AC03-DA9C9716154B}" type="presOf" srcId="{21ABF451-7D4D-4C42-9A48-87693242E1E9}" destId="{AC44ABFB-4D6B-4D10-AC56-F6E7C652CB84}" srcOrd="1" destOrd="0" presId="urn:microsoft.com/office/officeart/2005/8/layout/bList2"/>
    <dgm:cxn modelId="{96DB9887-833A-43E2-876C-BD421F29F5FE}" type="presParOf" srcId="{65E94594-FBFE-4442-AA31-FBC46510F554}" destId="{82A3024A-2353-436C-9B63-A11D149A651F}" srcOrd="0" destOrd="0" presId="urn:microsoft.com/office/officeart/2005/8/layout/bList2"/>
    <dgm:cxn modelId="{192785AF-6265-4BB5-B107-1FCDEED107EA}" type="presParOf" srcId="{82A3024A-2353-436C-9B63-A11D149A651F}" destId="{21835FB7-E020-4900-80F6-E4C2F8911829}" srcOrd="0" destOrd="0" presId="urn:microsoft.com/office/officeart/2005/8/layout/bList2"/>
    <dgm:cxn modelId="{22A0468F-E88E-45DA-A1A6-00ED9A8F6369}" type="presParOf" srcId="{82A3024A-2353-436C-9B63-A11D149A651F}" destId="{C0C64F84-0C4F-4F26-8FD2-9C2FDB1CAE37}" srcOrd="1" destOrd="0" presId="urn:microsoft.com/office/officeart/2005/8/layout/bList2"/>
    <dgm:cxn modelId="{0D109548-55DD-43FF-B4F5-B25FC6CE6C4D}" type="presParOf" srcId="{82A3024A-2353-436C-9B63-A11D149A651F}" destId="{C313718E-C771-4382-8E1B-E1443702CA18}" srcOrd="2" destOrd="0" presId="urn:microsoft.com/office/officeart/2005/8/layout/bList2"/>
    <dgm:cxn modelId="{587495C9-17C1-48D7-AEC1-CA5B9F19A5CC}" type="presParOf" srcId="{82A3024A-2353-436C-9B63-A11D149A651F}" destId="{70B844B2-B00B-443D-84C2-D456B45DDA90}" srcOrd="3" destOrd="0" presId="urn:microsoft.com/office/officeart/2005/8/layout/bList2"/>
    <dgm:cxn modelId="{1777981D-5219-4A28-A943-0D12B20F5C8F}" type="presParOf" srcId="{65E94594-FBFE-4442-AA31-FBC46510F554}" destId="{2A9E19A4-EF1A-46C0-8DF6-A8F2C31F5F4B}" srcOrd="1" destOrd="0" presId="urn:microsoft.com/office/officeart/2005/8/layout/bList2"/>
    <dgm:cxn modelId="{35AD17CB-F1F8-427F-8BF6-96FE3A9F2882}" type="presParOf" srcId="{65E94594-FBFE-4442-AA31-FBC46510F554}" destId="{615F16B3-6E67-4F1D-AF27-0F3645EB7ECB}" srcOrd="2" destOrd="0" presId="urn:microsoft.com/office/officeart/2005/8/layout/bList2"/>
    <dgm:cxn modelId="{FB937F54-85D9-47D4-8283-B3E0795834D7}" type="presParOf" srcId="{615F16B3-6E67-4F1D-AF27-0F3645EB7ECB}" destId="{708A8E75-8B11-4F0C-A474-653FF34B146E}" srcOrd="0" destOrd="0" presId="urn:microsoft.com/office/officeart/2005/8/layout/bList2"/>
    <dgm:cxn modelId="{399BFA85-5987-41D1-94A9-05F8459AA67F}" type="presParOf" srcId="{615F16B3-6E67-4F1D-AF27-0F3645EB7ECB}" destId="{834F120A-6FEB-4C6A-9546-32F118F029E2}" srcOrd="1" destOrd="0" presId="urn:microsoft.com/office/officeart/2005/8/layout/bList2"/>
    <dgm:cxn modelId="{660B30E8-DDD8-425D-B96C-D79F3D684AA2}" type="presParOf" srcId="{615F16B3-6E67-4F1D-AF27-0F3645EB7ECB}" destId="{AC44ABFB-4D6B-4D10-AC56-F6E7C652CB84}" srcOrd="2" destOrd="0" presId="urn:microsoft.com/office/officeart/2005/8/layout/bList2"/>
    <dgm:cxn modelId="{CEE67EA0-55DB-4B3B-BDFD-D3F36F86F8AE}" type="presParOf" srcId="{615F16B3-6E67-4F1D-AF27-0F3645EB7ECB}" destId="{B8A21799-0AF2-4B7C-B3A5-A64348CC32CC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35FB7-E020-4900-80F6-E4C2F8911829}">
      <dsp:nvSpPr>
        <dsp:cNvPr id="0" name=""/>
        <dsp:cNvSpPr/>
      </dsp:nvSpPr>
      <dsp:spPr>
        <a:xfrm>
          <a:off x="197889" y="1001"/>
          <a:ext cx="5531120" cy="80771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52400" rIns="50800" bIns="50800" numCol="1" spcCol="1270" anchor="t" anchorCtr="0">
          <a:noAutofit/>
        </a:bodyPr>
        <a:lstStyle/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000" kern="1200" dirty="0">
              <a:solidFill>
                <a:srgbClr val="0070C0"/>
              </a:solidFill>
            </a:rPr>
            <a:t>Telephone Agents</a:t>
          </a:r>
        </a:p>
      </dsp:txBody>
      <dsp:txXfrm>
        <a:off x="216815" y="19927"/>
        <a:ext cx="5493268" cy="788791"/>
      </dsp:txXfrm>
    </dsp:sp>
    <dsp:sp modelId="{C313718E-C771-4382-8E1B-E1443702CA18}">
      <dsp:nvSpPr>
        <dsp:cNvPr id="0" name=""/>
        <dsp:cNvSpPr/>
      </dsp:nvSpPr>
      <dsp:spPr>
        <a:xfrm>
          <a:off x="197889" y="808719"/>
          <a:ext cx="5531120" cy="347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3048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$$$$ Cost per call</a:t>
          </a:r>
        </a:p>
      </dsp:txBody>
      <dsp:txXfrm>
        <a:off x="197889" y="808719"/>
        <a:ext cx="3895155" cy="347318"/>
      </dsp:txXfrm>
    </dsp:sp>
    <dsp:sp modelId="{70B844B2-B00B-443D-84C2-D456B45DDA90}">
      <dsp:nvSpPr>
        <dsp:cNvPr id="0" name=""/>
        <dsp:cNvSpPr/>
      </dsp:nvSpPr>
      <dsp:spPr>
        <a:xfrm>
          <a:off x="5248483" y="784206"/>
          <a:ext cx="378712" cy="37871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8A8E75-8B11-4F0C-A474-653FF34B146E}">
      <dsp:nvSpPr>
        <dsp:cNvPr id="0" name=""/>
        <dsp:cNvSpPr/>
      </dsp:nvSpPr>
      <dsp:spPr>
        <a:xfrm>
          <a:off x="5822834" y="1001"/>
          <a:ext cx="5582592" cy="80771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52400" rIns="50800" bIns="50800" numCol="1" spcCol="1270" anchor="t" anchorCtr="0">
          <a:noAutofit/>
        </a:bodyPr>
        <a:lstStyle/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000" kern="1200" dirty="0">
              <a:solidFill>
                <a:srgbClr val="00B050"/>
              </a:solidFill>
            </a:rPr>
            <a:t>Chat Agents</a:t>
          </a:r>
        </a:p>
      </dsp:txBody>
      <dsp:txXfrm>
        <a:off x="5841760" y="19927"/>
        <a:ext cx="5544740" cy="788791"/>
      </dsp:txXfrm>
    </dsp:sp>
    <dsp:sp modelId="{AC44ABFB-4D6B-4D10-AC56-F6E7C652CB84}">
      <dsp:nvSpPr>
        <dsp:cNvPr id="0" name=""/>
        <dsp:cNvSpPr/>
      </dsp:nvSpPr>
      <dsp:spPr>
        <a:xfrm>
          <a:off x="5822834" y="808719"/>
          <a:ext cx="5582592" cy="347318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3048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$$ Cost per chat</a:t>
          </a:r>
        </a:p>
      </dsp:txBody>
      <dsp:txXfrm>
        <a:off x="5822834" y="808719"/>
        <a:ext cx="3931403" cy="347318"/>
      </dsp:txXfrm>
    </dsp:sp>
    <dsp:sp modelId="{B8A21799-0AF2-4B7C-B3A5-A64348CC32CC}">
      <dsp:nvSpPr>
        <dsp:cNvPr id="0" name=""/>
        <dsp:cNvSpPr/>
      </dsp:nvSpPr>
      <dsp:spPr>
        <a:xfrm>
          <a:off x="10910528" y="784206"/>
          <a:ext cx="378712" cy="378712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3000" r="-13000"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7F57F-9793-4A4D-9265-9C503AA2FA0C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545DD-68BE-4EBF-9B16-BA207F73D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3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A545DD-68BE-4EBF-9B16-BA207F73D5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56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55D1F3-8AED-4BEB-B3D8-3628A495AD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4A3F81E-5476-45F0-9F87-3EA31E593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ED5311-B497-4253-812F-514861B16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77430-7A01-4869-AED0-865607241F59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413FC26-790A-4899-A363-71368525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366168E-C3E9-48E3-B6AE-554187643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06FC-85E4-495F-8655-B139B815E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737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A1C547-8469-4BA3-9AE7-6CF207E58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A967FD7-DFBD-4E78-A7E7-66009C2AD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A87FB9E-089C-4A9B-A848-DD375F031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77430-7A01-4869-AED0-865607241F59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A1D155D-2ED0-450C-A7D3-0F56BF751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6E3071-20A2-426A-A90D-A674814F2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06FC-85E4-495F-8655-B139B815E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6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82C921A-8578-4355-AF3B-EAC09D9689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C9E4175-D436-4B14-A9F6-44344F05D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2DBBFAA-B7A7-4885-8381-4289DE850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77430-7A01-4869-AED0-865607241F59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F0D8EBE-A63C-4073-90F6-9A6747DA9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00DB1D-2AEC-4F61-AC14-E29AF6E5F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06FC-85E4-495F-8655-B139B815E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97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405E2D-802E-45CD-85C8-F39AAAF41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F4D0A2-2F98-403B-9024-805144705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8F4E64E-1F93-4C8C-97F5-46DBA10B6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77430-7A01-4869-AED0-865607241F59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2266F42-A437-40EE-AD6B-5866EAB51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5026230-66BC-4ABF-B456-27F8494C1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06FC-85E4-495F-8655-B139B815E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962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F9CBB2-0ED7-4E28-BF39-01584CD86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3E6F9B9-B08D-4917-9E00-21D1460B9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F1F4D2F-74EC-48F8-A540-E56CC8369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77430-7A01-4869-AED0-865607241F59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285260-DAE8-4CF2-A0D2-D319E1F1E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597CBF-313C-4EF1-BD92-F400068D2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06FC-85E4-495F-8655-B139B815E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429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8436A1-5142-4C3B-A956-789B54027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CD0983E-E615-4714-B2A9-A3477ECA3D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5E9FE5F-555B-47E8-8617-FBC08C9269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4B0AD12-E9F1-4264-9FA2-FEEB01A53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77430-7A01-4869-AED0-865607241F59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7664C51-D714-40FB-A98E-A1BABEAF7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F281B45-9780-488C-B265-2D35B24DC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06FC-85E4-495F-8655-B139B815E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014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4E20C7-2744-473C-AF0F-B38BB680E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6F28FB1-3B52-45B3-89B7-743A577A6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B8120AD-EDBF-4DF8-A8A8-5D9F74C3D3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6865940-AD85-4E38-A55B-5B304E8761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EE8893F-5554-4D4D-AC63-216E3364C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111B1F6-6FF5-43C1-9BDD-EED939F2D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77430-7A01-4869-AED0-865607241F59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ABAEE57-DD7F-41DD-80BC-B86D891FC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6361594-6E87-4D75-990B-5EEDA5883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06FC-85E4-495F-8655-B139B815E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010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A023F9-716D-4851-BB0D-094DBE54B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2A90E80-BAD5-4BB6-ABA9-140CF6EC6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77430-7A01-4869-AED0-865607241F59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C22ABDC-1485-4EFF-97C2-44430A135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7A606B7-E566-4B59-A54D-A5AFA0B9C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06FC-85E4-495F-8655-B139B815E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897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4CD331F-FDDD-4BF6-A9AA-7B8C02FE7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77430-7A01-4869-AED0-865607241F59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2985731-3960-4EFB-9022-B0C16C154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E774B23-4519-4BAD-BA8B-F76C739CB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06FC-85E4-495F-8655-B139B815E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91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4B9110-429C-4709-A9FF-F5A97A144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E1EE4BF-A807-4A33-A071-45A2E02A2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6468436-FFBD-4249-B687-4E1D2707C4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15A1BCF-62CF-416B-BD09-C8A1AEAF6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77430-7A01-4869-AED0-865607241F59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EF66F3F-432F-486B-B51A-617FA8C84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07D21BA-4495-4ECD-AD8A-4365B278D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06FC-85E4-495F-8655-B139B815E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23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15C8AD-5BAB-466D-AECC-74D08476A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F8FD1AA2-7AF1-4C54-BD35-9D2C4C2A3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687F7D8-96E8-4A09-82F4-2FE7701D0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4D730F2-3F7E-45D4-B2A4-1D3FF94F2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77430-7A01-4869-AED0-865607241F59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C082B18-59CE-4B53-AEF7-A2BAF76AF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9616825-D351-4A14-8FAA-C66388506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06FC-85E4-495F-8655-B139B815E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363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80DEC60-1DFC-407E-9010-205FEAB79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33C15F3-9BEB-4E0B-AC82-EC2EFEF57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CE2AE42-FB82-4F0F-A5AB-9C1333A0E4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77430-7A01-4869-AED0-865607241F59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EDDB3A9-1300-47CA-853B-438AE0CE5F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DD3179F-DFB0-4E70-93EC-409BAB3650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506FC-85E4-495F-8655-B139B815E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03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5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xmlns="" id="{99168ADA-E086-4B65-89A0-6A63E667E2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9803870"/>
              </p:ext>
            </p:extLst>
          </p:nvPr>
        </p:nvGraphicFramePr>
        <p:xfrm>
          <a:off x="324223" y="464174"/>
          <a:ext cx="11603317" cy="12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Arrow: Up 7">
            <a:extLst>
              <a:ext uri="{FF2B5EF4-FFF2-40B4-BE49-F238E27FC236}">
                <a16:creationId xmlns:a16="http://schemas.microsoft.com/office/drawing/2014/main" xmlns="" id="{99B6D6CA-C3A3-4289-BB61-3520397123EC}"/>
              </a:ext>
            </a:extLst>
          </p:cNvPr>
          <p:cNvSpPr/>
          <p:nvPr/>
        </p:nvSpPr>
        <p:spPr>
          <a:xfrm>
            <a:off x="731520" y="1627094"/>
            <a:ext cx="3052482" cy="454510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xmlns="" id="{A651B2CC-EE8B-47A4-BF41-505977936AB2}"/>
              </a:ext>
            </a:extLst>
          </p:cNvPr>
          <p:cNvSpPr/>
          <p:nvPr/>
        </p:nvSpPr>
        <p:spPr>
          <a:xfrm>
            <a:off x="8642870" y="1627093"/>
            <a:ext cx="2974791" cy="4545106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Bent 18">
            <a:extLst>
              <a:ext uri="{FF2B5EF4-FFF2-40B4-BE49-F238E27FC236}">
                <a16:creationId xmlns:a16="http://schemas.microsoft.com/office/drawing/2014/main" xmlns="" id="{BC5BFE91-548E-4242-92B5-10769EF60C04}"/>
              </a:ext>
            </a:extLst>
          </p:cNvPr>
          <p:cNvSpPr/>
          <p:nvPr/>
        </p:nvSpPr>
        <p:spPr>
          <a:xfrm rot="16200000" flipV="1">
            <a:off x="7283816" y="2445275"/>
            <a:ext cx="1888878" cy="3191863"/>
          </a:xfrm>
          <a:prstGeom prst="ben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Arrow: Bent 14">
            <a:extLst>
              <a:ext uri="{FF2B5EF4-FFF2-40B4-BE49-F238E27FC236}">
                <a16:creationId xmlns:a16="http://schemas.microsoft.com/office/drawing/2014/main" xmlns="" id="{A23AAFC4-9111-43AE-BE0C-49BFC72D8859}"/>
              </a:ext>
            </a:extLst>
          </p:cNvPr>
          <p:cNvSpPr/>
          <p:nvPr/>
        </p:nvSpPr>
        <p:spPr>
          <a:xfrm>
            <a:off x="3017519" y="4269874"/>
            <a:ext cx="5123329" cy="1888879"/>
          </a:xfrm>
          <a:prstGeom prst="ben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3D268D7B-EE42-44A6-AB5E-18ACD58F856A}"/>
              </a:ext>
            </a:extLst>
          </p:cNvPr>
          <p:cNvSpPr/>
          <p:nvPr/>
        </p:nvSpPr>
        <p:spPr>
          <a:xfrm>
            <a:off x="3017519" y="5298139"/>
            <a:ext cx="479610" cy="874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xmlns="" id="{32B70BB1-7B87-4636-B8AC-52CBC659452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579" y="4801455"/>
            <a:ext cx="1389528" cy="138952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7703840C-F1CB-42C1-A56A-5C348EA653A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3848" y="4814731"/>
            <a:ext cx="1804359" cy="144348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64CC4AE7-30A9-4A8B-9B66-AAC15CCD4DF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6258" y="1809116"/>
            <a:ext cx="4095982" cy="427841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1F23567C-33B1-4EF2-9ADD-A92B0E775EB7}"/>
              </a:ext>
            </a:extLst>
          </p:cNvPr>
          <p:cNvSpPr txBox="1"/>
          <p:nvPr/>
        </p:nvSpPr>
        <p:spPr>
          <a:xfrm>
            <a:off x="5005470" y="2241864"/>
            <a:ext cx="198119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Smartphone callers choose immediate</a:t>
            </a:r>
          </a:p>
          <a:p>
            <a:pPr algn="ctr"/>
            <a:r>
              <a:rPr lang="en-US" sz="2400" dirty="0"/>
              <a:t>text chat</a:t>
            </a:r>
          </a:p>
          <a:p>
            <a:pPr algn="ctr"/>
            <a:r>
              <a:rPr lang="en-US" sz="2400" dirty="0"/>
              <a:t>instead of </a:t>
            </a:r>
          </a:p>
          <a:p>
            <a:pPr algn="ctr"/>
            <a:r>
              <a:rPr lang="en-US" sz="2400" dirty="0"/>
              <a:t>wait for</a:t>
            </a:r>
          </a:p>
          <a:p>
            <a:pPr algn="ctr"/>
            <a:endParaRPr lang="en-US" sz="3200" dirty="0"/>
          </a:p>
          <a:p>
            <a:pPr algn="ctr"/>
            <a:r>
              <a:rPr lang="en-US" sz="2400" dirty="0"/>
              <a:t>telephone</a:t>
            </a:r>
          </a:p>
          <a:p>
            <a:pPr algn="ctr"/>
            <a:r>
              <a:rPr lang="en-US" sz="2400" dirty="0"/>
              <a:t>agent</a:t>
            </a:r>
          </a:p>
          <a:p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4C3E08F8-43CB-4A27-A5EB-0F365A82DB2D}"/>
              </a:ext>
            </a:extLst>
          </p:cNvPr>
          <p:cNvSpPr txBox="1"/>
          <p:nvPr/>
        </p:nvSpPr>
        <p:spPr>
          <a:xfrm>
            <a:off x="1932788" y="6087530"/>
            <a:ext cx="1686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Calls</a:t>
            </a:r>
            <a:endParaRPr lang="en-US" sz="1600" b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16738DD6-DC64-4B2A-899D-E2F4AA067C21}"/>
              </a:ext>
            </a:extLst>
          </p:cNvPr>
          <p:cNvSpPr txBox="1"/>
          <p:nvPr/>
        </p:nvSpPr>
        <p:spPr>
          <a:xfrm>
            <a:off x="9668257" y="6125327"/>
            <a:ext cx="1686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Chats</a:t>
            </a:r>
            <a:endParaRPr lang="en-US" sz="1600" b="1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3765D958-F6D6-4C14-85AB-12E892E95CB4}"/>
              </a:ext>
            </a:extLst>
          </p:cNvPr>
          <p:cNvSpPr txBox="1"/>
          <p:nvPr/>
        </p:nvSpPr>
        <p:spPr>
          <a:xfrm>
            <a:off x="4437353" y="5990427"/>
            <a:ext cx="45718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Traffic Pivot</a:t>
            </a:r>
          </a:p>
        </p:txBody>
      </p:sp>
    </p:spTree>
    <p:extLst>
      <p:ext uri="{BB962C8B-B14F-4D97-AF65-F5344CB8AC3E}">
        <p14:creationId xmlns:p14="http://schemas.microsoft.com/office/powerpoint/2010/main" val="1783138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29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Coleman</dc:creator>
  <cp:lastModifiedBy>Scott Colesworthy</cp:lastModifiedBy>
  <cp:revision>30</cp:revision>
  <dcterms:created xsi:type="dcterms:W3CDTF">2017-11-19T04:41:35Z</dcterms:created>
  <dcterms:modified xsi:type="dcterms:W3CDTF">2017-11-19T15:36:50Z</dcterms:modified>
</cp:coreProperties>
</file>