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D04DD-C02F-42C2-8E2E-1544E5E96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BD0710-2CEF-43E9-833B-239EDD021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00529-A962-4898-B0FD-01BF2D3EC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2850A-C1CC-4263-B140-2F0C5B32A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28716-34A0-4F9C-A5DA-D35A3C63E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9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72E09-F54A-4214-8690-0B2CA1070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EB182-F8C6-4B0F-A7B1-263BCE90F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3B836-266B-41BA-8D31-72A8C78C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8375-95D2-4EE1-87FC-8851F372E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FA3F5-B0D0-4C2A-B2EA-B5A935FE4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350B12-C7CD-43CE-9DBB-4829435254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036172-4405-450D-9A8D-4D507E267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B9A73-52E9-40E4-A796-C59DA282D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15849-3084-46E0-B313-3EF248A50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E6008-72E6-497B-BDBC-0C7A47783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50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6258D-B750-447D-AAC7-5EDD3C2F2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02510-C58A-4966-8B62-F9FAF810B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1D9C1-F872-4829-9C1B-9E6F42D1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E96AB-059A-411B-9575-52015485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F7FED-4833-4D51-A5CA-518635EAD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4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61086-E2CC-4911-B5F0-9A993D537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B55CD-B8C4-46BA-8A19-CB75BACF5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3DD6F-D899-4ED5-A7E5-A098E51A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78277-AA17-40F9-80EA-457E6A73B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F2B0E-3801-42A9-A491-317C5C296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9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69A6D-1B8E-4458-B14F-63F9B3C04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F252D-CB26-427E-BC45-7115B38491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8C7A4-F826-4BEC-B6F6-9F3EDBBCE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B1AFB-569F-484B-9717-A8749E8BF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B67D46-9B2F-4F88-9C6F-73824B3C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A013D-5CD3-4BAE-8FAA-1C6995C83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9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973A8-CAA1-4BAA-B72B-C07A5EC4A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62CD8-F6D8-413C-B636-EF462F5F8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9AB6D-8F9C-4BD8-A471-7A37027F5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2CA4BC-BCF9-425E-88EF-BC2C3E2E7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F14551-7648-49E8-AE1D-2CA73E75DC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F286C2-1EF6-4D06-91FF-96B597426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3B0E09-F697-4A72-AA6C-646D47BAF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E6AF35-C72E-42F9-BD72-A6BBBAE10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3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FF26D-D55F-4457-9637-3214F68CF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E72AE7-5D1E-4804-85C2-946E8A1A6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3A9E68-8A99-4DAC-AF11-CEE98B042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4B1776-34F7-4980-ADBC-C3BF517CE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95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D93E6D-29D1-4E57-8D6D-CD86F241D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C3593F-7779-4F87-8699-D0B4A98F5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3120BA-F1EF-4739-A6E1-6C99DCB35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18C60-322C-4FBC-9479-C5757EAD2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3EFB5-89BA-4912-BCD3-AC721FAB0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54CB1F-6311-495B-97B7-66B742B69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17A110-CB70-4E33-A594-5A377540B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E1590-CCB5-4B31-B07F-26E314D6D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37C6C3-31CF-4D9D-B7E4-39DB449E3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2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B9080-C241-4B45-8C43-CE336BBD9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D1CCD4-B3C4-4FFE-8E57-D6688ACB68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922A4-2791-4D72-9B0B-1222AC91B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D9AC1-9052-47FF-A003-C0A0E69C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518409-DCFB-4E8D-813B-A9BC7B041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ADCDEE-6790-4925-9074-3B0D5D74E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72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D79686-CEB0-47A6-BD96-B38EA9B9A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1A1C1-07C4-4DD7-A7EB-844647E37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5F3DF-54D2-4A18-9CFE-5B6A7A2DE3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282E9-E1D1-491E-B50D-C80EDB32A6C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8A674-B137-46BC-B93C-54018AB65E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E2AA6-7674-4808-8493-5B4A85EBF8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1978D-7217-4B72-8668-D67BB6142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3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805" y="640263"/>
            <a:ext cx="5221266" cy="1344975"/>
          </a:xfrm>
        </p:spPr>
        <p:txBody>
          <a:bodyPr>
            <a:normAutofit/>
          </a:bodyPr>
          <a:lstStyle/>
          <a:p>
            <a:r>
              <a:rPr lang="en-US" sz="4000" dirty="0"/>
              <a:t>Production Capabilities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94110" y="2121763"/>
            <a:ext cx="5235490" cy="3773010"/>
          </a:xfrm>
        </p:spPr>
        <p:txBody>
          <a:bodyPr>
            <a:normAutofit fontScale="92500" lnSpcReduction="20000"/>
          </a:bodyPr>
          <a:lstStyle/>
          <a:p>
            <a:pPr lvl="0">
              <a:buFontTx/>
              <a:buChar char="-"/>
            </a:pPr>
            <a:r>
              <a:rPr lang="en-US" sz="2400" dirty="0"/>
              <a:t>Bagging – both preformed gusset bags and pillow pack bags</a:t>
            </a:r>
          </a:p>
          <a:p>
            <a:pPr lvl="0">
              <a:buFontTx/>
              <a:buChar char="-"/>
            </a:pPr>
            <a:r>
              <a:rPr lang="en-US" sz="2400" dirty="0"/>
              <a:t>Panning</a:t>
            </a:r>
          </a:p>
          <a:p>
            <a:pPr lvl="0">
              <a:buFontTx/>
              <a:buChar char="-"/>
            </a:pPr>
            <a:r>
              <a:rPr lang="en-US" sz="2400" dirty="0"/>
              <a:t>Volumetric filling and sealing</a:t>
            </a:r>
          </a:p>
          <a:p>
            <a:pPr lvl="0">
              <a:buFontTx/>
              <a:buChar char="-"/>
            </a:pPr>
            <a:r>
              <a:rPr lang="en-US" sz="2400" dirty="0"/>
              <a:t>Center making – Mogul Machine </a:t>
            </a:r>
          </a:p>
          <a:p>
            <a:pPr lvl="0">
              <a:buFontTx/>
              <a:buChar char="-"/>
            </a:pPr>
            <a:r>
              <a:rPr lang="en-US" sz="2400" dirty="0"/>
              <a:t>Liquid filling glass, quarts and gallons</a:t>
            </a:r>
          </a:p>
          <a:p>
            <a:pPr lvl="0">
              <a:buFontTx/>
              <a:buChar char="-"/>
            </a:pPr>
            <a:r>
              <a:rPr lang="en-US" sz="2400" dirty="0"/>
              <a:t>Label and film making </a:t>
            </a:r>
          </a:p>
          <a:p>
            <a:pPr lvl="0">
              <a:buFontTx/>
              <a:buChar char="-"/>
            </a:pPr>
            <a:r>
              <a:rPr lang="en-US" sz="2400" dirty="0"/>
              <a:t>Flow wrapping</a:t>
            </a:r>
          </a:p>
          <a:p>
            <a:pPr lvl="0">
              <a:buFontTx/>
              <a:buChar char="-"/>
            </a:pPr>
            <a:r>
              <a:rPr lang="en-US" sz="2400" dirty="0"/>
              <a:t>Box filling </a:t>
            </a:r>
          </a:p>
          <a:p>
            <a:pPr lvl="0">
              <a:buFontTx/>
              <a:buChar char="-"/>
            </a:pPr>
            <a:r>
              <a:rPr lang="en-US" sz="2400" dirty="0"/>
              <a:t>Bulk Pack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EFE506-ECFC-4BEA-8755-B5FA9776B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3031" y="508176"/>
            <a:ext cx="2139881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554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771" y="878028"/>
            <a:ext cx="5221266" cy="1344975"/>
          </a:xfrm>
        </p:spPr>
        <p:txBody>
          <a:bodyPr>
            <a:normAutofit/>
          </a:bodyPr>
          <a:lstStyle/>
          <a:p>
            <a:r>
              <a:rPr lang="en-US" sz="4000" dirty="0"/>
              <a:t>QA Capabilities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94110" y="2121763"/>
            <a:ext cx="5235490" cy="3773010"/>
          </a:xfrm>
        </p:spPr>
        <p:txBody>
          <a:bodyPr>
            <a:normAutofit/>
          </a:bodyPr>
          <a:lstStyle/>
          <a:p>
            <a:pPr lvl="1">
              <a:buFontTx/>
              <a:buChar char="-"/>
            </a:pPr>
            <a:r>
              <a:rPr lang="en-US" sz="2000"/>
              <a:t>Full service quality department</a:t>
            </a:r>
          </a:p>
          <a:p>
            <a:pPr lvl="1">
              <a:buFontTx/>
              <a:buChar char="-"/>
            </a:pPr>
            <a:r>
              <a:rPr lang="en-US" sz="2000"/>
              <a:t>Microbial, analytical, physical and organoleptic testing capabilities.   </a:t>
            </a:r>
          </a:p>
          <a:p>
            <a:pPr lvl="1">
              <a:buFontTx/>
              <a:buChar char="-"/>
            </a:pPr>
            <a:r>
              <a:rPr lang="en-US" sz="2000"/>
              <a:t>Full graphic design review including regulatory to meet FSMA requirements.  </a:t>
            </a:r>
          </a:p>
          <a:p>
            <a:pPr lvl="1">
              <a:buFontTx/>
              <a:buChar char="-"/>
            </a:pPr>
            <a:r>
              <a:rPr lang="en-US" sz="2000"/>
              <a:t>Nutritional panel and ingredient statement supplied.  </a:t>
            </a:r>
          </a:p>
          <a:p>
            <a:pPr lvl="1">
              <a:buFontTx/>
              <a:buChar char="-"/>
            </a:pPr>
            <a:r>
              <a:rPr lang="en-US" sz="2000"/>
              <a:t>COA’s/COC’s per lot/shipment.  </a:t>
            </a:r>
          </a:p>
          <a:p>
            <a:pPr lvl="1">
              <a:buFontTx/>
              <a:buChar char="-"/>
            </a:pPr>
            <a:r>
              <a:rPr lang="en-US" sz="2000"/>
              <a:t>Certified food scientist on staff.  </a:t>
            </a:r>
          </a:p>
          <a:p>
            <a:pPr lvl="1">
              <a:buFontTx/>
              <a:buChar char="-"/>
            </a:pPr>
            <a:r>
              <a:rPr lang="en-US" sz="2000"/>
              <a:t>HACCP based facility.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8663D6-89B5-4736-9C8F-7C3D05063B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3751" y="503738"/>
            <a:ext cx="2139881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111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2D5B096-B400-4603-B3BD-7809E286E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7596" y="0"/>
            <a:ext cx="6752490" cy="67524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46" y="1008014"/>
            <a:ext cx="5221266" cy="1344975"/>
          </a:xfrm>
        </p:spPr>
        <p:txBody>
          <a:bodyPr>
            <a:normAutofit/>
          </a:bodyPr>
          <a:lstStyle/>
          <a:p>
            <a:r>
              <a:rPr lang="en-US" sz="4000" dirty="0"/>
              <a:t>Highest Quality Standard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3507" y="2352989"/>
            <a:ext cx="5235490" cy="3773010"/>
          </a:xfrm>
        </p:spPr>
        <p:txBody>
          <a:bodyPr>
            <a:normAutofit/>
          </a:bodyPr>
          <a:lstStyle/>
          <a:p>
            <a:pPr lvl="0">
              <a:buFontTx/>
              <a:buChar char="-"/>
            </a:pPr>
            <a:r>
              <a:rPr lang="en-US" sz="2400" dirty="0"/>
              <a:t>A wide array of certifications available including:</a:t>
            </a:r>
          </a:p>
          <a:p>
            <a:pPr marL="457200" lvl="1" indent="0">
              <a:buNone/>
            </a:pPr>
            <a:r>
              <a:rPr lang="en-US" sz="2000" dirty="0"/>
              <a:t>Certified NOP Organic, Gluten Free, Vegan, Orthodox Union, Vegan, GMO/GE Free to name a few.  </a:t>
            </a:r>
          </a:p>
          <a:p>
            <a:pPr lvl="0">
              <a:buFontTx/>
              <a:buChar char="-"/>
            </a:pPr>
            <a:r>
              <a:rPr lang="en-US" sz="2400" dirty="0"/>
              <a:t>safety certified by </a:t>
            </a:r>
            <a:r>
              <a:rPr lang="en-US" sz="2400" dirty="0" err="1"/>
              <a:t>Merieux</a:t>
            </a:r>
            <a:r>
              <a:rPr lang="en-US" sz="2400" dirty="0"/>
              <a:t> </a:t>
            </a:r>
            <a:r>
              <a:rPr lang="en-US" sz="2400" dirty="0" err="1"/>
              <a:t>Nutrisciences</a:t>
            </a:r>
            <a:r>
              <a:rPr lang="en-US" sz="2400" dirty="0"/>
              <a:t>. </a:t>
            </a: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756ACC-CACC-4BD6-953A-B73F5E7931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1312" y="493490"/>
            <a:ext cx="2139881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987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Production Capabilities</vt:lpstr>
      <vt:lpstr>QA Capabilities</vt:lpstr>
      <vt:lpstr>Highest Quality Standard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Production Capabilities</dc:title>
  <dc:creator>Ayelet Hargash</dc:creator>
  <cp:lastModifiedBy>Ayelet Hargash</cp:lastModifiedBy>
  <cp:revision>1</cp:revision>
  <dcterms:created xsi:type="dcterms:W3CDTF">2017-10-26T00:03:14Z</dcterms:created>
  <dcterms:modified xsi:type="dcterms:W3CDTF">2017-10-26T00:04:05Z</dcterms:modified>
</cp:coreProperties>
</file>