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3" r:id="rId2"/>
    <p:sldId id="256" r:id="rId3"/>
    <p:sldId id="302" r:id="rId4"/>
    <p:sldId id="303" r:id="rId5"/>
    <p:sldId id="304" r:id="rId6"/>
    <p:sldId id="301" r:id="rId7"/>
    <p:sldId id="306" r:id="rId8"/>
    <p:sldId id="286" r:id="rId9"/>
    <p:sldId id="307" r:id="rId10"/>
    <p:sldId id="308" r:id="rId11"/>
    <p:sldId id="309" r:id="rId12"/>
    <p:sldId id="305" r:id="rId13"/>
    <p:sldId id="311" r:id="rId14"/>
    <p:sldId id="315" r:id="rId15"/>
    <p:sldId id="313" r:id="rId16"/>
    <p:sldId id="310" r:id="rId17"/>
    <p:sldId id="314" r:id="rId18"/>
    <p:sldId id="312" r:id="rId19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B14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914400"/>
            <a:ext cx="8001000" cy="9144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Richardson brands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0A9D59-7BD1-43E8-A637-50C83A2485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Production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72793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465514"/>
            <a:ext cx="6019800" cy="831272"/>
          </a:xfrm>
        </p:spPr>
        <p:txBody>
          <a:bodyPr/>
          <a:lstStyle/>
          <a:p>
            <a:pPr algn="ctr"/>
            <a:r>
              <a:rPr lang="en-US" dirty="0"/>
              <a:t>Label and Film making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224" y="1801357"/>
            <a:ext cx="6021388" cy="35296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Primera label making machine</a:t>
            </a:r>
          </a:p>
          <a:p>
            <a:r>
              <a:rPr lang="en-US" dirty="0">
                <a:solidFill>
                  <a:schemeClr val="tx1"/>
                </a:solidFill>
              </a:rPr>
              <a:t>	No limit as far as colors are concerned</a:t>
            </a:r>
          </a:p>
          <a:p>
            <a:r>
              <a:rPr lang="en-US" dirty="0">
                <a:solidFill>
                  <a:schemeClr val="tx1"/>
                </a:solidFill>
              </a:rPr>
              <a:t>	Will produce labels in house if quantity is under 	20K. Rough cost is approx. .05/label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Marc Andy – film making machine</a:t>
            </a:r>
          </a:p>
          <a:p>
            <a:r>
              <a:rPr lang="en-US" dirty="0">
                <a:solidFill>
                  <a:schemeClr val="tx1"/>
                </a:solidFill>
              </a:rPr>
              <a:t>	Can only do 3 colors. Do all Imprint film in house</a:t>
            </a:r>
          </a:p>
          <a:p>
            <a:r>
              <a:rPr lang="en-US" dirty="0">
                <a:solidFill>
                  <a:schemeClr val="tx1"/>
                </a:solidFill>
              </a:rPr>
              <a:t>	We also print the </a:t>
            </a:r>
            <a:r>
              <a:rPr lang="en-US" dirty="0" err="1">
                <a:solidFill>
                  <a:schemeClr val="tx1"/>
                </a:solidFill>
              </a:rPr>
              <a:t>beechies</a:t>
            </a:r>
            <a:r>
              <a:rPr lang="en-US" dirty="0">
                <a:solidFill>
                  <a:schemeClr val="tx1"/>
                </a:solidFill>
              </a:rPr>
              <a:t> boxes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8AE0DDB-C113-4E46-96DB-03B0716828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905" r="14905"/>
          <a:stretch>
            <a:fillRect/>
          </a:stretch>
        </p:blipFill>
        <p:spPr>
          <a:xfrm>
            <a:off x="813410" y="465514"/>
            <a:ext cx="3280974" cy="3378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3B034F-D539-4145-BFC0-742664311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39" y="3897628"/>
            <a:ext cx="3268745" cy="2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6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465514"/>
            <a:ext cx="6019800" cy="831272"/>
          </a:xfrm>
        </p:spPr>
        <p:txBody>
          <a:bodyPr/>
          <a:lstStyle/>
          <a:p>
            <a:pPr algn="ctr"/>
            <a:r>
              <a:rPr lang="en-US" dirty="0"/>
              <a:t>Flow wrapping machines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224" y="1801357"/>
            <a:ext cx="6021388" cy="377648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have a total of 4 </a:t>
            </a:r>
            <a:r>
              <a:rPr lang="en-US" dirty="0" err="1">
                <a:solidFill>
                  <a:schemeClr val="tx1"/>
                </a:solidFill>
              </a:rPr>
              <a:t>Doboys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	Mostly used to put the Party City headers on the 	Rock candy and </a:t>
            </a:r>
            <a:r>
              <a:rPr lang="en-US" dirty="0" err="1">
                <a:solidFill>
                  <a:schemeClr val="tx1"/>
                </a:solidFill>
              </a:rPr>
              <a:t>Bogdon</a:t>
            </a:r>
            <a:r>
              <a:rPr lang="en-US" dirty="0">
                <a:solidFill>
                  <a:schemeClr val="tx1"/>
                </a:solidFill>
              </a:rPr>
              <a:t>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have 3 flow wrappers used for Gourmet Mints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Can wrap two-</a:t>
            </a:r>
            <a:r>
              <a:rPr lang="en-US" sz="1700" dirty="0" err="1">
                <a:solidFill>
                  <a:schemeClr val="tx1"/>
                </a:solidFill>
              </a:rPr>
              <a:t>fers</a:t>
            </a:r>
            <a:r>
              <a:rPr lang="en-US" sz="1700" dirty="0">
                <a:solidFill>
                  <a:schemeClr val="tx1"/>
                </a:solidFill>
              </a:rPr>
              <a:t> and imprint business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Can wrap round gum balls</a:t>
            </a:r>
          </a:p>
          <a:p>
            <a:r>
              <a:rPr lang="en-US" dirty="0">
                <a:solidFill>
                  <a:schemeClr val="tx1"/>
                </a:solidFill>
              </a:rPr>
              <a:t>We also have a PFM flow wrap machine used to Wrap the </a:t>
            </a:r>
            <a:r>
              <a:rPr lang="en-US" dirty="0" err="1">
                <a:solidFill>
                  <a:schemeClr val="tx1"/>
                </a:solidFill>
              </a:rPr>
              <a:t>Bogdon</a:t>
            </a:r>
            <a:r>
              <a:rPr lang="en-US" dirty="0">
                <a:solidFill>
                  <a:schemeClr val="tx1"/>
                </a:solidFill>
              </a:rPr>
              <a:t> 4” stick. This can also be modified to do longer and wider sticks.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DC3F-3E5B-403B-91C8-D52C32D1B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6" y="3702196"/>
            <a:ext cx="3561905" cy="2946577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BF7EEAC-D0C8-4563-8CBB-B9152E1BF5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324" r="2324"/>
          <a:stretch>
            <a:fillRect/>
          </a:stretch>
        </p:blipFill>
        <p:spPr>
          <a:xfrm>
            <a:off x="989011" y="325464"/>
            <a:ext cx="3421439" cy="337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82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465514"/>
            <a:ext cx="6019800" cy="831272"/>
          </a:xfrm>
        </p:spPr>
        <p:txBody>
          <a:bodyPr/>
          <a:lstStyle/>
          <a:p>
            <a:pPr algn="ctr"/>
            <a:r>
              <a:rPr lang="en-US" dirty="0"/>
              <a:t>Box Machine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4956" y="1801357"/>
            <a:ext cx="5767656" cy="352960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Adco</a:t>
            </a:r>
            <a:r>
              <a:rPr lang="en-US" dirty="0">
                <a:solidFill>
                  <a:schemeClr val="tx1"/>
                </a:solidFill>
              </a:rPr>
              <a:t> Box line </a:t>
            </a:r>
          </a:p>
          <a:p>
            <a:r>
              <a:rPr lang="en-US" dirty="0">
                <a:solidFill>
                  <a:schemeClr val="tx1"/>
                </a:solidFill>
              </a:rPr>
              <a:t>	Used in </a:t>
            </a:r>
            <a:r>
              <a:rPr lang="en-US" dirty="0" err="1">
                <a:solidFill>
                  <a:schemeClr val="tx1"/>
                </a:solidFill>
              </a:rPr>
              <a:t>Bogdon</a:t>
            </a:r>
            <a:r>
              <a:rPr lang="en-US" dirty="0">
                <a:solidFill>
                  <a:schemeClr val="tx1"/>
                </a:solidFill>
              </a:rPr>
              <a:t> can make a square box </a:t>
            </a:r>
          </a:p>
          <a:p>
            <a:r>
              <a:rPr lang="en-US" dirty="0">
                <a:solidFill>
                  <a:schemeClr val="tx1"/>
                </a:solidFill>
              </a:rPr>
              <a:t>	6” h x 3” W x 1 ¼”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Clybourn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Cartoner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Used for Rock Candy 2.5 oz. crystals fills with a 	Volumetric filler.  box size 4 ¼” L x 2” W x ¾ “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Adco</a:t>
            </a:r>
            <a:r>
              <a:rPr lang="en-US" dirty="0">
                <a:solidFill>
                  <a:schemeClr val="tx1"/>
                </a:solidFill>
              </a:rPr>
              <a:t> box line in soft sugar mint room</a:t>
            </a:r>
          </a:p>
          <a:p>
            <a:r>
              <a:rPr lang="en-US" dirty="0">
                <a:solidFill>
                  <a:schemeClr val="tx1"/>
                </a:solidFill>
              </a:rPr>
              <a:t>	Used for Soft sugar mints size of box is </a:t>
            </a:r>
          </a:p>
          <a:p>
            <a:r>
              <a:rPr lang="en-US" dirty="0">
                <a:solidFill>
                  <a:schemeClr val="tx1"/>
                </a:solidFill>
              </a:rPr>
              <a:t>	5 7/8” L x 4 	½” W x 1 7/8”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20D23D6-EC7B-462A-9FBD-E5A8F4EE52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813" b="10813"/>
          <a:stretch>
            <a:fillRect/>
          </a:stretch>
        </p:blipFill>
        <p:spPr>
          <a:xfrm>
            <a:off x="261614" y="202043"/>
            <a:ext cx="4459610" cy="37500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9F195D-07F8-4F47-A366-3AE0DD226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14" y="4122548"/>
            <a:ext cx="4459610" cy="27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7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465514"/>
            <a:ext cx="6019800" cy="831272"/>
          </a:xfrm>
        </p:spPr>
        <p:txBody>
          <a:bodyPr/>
          <a:lstStyle/>
          <a:p>
            <a:pPr algn="ctr"/>
            <a:r>
              <a:rPr lang="en-US" dirty="0"/>
              <a:t>Bulk Pack 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224" y="1801357"/>
            <a:ext cx="6021388" cy="35296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Bulk pack in a 25 and 30 Lb.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44 oz.  tub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32 oz. tub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3C3B9D0-1BBB-4194-A55B-4769341CE4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813" b="10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433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465514"/>
            <a:ext cx="6019800" cy="831272"/>
          </a:xfrm>
        </p:spPr>
        <p:txBody>
          <a:bodyPr/>
          <a:lstStyle/>
          <a:p>
            <a:pPr algn="ctr"/>
            <a:r>
              <a:rPr lang="en-US" dirty="0"/>
              <a:t>Pillow mints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224" y="1801357"/>
            <a:ext cx="6021388" cy="35296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have rollers and Knives to do a large cut and a small cut pillow mint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8226EE6-7222-4711-A041-7EA760E2D6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813" b="10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0897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465514"/>
            <a:ext cx="6019800" cy="831272"/>
          </a:xfrm>
        </p:spPr>
        <p:txBody>
          <a:bodyPr/>
          <a:lstStyle/>
          <a:p>
            <a:pPr algn="ctr"/>
            <a:r>
              <a:rPr lang="en-US" dirty="0"/>
              <a:t>Starch Jelly Making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224" y="1801357"/>
            <a:ext cx="6021388" cy="35296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make a starch jelly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Cure time 5 to 10 business days in starch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01BAF88-7E1F-41AC-AEDF-AC00668457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813" b="10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228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465514"/>
            <a:ext cx="6019800" cy="831272"/>
          </a:xfrm>
        </p:spPr>
        <p:txBody>
          <a:bodyPr/>
          <a:lstStyle/>
          <a:p>
            <a:pPr algn="ctr"/>
            <a:r>
              <a:rPr lang="en-US" dirty="0"/>
              <a:t>Enrobing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224" y="1801357"/>
            <a:ext cx="6021388" cy="35296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 Present we are enrobing a peppermint stick used for </a:t>
            </a:r>
            <a:r>
              <a:rPr lang="en-US" dirty="0" err="1">
                <a:solidFill>
                  <a:schemeClr val="tx1"/>
                </a:solidFill>
              </a:rPr>
              <a:t>Bogdon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enrobe a 4” stick with a full  coat, ¾ coat or ½ coat.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Attached to 110’ long cooling tunnel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Capable of doing 4 different color sticks and mixing them as they go thru the </a:t>
            </a:r>
            <a:r>
              <a:rPr lang="en-US" dirty="0" err="1">
                <a:solidFill>
                  <a:schemeClr val="tx1"/>
                </a:solidFill>
              </a:rPr>
              <a:t>enrober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876DFBE-05C5-460E-89BB-F146F3D49B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813" b="10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026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465514"/>
            <a:ext cx="6019800" cy="831272"/>
          </a:xfrm>
        </p:spPr>
        <p:txBody>
          <a:bodyPr/>
          <a:lstStyle/>
          <a:p>
            <a:pPr algn="ctr"/>
            <a:r>
              <a:rPr lang="en-US" dirty="0"/>
              <a:t>Pre size stick making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224" y="1801357"/>
            <a:ext cx="6021388" cy="35296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Current step up can make a hard stick 4” long by 3/16” thick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we made a new cutting wheel we can make the stick longer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BC6F33-ADD2-4038-B1F6-73A44209DC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813" b="10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8024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465514"/>
            <a:ext cx="6019800" cy="831272"/>
          </a:xfrm>
        </p:spPr>
        <p:txBody>
          <a:bodyPr/>
          <a:lstStyle/>
          <a:p>
            <a:pPr algn="ctr"/>
            <a:r>
              <a:rPr lang="en-US" dirty="0"/>
              <a:t>Sealer Crimper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224" y="1801357"/>
            <a:ext cx="6021388" cy="35296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JSL </a:t>
            </a:r>
            <a:r>
              <a:rPr lang="en-US" dirty="0" err="1">
                <a:solidFill>
                  <a:schemeClr val="tx1"/>
                </a:solidFill>
              </a:rPr>
              <a:t>Doboy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put a header card on a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have two of these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Machine capabilities can handle header size of   2“ to 10”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3138806-0D7C-4595-A9D6-7B1FB360D7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813" b="10813"/>
          <a:stretch>
            <a:fillRect/>
          </a:stretch>
        </p:blipFill>
        <p:spPr>
          <a:xfrm>
            <a:off x="688932" y="300625"/>
            <a:ext cx="3581054" cy="326929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FD556C-C0C8-437F-887E-E3404462A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32" y="3816676"/>
            <a:ext cx="3552381" cy="3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7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100000">
              <a:schemeClr val="bg1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2" y="217820"/>
            <a:ext cx="5256850" cy="100973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Bagging Capabilities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80489" y="1489539"/>
            <a:ext cx="6602278" cy="46167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Swifty</a:t>
            </a:r>
            <a:r>
              <a:rPr lang="en-US" dirty="0">
                <a:solidFill>
                  <a:schemeClr val="tx1"/>
                </a:solidFill>
              </a:rPr>
              <a:t> Bagger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Will Handle a 3.5” to 8” wide x 6” to 11”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be a preformed gusset, pillow flat bottom with zipper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Must have 25% head space in bag to seal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Prefer bags without a hole punch machine will do this for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Bottom gusset max 3”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Zipper to  top of bag 2.5” ideal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Film Thickness for best results 2 to 3 mil</a:t>
            </a:r>
          </a:p>
          <a:p>
            <a:r>
              <a:rPr lang="en-US" dirty="0"/>
              <a:t>  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2D1B0-0B7A-4765-8352-4AE05D20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85" y="217820"/>
            <a:ext cx="3442481" cy="3901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3A89A4-8D77-494F-8F86-23C9DD87AB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9" y="4119246"/>
            <a:ext cx="3595608" cy="2436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0E6085-3241-438F-A0F8-E2AE3E4E84D9}"/>
              </a:ext>
            </a:extLst>
          </p:cNvPr>
          <p:cNvSpPr txBox="1"/>
          <p:nvPr/>
        </p:nvSpPr>
        <p:spPr>
          <a:xfrm>
            <a:off x="839244" y="5511452"/>
            <a:ext cx="814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With Zipper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60F60-8B01-47DF-8BE9-059B399716C3}"/>
              </a:ext>
            </a:extLst>
          </p:cNvPr>
          <p:cNvSpPr txBox="1"/>
          <p:nvPr/>
        </p:nvSpPr>
        <p:spPr>
          <a:xfrm>
            <a:off x="2968668" y="5398718"/>
            <a:ext cx="8267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No zipper</a:t>
            </a:r>
          </a:p>
        </p:txBody>
      </p:sp>
    </p:spTree>
    <p:extLst>
      <p:ext uri="{BB962C8B-B14F-4D97-AF65-F5344CB8AC3E}">
        <p14:creationId xmlns:p14="http://schemas.microsoft.com/office/powerpoint/2010/main" val="409293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100000">
              <a:schemeClr val="bg1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2" y="217820"/>
            <a:ext cx="5256850" cy="100973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Bagging Capabilities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951412" y="1520535"/>
            <a:ext cx="6811409" cy="43438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Hayssen</a:t>
            </a:r>
            <a:r>
              <a:rPr lang="en-US" dirty="0">
                <a:solidFill>
                  <a:schemeClr val="tx1"/>
                </a:solidFill>
              </a:rPr>
              <a:t> Ultima Super CMB 12-16 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Make bags in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make a 2.5” to 12” wide (measured Flat) x 3” to 16” long pillow bag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Forming tubes we 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   	6.00” Circumference</a:t>
            </a:r>
          </a:p>
          <a:p>
            <a:r>
              <a:rPr lang="en-US" dirty="0">
                <a:solidFill>
                  <a:schemeClr val="tx1"/>
                </a:solidFill>
              </a:rPr>
              <a:t>	      10.0” Circumference</a:t>
            </a:r>
          </a:p>
          <a:p>
            <a:r>
              <a:rPr lang="en-US" dirty="0">
                <a:solidFill>
                  <a:schemeClr val="tx1"/>
                </a:solidFill>
              </a:rPr>
              <a:t>	      18.62” circumference 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not put a zipper in the bag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  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8FC63-D2CD-4B8A-8F90-E794B19B8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10" y="371959"/>
            <a:ext cx="3270142" cy="59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100000">
              <a:schemeClr val="bg1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2" y="217820"/>
            <a:ext cx="5256850" cy="100973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Bagging Capabilities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951412" y="1520535"/>
            <a:ext cx="6811409" cy="43438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IIapak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Vegatronic</a:t>
            </a:r>
            <a:r>
              <a:rPr lang="en-US" dirty="0">
                <a:solidFill>
                  <a:schemeClr val="tx1"/>
                </a:solidFill>
              </a:rPr>
              <a:t> VT 1000s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Make bags in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Will Only make a pillow bag 2”-14” wide x 3” – 15”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Forming tubes we 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      10.00” Circumference</a:t>
            </a:r>
          </a:p>
          <a:p>
            <a:r>
              <a:rPr lang="en-US" dirty="0">
                <a:solidFill>
                  <a:schemeClr val="tx1"/>
                </a:solidFill>
              </a:rPr>
              <a:t>	      11.50”  Circumference</a:t>
            </a:r>
          </a:p>
          <a:p>
            <a:r>
              <a:rPr lang="en-US" dirty="0">
                <a:solidFill>
                  <a:schemeClr val="tx1"/>
                </a:solidFill>
              </a:rPr>
              <a:t>	      11.75”  Circumference </a:t>
            </a:r>
          </a:p>
          <a:p>
            <a:r>
              <a:rPr lang="en-US" dirty="0">
                <a:solidFill>
                  <a:schemeClr val="tx1"/>
                </a:solidFill>
              </a:rPr>
              <a:t>	       18.00” Circumference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not put a zipper in the Bag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  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31EBE-DE18-40C9-93D1-AE5CCEF2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4" y="371958"/>
            <a:ext cx="3857625" cy="56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2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100000">
              <a:schemeClr val="bg1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2" y="217820"/>
            <a:ext cx="5256850" cy="100973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Bagging Capabilities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951412" y="1520535"/>
            <a:ext cx="6811409" cy="43438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IIapak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Vegatronic</a:t>
            </a:r>
            <a:r>
              <a:rPr lang="en-US" dirty="0">
                <a:solidFill>
                  <a:schemeClr val="tx1"/>
                </a:solidFill>
              </a:rPr>
              <a:t> VT 2000 OF 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Make bags in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Will make a flat bottom bag 2”-16.5” wide x 2” – 10.83” long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With a zipper bag size 2” – 9.4” wide x 2”  – 10.83”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Pillow Bag 2” – 16.5” wide x 2” – 22.44”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Forming tubes we have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      3.88” x 7.25” rectangular</a:t>
            </a:r>
          </a:p>
          <a:p>
            <a:r>
              <a:rPr lang="en-US" dirty="0">
                <a:solidFill>
                  <a:schemeClr val="tx1"/>
                </a:solidFill>
              </a:rPr>
              <a:t>	      4.00 “ x 9.25” rectangular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  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046D7-C505-43B2-87BB-2B941FD63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04" y="712922"/>
            <a:ext cx="3857625" cy="56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5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100000">
              <a:schemeClr val="bg1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982" y="217819"/>
            <a:ext cx="5481279" cy="99104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Panning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951412" y="1489539"/>
            <a:ext cx="6811409" cy="4343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   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46F31-1E52-4747-9AE3-892BD61C4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19" y="713343"/>
            <a:ext cx="3523809" cy="2882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CEF5AA-24A1-48AB-95CC-0D688F324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19" y="3801869"/>
            <a:ext cx="3504762" cy="29428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52A157-2193-4626-B71D-2947D980F26E}"/>
              </a:ext>
            </a:extLst>
          </p:cNvPr>
          <p:cNvSpPr/>
          <p:nvPr/>
        </p:nvSpPr>
        <p:spPr>
          <a:xfrm>
            <a:off x="4932365" y="1208869"/>
            <a:ext cx="49431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over 70 pans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 sizes range from 36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60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 sizes based on weight range from 40 lbs. to 600 lbs.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panned the following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Almonds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Pretzels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Yogurt Balls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Peanut Butter Balls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Raisins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Jelly center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Brookside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Rock Candy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decors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Peanuts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4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465514"/>
            <a:ext cx="6019800" cy="8312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Volumetric Filling and sealing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8160" y="1524000"/>
            <a:ext cx="6096000" cy="4984375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We have 4 machines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At Present, we can do the following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2 lbs.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3 lbs.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4.5 lbs.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Cocoa Gems 2.2 oz. bags run with Ilapak machine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We have spare parts that can make different sizes we would need to know what someone else would need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Sealing machine are purchased from China at a cost of $400 each and can seal bags up to 13”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We retrofitted a sealing machine and can seal up to 18”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0374F91-46ED-45B1-BA3C-FB0C4E4816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813" b="10813"/>
          <a:stretch>
            <a:fillRect/>
          </a:stretch>
        </p:blipFill>
        <p:spPr>
          <a:xfrm>
            <a:off x="648050" y="465514"/>
            <a:ext cx="3280974" cy="401349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CA0DA6-2539-40E7-9722-A1778B32A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92" y="4726983"/>
            <a:ext cx="2216257" cy="178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2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465514"/>
            <a:ext cx="6019800" cy="831272"/>
          </a:xfrm>
        </p:spPr>
        <p:txBody>
          <a:bodyPr/>
          <a:lstStyle/>
          <a:p>
            <a:pPr algn="ctr"/>
            <a:r>
              <a:rPr lang="en-US" dirty="0"/>
              <a:t>Center Making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224" y="1801357"/>
            <a:ext cx="6021388" cy="35296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Starch Mogul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make the following items in a lentil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Pectin Center used for the BJ’s Jelly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Sugar center used for our current Gourmet mints, can make them in any flavor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Size of lentil is based on impression board and can range from .3 grams to 2 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New Head On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963E642-57EE-427A-AF79-034A7C02E4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813" b="10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218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465514"/>
            <a:ext cx="6019800" cy="831272"/>
          </a:xfrm>
        </p:spPr>
        <p:txBody>
          <a:bodyPr/>
          <a:lstStyle/>
          <a:p>
            <a:pPr algn="ctr"/>
            <a:r>
              <a:rPr lang="en-US" dirty="0"/>
              <a:t>Liquid Filling machines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224" y="1801357"/>
            <a:ext cx="6021388" cy="35296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Gravy Master fill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fill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 oz. Glass - retail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5 oz. Glass - retail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Quarts – food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Gallons – food service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826056D-5E0B-49B6-8D5B-4EEA4DFBF6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811" r="12811"/>
          <a:stretch>
            <a:fillRect/>
          </a:stretch>
        </p:blipFill>
        <p:spPr>
          <a:xfrm>
            <a:off x="524063" y="340962"/>
            <a:ext cx="3280974" cy="3037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DFFC67-6EDA-4123-A4F9-9A4A475EC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63" y="3533614"/>
            <a:ext cx="3280974" cy="302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1287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3089</TotalTime>
  <Words>646</Words>
  <Application>Microsoft Office PowerPoint</Application>
  <PresentationFormat>Widescreen</PresentationFormat>
  <Paragraphs>160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Slice</vt:lpstr>
      <vt:lpstr>Richardson brands</vt:lpstr>
      <vt:lpstr> Bagging Capabilities  </vt:lpstr>
      <vt:lpstr> Bagging Capabilities  </vt:lpstr>
      <vt:lpstr> Bagging Capabilities  </vt:lpstr>
      <vt:lpstr> Bagging Capabilities  </vt:lpstr>
      <vt:lpstr> Panning  </vt:lpstr>
      <vt:lpstr>Volumetric Filling and sealing</vt:lpstr>
      <vt:lpstr>Center Making</vt:lpstr>
      <vt:lpstr>Liquid Filling machines</vt:lpstr>
      <vt:lpstr>Label and Film making</vt:lpstr>
      <vt:lpstr>Flow wrapping machines</vt:lpstr>
      <vt:lpstr>Box Machine</vt:lpstr>
      <vt:lpstr>Bulk Pack Line</vt:lpstr>
      <vt:lpstr>Pillow mints</vt:lpstr>
      <vt:lpstr>Starch Jelly Making</vt:lpstr>
      <vt:lpstr>Enrobing</vt:lpstr>
      <vt:lpstr>Pre size stick making</vt:lpstr>
      <vt:lpstr>Sealer Crimper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Richardson Brands Trip #2</dc:title>
  <dc:creator>Bockenstedt, Kim</dc:creator>
  <cp:lastModifiedBy>Ayelet Hargash</cp:lastModifiedBy>
  <cp:revision>132</cp:revision>
  <cp:lastPrinted>2017-07-07T17:47:23Z</cp:lastPrinted>
  <dcterms:created xsi:type="dcterms:W3CDTF">2015-02-19T23:43:43Z</dcterms:created>
  <dcterms:modified xsi:type="dcterms:W3CDTF">2017-10-26T00:06:33Z</dcterms:modified>
</cp:coreProperties>
</file>