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76" r:id="rId6"/>
    <p:sldId id="277" r:id="rId7"/>
    <p:sldId id="262" r:id="rId8"/>
    <p:sldId id="266" r:id="rId9"/>
    <p:sldId id="267" r:id="rId10"/>
    <p:sldId id="285" r:id="rId11"/>
    <p:sldId id="286" r:id="rId12"/>
    <p:sldId id="278" r:id="rId13"/>
    <p:sldId id="279" r:id="rId14"/>
    <p:sldId id="287" r:id="rId15"/>
    <p:sldId id="282" r:id="rId16"/>
    <p:sldId id="283" r:id="rId17"/>
    <p:sldId id="271" r:id="rId18"/>
    <p:sldId id="272" r:id="rId19"/>
    <p:sldId id="273" r:id="rId20"/>
    <p:sldId id="274" r:id="rId21"/>
    <p:sldId id="288" r:id="rId22"/>
    <p:sldId id="289" r:id="rId23"/>
    <p:sldId id="290"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ee Version" id="{8F70DC66-9B80-4E21-9D48-6C10CEC36CC3}">
          <p14:sldIdLst>
            <p14:sldId id="256"/>
            <p14:sldId id="258"/>
            <p14:sldId id="259"/>
            <p14:sldId id="261"/>
            <p14:sldId id="276"/>
            <p14:sldId id="277"/>
            <p14:sldId id="262"/>
            <p14:sldId id="266"/>
            <p14:sldId id="267"/>
            <p14:sldId id="285"/>
            <p14:sldId id="286"/>
            <p14:sldId id="278"/>
            <p14:sldId id="279"/>
          </p14:sldIdLst>
        </p14:section>
        <p14:section name="Paid Version" id="{43F5822D-A54A-40E5-B475-BC3FA3B44AFF}">
          <p14:sldIdLst>
            <p14:sldId id="287"/>
            <p14:sldId id="282"/>
            <p14:sldId id="283"/>
            <p14:sldId id="271"/>
            <p14:sldId id="272"/>
            <p14:sldId id="273"/>
            <p14:sldId id="274"/>
            <p14:sldId id="288"/>
            <p14:sldId id="289"/>
            <p14:sldId id="290"/>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489A"/>
    <a:srgbClr val="ECC023"/>
    <a:srgbClr val="5CAE42"/>
    <a:srgbClr val="AFBB3D"/>
    <a:srgbClr val="D9444A"/>
    <a:srgbClr val="FF6600"/>
    <a:srgbClr val="B1F583"/>
    <a:srgbClr val="CFD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7B47F55-06AA-4688-8D62-528CC7248333}"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3044020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B47F55-06AA-4688-8D62-528CC7248333}"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1117625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B47F55-06AA-4688-8D62-528CC7248333}"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310029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B47F55-06AA-4688-8D62-528CC7248333}"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362957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B47F55-06AA-4688-8D62-528CC7248333}" type="datetimeFigureOut">
              <a:rPr lang="en-GB" smtClean="0"/>
              <a:t>26/10/2017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1106879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7B47F55-06AA-4688-8D62-528CC7248333}"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313703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7B47F55-06AA-4688-8D62-528CC7248333}" type="datetimeFigureOut">
              <a:rPr lang="en-GB" smtClean="0"/>
              <a:t>26/10/2017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228326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7B47F55-06AA-4688-8D62-528CC7248333}" type="datetimeFigureOut">
              <a:rPr lang="en-GB" smtClean="0"/>
              <a:t>26/10/2017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276777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47F55-06AA-4688-8D62-528CC7248333}" type="datetimeFigureOut">
              <a:rPr lang="en-GB" smtClean="0"/>
              <a:t>26/10/2017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348357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B47F55-06AA-4688-8D62-528CC7248333}"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117139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B47F55-06AA-4688-8D62-528CC7248333}" type="datetimeFigureOut">
              <a:rPr lang="en-GB" smtClean="0"/>
              <a:t>26/10/2017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9E0477-93A4-4329-BF82-4586A23E935A}" type="slidenum">
              <a:rPr lang="en-GB" smtClean="0"/>
              <a:t>‹#›</a:t>
            </a:fld>
            <a:endParaRPr lang="en-GB"/>
          </a:p>
        </p:txBody>
      </p:sp>
    </p:spTree>
    <p:extLst>
      <p:ext uri="{BB962C8B-B14F-4D97-AF65-F5344CB8AC3E}">
        <p14:creationId xmlns:p14="http://schemas.microsoft.com/office/powerpoint/2010/main" val="4000997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47F55-06AA-4688-8D62-528CC7248333}" type="datetimeFigureOut">
              <a:rPr lang="en-GB" smtClean="0"/>
              <a:t>26/10/2017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E0477-93A4-4329-BF82-4586A23E935A}" type="slidenum">
              <a:rPr lang="en-GB" smtClean="0"/>
              <a:t>‹#›</a:t>
            </a:fld>
            <a:endParaRPr lang="en-GB"/>
          </a:p>
        </p:txBody>
      </p:sp>
    </p:spTree>
    <p:extLst>
      <p:ext uri="{BB962C8B-B14F-4D97-AF65-F5344CB8AC3E}">
        <p14:creationId xmlns:p14="http://schemas.microsoft.com/office/powerpoint/2010/main" val="2682760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78341" y="-180758"/>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a:solidFill>
              <a:srgbClr val="ECC023"/>
            </a:solidFill>
            <a:ln>
              <a:noFill/>
            </a:ln>
            <a:effectLst>
              <a:outerShdw blurRad="127000" dist="88900" dir="2400000" algn="ctr" rotWithShape="0">
                <a:schemeClr val="bg1">
                  <a:lumMod val="65000"/>
                </a:schemeClr>
              </a:outerShdw>
            </a:effectLst>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3825181" y="2719643"/>
            <a:ext cx="1456978" cy="1345701"/>
          </a:xfrm>
          <a:prstGeom prst="rect">
            <a:avLst/>
          </a:prstGeom>
          <a:solidFill>
            <a:schemeClr val="accent1">
              <a:lumMod val="75000"/>
            </a:schemeClr>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1" name="Rectangle 20"/>
          <p:cNvSpPr/>
          <p:nvPr/>
        </p:nvSpPr>
        <p:spPr>
          <a:xfrm>
            <a:off x="5397100" y="4214454"/>
            <a:ext cx="1456978" cy="1345701"/>
          </a:xfrm>
          <a:prstGeom prst="rect">
            <a:avLst/>
          </a:prstGeom>
          <a:solidFill>
            <a:srgbClr val="FF660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2" name="Rectangle 21"/>
          <p:cNvSpPr/>
          <p:nvPr/>
        </p:nvSpPr>
        <p:spPr>
          <a:xfrm>
            <a:off x="3839695" y="4214455"/>
            <a:ext cx="1456978" cy="1345701"/>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3" name="Rectangle 22"/>
          <p:cNvSpPr/>
          <p:nvPr/>
        </p:nvSpPr>
        <p:spPr>
          <a:xfrm>
            <a:off x="5397100" y="2734157"/>
            <a:ext cx="1456978" cy="1345701"/>
          </a:xfrm>
          <a:prstGeom prst="rect">
            <a:avLst/>
          </a:prstGeom>
          <a:solidFill>
            <a:srgbClr val="5CAE42"/>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549" y="4278498"/>
            <a:ext cx="1349476" cy="933557"/>
          </a:xfrm>
          <a:prstGeom prst="rect">
            <a:avLst/>
          </a:prstGeom>
        </p:spPr>
      </p:pic>
      <p:sp>
        <p:nvSpPr>
          <p:cNvPr id="28" name="TextBox 27"/>
          <p:cNvSpPr txBox="1"/>
          <p:nvPr/>
        </p:nvSpPr>
        <p:spPr>
          <a:xfrm>
            <a:off x="4074737" y="3739554"/>
            <a:ext cx="973343"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THEORY</a:t>
            </a:r>
          </a:p>
        </p:txBody>
      </p:sp>
      <p:sp>
        <p:nvSpPr>
          <p:cNvPr id="32" name="TextBox 31"/>
          <p:cNvSpPr txBox="1"/>
          <p:nvPr/>
        </p:nvSpPr>
        <p:spPr>
          <a:xfrm>
            <a:off x="5367288" y="3734552"/>
            <a:ext cx="1467068" cy="276999"/>
          </a:xfrm>
          <a:prstGeom prst="rect">
            <a:avLst/>
          </a:prstGeom>
          <a:noFill/>
        </p:spPr>
        <p:txBody>
          <a:bodyPr wrap="none" rtlCol="0">
            <a:spAutoFit/>
          </a:bodyPr>
          <a:lstStyle/>
          <a:p>
            <a:r>
              <a:rPr lang="en-GB" sz="1200" dirty="0">
                <a:solidFill>
                  <a:schemeClr val="bg1"/>
                </a:solidFill>
                <a:latin typeface="Lucida Handwriting" panose="03010101010101010101" pitchFamily="66" charset="0"/>
                <a:ea typeface="Verdana" panose="020B0604030504040204" pitchFamily="34" charset="0"/>
                <a:cs typeface="Verdana" panose="020B0604030504040204" pitchFamily="34" charset="0"/>
              </a:rPr>
              <a:t>HOW TO START</a:t>
            </a:r>
          </a:p>
        </p:txBody>
      </p:sp>
      <p:sp>
        <p:nvSpPr>
          <p:cNvPr id="33" name="TextBox 32"/>
          <p:cNvSpPr txBox="1"/>
          <p:nvPr/>
        </p:nvSpPr>
        <p:spPr>
          <a:xfrm>
            <a:off x="4093934" y="5252378"/>
            <a:ext cx="998991"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RECIPES</a:t>
            </a:r>
          </a:p>
        </p:txBody>
      </p:sp>
      <p:sp>
        <p:nvSpPr>
          <p:cNvPr id="34" name="TextBox 33"/>
          <p:cNvSpPr txBox="1"/>
          <p:nvPr/>
        </p:nvSpPr>
        <p:spPr>
          <a:xfrm>
            <a:off x="5403355" y="5252378"/>
            <a:ext cx="1393330"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GUIDELINES</a:t>
            </a: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33373" r="33373"/>
          <a:stretch/>
        </p:blipFill>
        <p:spPr>
          <a:xfrm>
            <a:off x="3182341" y="4254111"/>
            <a:ext cx="2049569" cy="954731"/>
          </a:xfrm>
          <a:prstGeom prst="rect">
            <a:avLst/>
          </a:prstGeom>
        </p:spPr>
      </p:pic>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l="-8743" r="8743"/>
          <a:stretch/>
        </p:blipFill>
        <p:spPr>
          <a:xfrm>
            <a:off x="3758341" y="2808643"/>
            <a:ext cx="1463705" cy="973836"/>
          </a:xfrm>
          <a:prstGeom prst="rect">
            <a:avLst/>
          </a:prstGeom>
        </p:spPr>
      </p:pic>
      <p:sp>
        <p:nvSpPr>
          <p:cNvPr id="43" name="Title 42"/>
          <p:cNvSpPr>
            <a:spLocks noGrp="1"/>
          </p:cNvSpPr>
          <p:nvPr>
            <p:ph type="ctrTitle"/>
          </p:nvPr>
        </p:nvSpPr>
        <p:spPr>
          <a:xfrm>
            <a:off x="-187842" y="0"/>
            <a:ext cx="3672114" cy="1011237"/>
          </a:xfrm>
        </p:spPr>
        <p:txBody>
          <a:bodyPr>
            <a:normAutofit/>
          </a:bodyPr>
          <a:lstStyle/>
          <a:p>
            <a:r>
              <a:rPr lang="en-GB" dirty="0"/>
              <a:t>Dashboard</a:t>
            </a:r>
          </a:p>
        </p:txBody>
      </p:sp>
      <p:pic>
        <p:nvPicPr>
          <p:cNvPr id="48" name="Picture 47"/>
          <p:cNvPicPr>
            <a:picLocks noChangeAspect="1"/>
          </p:cNvPicPr>
          <p:nvPr/>
        </p:nvPicPr>
        <p:blipFill>
          <a:blip r:embed="rId6"/>
          <a:stretch>
            <a:fillRect/>
          </a:stretch>
        </p:blipFill>
        <p:spPr>
          <a:xfrm>
            <a:off x="3825181" y="1508834"/>
            <a:ext cx="3028897" cy="1186475"/>
          </a:xfrm>
          <a:prstGeom prst="rect">
            <a:avLst/>
          </a:prstGeom>
        </p:spPr>
      </p:pic>
      <p:grpSp>
        <p:nvGrpSpPr>
          <p:cNvPr id="50" name="Group 49"/>
          <p:cNvGrpSpPr/>
          <p:nvPr/>
        </p:nvGrpSpPr>
        <p:grpSpPr>
          <a:xfrm>
            <a:off x="3700316" y="956541"/>
            <a:ext cx="3254189" cy="463959"/>
            <a:chOff x="7995152" y="1137299"/>
            <a:chExt cx="3132058" cy="463959"/>
          </a:xfrm>
        </p:grpSpPr>
        <p:sp>
          <p:nvSpPr>
            <p:cNvPr id="46" name="Rectangle 45"/>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24" name="TextBox 23"/>
          <p:cNvSpPr txBox="1"/>
          <p:nvPr/>
        </p:nvSpPr>
        <p:spPr>
          <a:xfrm>
            <a:off x="6646730" y="1018120"/>
            <a:ext cx="615553" cy="340799"/>
          </a:xfrm>
          <a:prstGeom prst="rect">
            <a:avLst/>
          </a:prstGeom>
          <a:noFill/>
        </p:spPr>
        <p:txBody>
          <a:bodyPr vert="vert" wrap="none" rtlCol="0">
            <a:spAutoFit/>
          </a:bodyPr>
          <a:lstStyle/>
          <a:p>
            <a:r>
              <a:rPr lang="en-GB" sz="2800" dirty="0">
                <a:solidFill>
                  <a:schemeClr val="bg1"/>
                </a:solidFill>
              </a:rPr>
              <a:t>…</a:t>
            </a:r>
          </a:p>
        </p:txBody>
      </p:sp>
      <p:grpSp>
        <p:nvGrpSpPr>
          <p:cNvPr id="37" name="Group 36">
            <a:extLst>
              <a:ext uri="{FF2B5EF4-FFF2-40B4-BE49-F238E27FC236}">
                <a16:creationId xmlns:a16="http://schemas.microsoft.com/office/drawing/2014/main" id="{C1F15D79-B7B4-42BD-9BA9-00BD58F8C7D7}"/>
              </a:ext>
            </a:extLst>
          </p:cNvPr>
          <p:cNvGrpSpPr/>
          <p:nvPr/>
        </p:nvGrpSpPr>
        <p:grpSpPr>
          <a:xfrm>
            <a:off x="7413907" y="-180758"/>
            <a:ext cx="4749715" cy="7450223"/>
            <a:chOff x="0" y="256063"/>
            <a:chExt cx="4749715" cy="7450223"/>
          </a:xfrm>
        </p:grpSpPr>
        <p:pic>
          <p:nvPicPr>
            <p:cNvPr id="38" name="Picture 37">
              <a:extLst>
                <a:ext uri="{FF2B5EF4-FFF2-40B4-BE49-F238E27FC236}">
                  <a16:creationId xmlns:a16="http://schemas.microsoft.com/office/drawing/2014/main" id="{86D3D07A-96FB-46DE-82BB-70D06E84B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a:solidFill>
              <a:srgbClr val="ECC023"/>
            </a:solidFill>
            <a:ln>
              <a:noFill/>
            </a:ln>
            <a:effectLst>
              <a:outerShdw blurRad="127000" dist="88900" dir="2400000" algn="ctr" rotWithShape="0">
                <a:schemeClr val="bg1">
                  <a:lumMod val="65000"/>
                </a:schemeClr>
              </a:outerShdw>
            </a:effectLst>
          </p:spPr>
        </p:pic>
        <p:sp>
          <p:nvSpPr>
            <p:cNvPr id="40" name="Rectangle 39">
              <a:extLst>
                <a:ext uri="{FF2B5EF4-FFF2-40B4-BE49-F238E27FC236}">
                  <a16:creationId xmlns:a16="http://schemas.microsoft.com/office/drawing/2014/main" id="{BAF25DF7-50C3-4E68-ADB9-D73433F33782}"/>
                </a:ext>
              </a:extLst>
            </p:cNvPr>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Rectangle 40">
            <a:extLst>
              <a:ext uri="{FF2B5EF4-FFF2-40B4-BE49-F238E27FC236}">
                <a16:creationId xmlns:a16="http://schemas.microsoft.com/office/drawing/2014/main" id="{F6000D67-BFAA-4774-8CE6-830B5817EA33}"/>
              </a:ext>
            </a:extLst>
          </p:cNvPr>
          <p:cNvSpPr/>
          <p:nvPr/>
        </p:nvSpPr>
        <p:spPr>
          <a:xfrm>
            <a:off x="8560747" y="2462971"/>
            <a:ext cx="1456978" cy="1345701"/>
          </a:xfrm>
          <a:prstGeom prst="rect">
            <a:avLst/>
          </a:prstGeom>
          <a:solidFill>
            <a:srgbClr val="83489A"/>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4" name="Rectangle 43">
            <a:extLst>
              <a:ext uri="{FF2B5EF4-FFF2-40B4-BE49-F238E27FC236}">
                <a16:creationId xmlns:a16="http://schemas.microsoft.com/office/drawing/2014/main" id="{89DEB096-832F-4ED0-904E-4EBC891DD57E}"/>
              </a:ext>
            </a:extLst>
          </p:cNvPr>
          <p:cNvSpPr/>
          <p:nvPr/>
        </p:nvSpPr>
        <p:spPr>
          <a:xfrm>
            <a:off x="10132666" y="989988"/>
            <a:ext cx="1456978" cy="1345701"/>
          </a:xfrm>
          <a:prstGeom prst="rect">
            <a:avLst/>
          </a:prstGeom>
          <a:solidFill>
            <a:srgbClr val="FF660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5" name="Rectangle 44">
            <a:extLst>
              <a:ext uri="{FF2B5EF4-FFF2-40B4-BE49-F238E27FC236}">
                <a16:creationId xmlns:a16="http://schemas.microsoft.com/office/drawing/2014/main" id="{85F76C1D-0EC4-45F0-87B2-F55DEE8CA2EB}"/>
              </a:ext>
            </a:extLst>
          </p:cNvPr>
          <p:cNvSpPr/>
          <p:nvPr/>
        </p:nvSpPr>
        <p:spPr>
          <a:xfrm>
            <a:off x="8575261" y="989989"/>
            <a:ext cx="1456978" cy="1345701"/>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7" name="Rectangle 46">
            <a:extLst>
              <a:ext uri="{FF2B5EF4-FFF2-40B4-BE49-F238E27FC236}">
                <a16:creationId xmlns:a16="http://schemas.microsoft.com/office/drawing/2014/main" id="{E5FD9B2A-0D67-4375-8279-542C0CFB6C19}"/>
              </a:ext>
            </a:extLst>
          </p:cNvPr>
          <p:cNvSpPr/>
          <p:nvPr/>
        </p:nvSpPr>
        <p:spPr>
          <a:xfrm>
            <a:off x="10132666" y="2477485"/>
            <a:ext cx="1456978" cy="1345701"/>
          </a:xfrm>
          <a:prstGeom prst="rect">
            <a:avLst/>
          </a:prstGeom>
          <a:solidFill>
            <a:srgbClr val="00B0F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2800" dirty="0">
                <a:solidFill>
                  <a:srgbClr val="0070C0"/>
                </a:solidFill>
                <a:latin typeface="Freestyle Script" panose="030804020302050B0404" pitchFamily="66" charset="0"/>
                <a:cs typeface="Vijaya" panose="020B0604020202020204" pitchFamily="34" charset="0"/>
              </a:rPr>
              <a:t>              </a:t>
            </a:r>
            <a:endParaRPr lang="en-GB" sz="5400" dirty="0">
              <a:solidFill>
                <a:schemeClr val="bg1"/>
              </a:solidFill>
              <a:latin typeface="Arial Black" panose="020B0A04020102020204" pitchFamily="34" charset="0"/>
              <a:cs typeface="Vijaya" panose="020B0604020202020204" pitchFamily="34" charset="0"/>
            </a:endParaRPr>
          </a:p>
          <a:p>
            <a:pPr algn="ctr"/>
            <a:endParaRPr lang="en-GB" sz="2800" dirty="0">
              <a:solidFill>
                <a:srgbClr val="0070C0"/>
              </a:solidFill>
              <a:latin typeface="Freestyle Script" panose="030804020302050B0404" pitchFamily="66" charset="0"/>
              <a:cs typeface="Vijaya" panose="020B0604020202020204" pitchFamily="34" charset="0"/>
            </a:endParaRPr>
          </a:p>
        </p:txBody>
      </p:sp>
      <p:pic>
        <p:nvPicPr>
          <p:cNvPr id="51" name="Picture 50">
            <a:extLst>
              <a:ext uri="{FF2B5EF4-FFF2-40B4-BE49-F238E27FC236}">
                <a16:creationId xmlns:a16="http://schemas.microsoft.com/office/drawing/2014/main" id="{835048BE-1F34-4ED3-9F22-45269DEB2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6115" y="1054032"/>
            <a:ext cx="1349476" cy="933557"/>
          </a:xfrm>
          <a:prstGeom prst="rect">
            <a:avLst/>
          </a:prstGeom>
        </p:spPr>
      </p:pic>
      <p:sp>
        <p:nvSpPr>
          <p:cNvPr id="52" name="TextBox 51">
            <a:extLst>
              <a:ext uri="{FF2B5EF4-FFF2-40B4-BE49-F238E27FC236}">
                <a16:creationId xmlns:a16="http://schemas.microsoft.com/office/drawing/2014/main" id="{C537960B-8A9D-4509-BBAA-57BB8D895458}"/>
              </a:ext>
            </a:extLst>
          </p:cNvPr>
          <p:cNvSpPr txBox="1"/>
          <p:nvPr/>
        </p:nvSpPr>
        <p:spPr>
          <a:xfrm>
            <a:off x="8553815" y="3501933"/>
            <a:ext cx="1495922"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ACCESSORIES</a:t>
            </a:r>
          </a:p>
        </p:txBody>
      </p:sp>
      <p:sp>
        <p:nvSpPr>
          <p:cNvPr id="53" name="TextBox 52">
            <a:extLst>
              <a:ext uri="{FF2B5EF4-FFF2-40B4-BE49-F238E27FC236}">
                <a16:creationId xmlns:a16="http://schemas.microsoft.com/office/drawing/2014/main" id="{41455CDD-B431-46D2-A9C3-D4B99BDA46FB}"/>
              </a:ext>
            </a:extLst>
          </p:cNvPr>
          <p:cNvSpPr txBox="1"/>
          <p:nvPr/>
        </p:nvSpPr>
        <p:spPr>
          <a:xfrm>
            <a:off x="10662258" y="3482444"/>
            <a:ext cx="529312" cy="276999"/>
          </a:xfrm>
          <a:prstGeom prst="rect">
            <a:avLst/>
          </a:prstGeom>
          <a:noFill/>
        </p:spPr>
        <p:txBody>
          <a:bodyPr wrap="none" rtlCol="0">
            <a:spAutoFit/>
          </a:bodyPr>
          <a:lstStyle/>
          <a:p>
            <a:r>
              <a:rPr lang="en-GB" sz="1200" dirty="0">
                <a:solidFill>
                  <a:schemeClr val="bg1"/>
                </a:solidFill>
                <a:latin typeface="Lucida Handwriting" panose="03010101010101010101" pitchFamily="66" charset="0"/>
                <a:ea typeface="Verdana" panose="020B0604030504040204" pitchFamily="34" charset="0"/>
                <a:cs typeface="Verdana" panose="020B0604030504040204" pitchFamily="34" charset="0"/>
              </a:rPr>
              <a:t>FAQ</a:t>
            </a:r>
          </a:p>
        </p:txBody>
      </p:sp>
      <p:sp>
        <p:nvSpPr>
          <p:cNvPr id="54" name="TextBox 53">
            <a:extLst>
              <a:ext uri="{FF2B5EF4-FFF2-40B4-BE49-F238E27FC236}">
                <a16:creationId xmlns:a16="http://schemas.microsoft.com/office/drawing/2014/main" id="{C7711ECE-ADCB-49C5-9885-D84AE2B66058}"/>
              </a:ext>
            </a:extLst>
          </p:cNvPr>
          <p:cNvSpPr txBox="1"/>
          <p:nvPr/>
        </p:nvSpPr>
        <p:spPr>
          <a:xfrm>
            <a:off x="8829500" y="2027912"/>
            <a:ext cx="998991"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RECIPES</a:t>
            </a:r>
          </a:p>
        </p:txBody>
      </p:sp>
      <p:sp>
        <p:nvSpPr>
          <p:cNvPr id="55" name="TextBox 54">
            <a:extLst>
              <a:ext uri="{FF2B5EF4-FFF2-40B4-BE49-F238E27FC236}">
                <a16:creationId xmlns:a16="http://schemas.microsoft.com/office/drawing/2014/main" id="{CA1E8185-E208-4F77-B5F1-B9FE2163E495}"/>
              </a:ext>
            </a:extLst>
          </p:cNvPr>
          <p:cNvSpPr txBox="1"/>
          <p:nvPr/>
        </p:nvSpPr>
        <p:spPr>
          <a:xfrm>
            <a:off x="10138921" y="2027912"/>
            <a:ext cx="1393330"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GUIDELINES</a:t>
            </a:r>
          </a:p>
        </p:txBody>
      </p:sp>
      <p:pic>
        <p:nvPicPr>
          <p:cNvPr id="56" name="Picture 55">
            <a:extLst>
              <a:ext uri="{FF2B5EF4-FFF2-40B4-BE49-F238E27FC236}">
                <a16:creationId xmlns:a16="http://schemas.microsoft.com/office/drawing/2014/main" id="{A6E5BEB5-CE62-4D27-8A49-8D341EE121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373" r="33373"/>
          <a:stretch/>
        </p:blipFill>
        <p:spPr>
          <a:xfrm>
            <a:off x="7917907" y="1029645"/>
            <a:ext cx="2049569" cy="954731"/>
          </a:xfrm>
          <a:prstGeom prst="rect">
            <a:avLst/>
          </a:prstGeom>
        </p:spPr>
      </p:pic>
      <p:grpSp>
        <p:nvGrpSpPr>
          <p:cNvPr id="60" name="Group 59">
            <a:extLst>
              <a:ext uri="{FF2B5EF4-FFF2-40B4-BE49-F238E27FC236}">
                <a16:creationId xmlns:a16="http://schemas.microsoft.com/office/drawing/2014/main" id="{F9262634-9BBC-4955-9F9D-954254339FB8}"/>
              </a:ext>
            </a:extLst>
          </p:cNvPr>
          <p:cNvGrpSpPr/>
          <p:nvPr/>
        </p:nvGrpSpPr>
        <p:grpSpPr>
          <a:xfrm>
            <a:off x="8435882" y="956541"/>
            <a:ext cx="3254189" cy="463959"/>
            <a:chOff x="7995152" y="1137299"/>
            <a:chExt cx="3132058" cy="463959"/>
          </a:xfrm>
        </p:grpSpPr>
        <p:sp>
          <p:nvSpPr>
            <p:cNvPr id="61" name="Rectangle 60">
              <a:extLst>
                <a:ext uri="{FF2B5EF4-FFF2-40B4-BE49-F238E27FC236}">
                  <a16:creationId xmlns:a16="http://schemas.microsoft.com/office/drawing/2014/main" id="{FAEA26BB-7261-4402-8610-787D52391282}"/>
                </a:ext>
              </a:extLst>
            </p:cNvPr>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62" name="Picture 61">
              <a:extLst>
                <a:ext uri="{FF2B5EF4-FFF2-40B4-BE49-F238E27FC236}">
                  <a16:creationId xmlns:a16="http://schemas.microsoft.com/office/drawing/2014/main" id="{79CE067C-339D-4468-A282-3CDF3E069C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63" name="TextBox 62">
            <a:extLst>
              <a:ext uri="{FF2B5EF4-FFF2-40B4-BE49-F238E27FC236}">
                <a16:creationId xmlns:a16="http://schemas.microsoft.com/office/drawing/2014/main" id="{5CD4B1F5-5268-432A-A07F-F7B68C16995B}"/>
              </a:ext>
            </a:extLst>
          </p:cNvPr>
          <p:cNvSpPr txBox="1"/>
          <p:nvPr/>
        </p:nvSpPr>
        <p:spPr>
          <a:xfrm>
            <a:off x="11382296" y="1018120"/>
            <a:ext cx="615553" cy="340799"/>
          </a:xfrm>
          <a:prstGeom prst="rect">
            <a:avLst/>
          </a:prstGeom>
          <a:noFill/>
        </p:spPr>
        <p:txBody>
          <a:bodyPr vert="vert" wrap="none" rtlCol="0">
            <a:spAutoFit/>
          </a:bodyPr>
          <a:lstStyle/>
          <a:p>
            <a:r>
              <a:rPr lang="en-GB" sz="2800" dirty="0">
                <a:solidFill>
                  <a:schemeClr val="bg1"/>
                </a:solidFill>
              </a:rPr>
              <a:t>…</a:t>
            </a:r>
          </a:p>
        </p:txBody>
      </p:sp>
      <p:pic>
        <p:nvPicPr>
          <p:cNvPr id="42" name="Picture 41"/>
          <p:cNvPicPr>
            <a:picLocks noChangeAspect="1"/>
          </p:cNvPicPr>
          <p:nvPr/>
        </p:nvPicPr>
        <p:blipFill rotWithShape="1">
          <a:blip r:embed="rId8">
            <a:extLst>
              <a:ext uri="{28A0092B-C50C-407E-A947-70E740481C1C}">
                <a14:useLocalDpi xmlns:a14="http://schemas.microsoft.com/office/drawing/2010/main" val="0"/>
              </a:ext>
            </a:extLst>
          </a:blip>
          <a:srcRect t="15937" b="16442"/>
          <a:stretch/>
        </p:blipFill>
        <p:spPr>
          <a:xfrm>
            <a:off x="8645419" y="2581816"/>
            <a:ext cx="1277711" cy="864000"/>
          </a:xfrm>
          <a:prstGeom prst="rect">
            <a:avLst/>
          </a:prstGeom>
        </p:spPr>
      </p:pic>
      <p:pic>
        <p:nvPicPr>
          <p:cNvPr id="6" name="Picture 5">
            <a:extLst>
              <a:ext uri="{FF2B5EF4-FFF2-40B4-BE49-F238E27FC236}">
                <a16:creationId xmlns:a16="http://schemas.microsoft.com/office/drawing/2014/main" id="{D9D2745A-3107-4DA9-B6C9-4FBCC9F1DE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3980" y="2888174"/>
            <a:ext cx="1123217" cy="747450"/>
          </a:xfrm>
          <a:prstGeom prst="rect">
            <a:avLst/>
          </a:prstGeom>
        </p:spPr>
      </p:pic>
      <p:sp>
        <p:nvSpPr>
          <p:cNvPr id="8" name="Rectangle 7">
            <a:extLst>
              <a:ext uri="{FF2B5EF4-FFF2-40B4-BE49-F238E27FC236}">
                <a16:creationId xmlns:a16="http://schemas.microsoft.com/office/drawing/2014/main" id="{37CBCB73-9BB3-4557-9E6D-8923F1222C47}"/>
              </a:ext>
            </a:extLst>
          </p:cNvPr>
          <p:cNvSpPr/>
          <p:nvPr/>
        </p:nvSpPr>
        <p:spPr>
          <a:xfrm>
            <a:off x="8575261" y="4214454"/>
            <a:ext cx="3014383" cy="549948"/>
          </a:xfrm>
          <a:prstGeom prst="rect">
            <a:avLst/>
          </a:prstGeom>
          <a:solidFill>
            <a:srgbClr val="ECC0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BLW Community Support</a:t>
            </a:r>
          </a:p>
        </p:txBody>
      </p:sp>
      <p:sp>
        <p:nvSpPr>
          <p:cNvPr id="70" name="Rectangle 69">
            <a:extLst>
              <a:ext uri="{FF2B5EF4-FFF2-40B4-BE49-F238E27FC236}">
                <a16:creationId xmlns:a16="http://schemas.microsoft.com/office/drawing/2014/main" id="{2F13B41F-40D4-450A-879C-C36533C28576}"/>
              </a:ext>
            </a:extLst>
          </p:cNvPr>
          <p:cNvSpPr/>
          <p:nvPr/>
        </p:nvSpPr>
        <p:spPr>
          <a:xfrm>
            <a:off x="8575261" y="4911031"/>
            <a:ext cx="3014383" cy="549948"/>
          </a:xfrm>
          <a:prstGeom prst="rect">
            <a:avLst/>
          </a:prstGeom>
          <a:solidFill>
            <a:srgbClr val="ECC0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Upgrade to Full Version</a:t>
            </a:r>
          </a:p>
        </p:txBody>
      </p:sp>
      <p:pic>
        <p:nvPicPr>
          <p:cNvPr id="1026" name="Picture 2" descr="Image result for baby  question mark">
            <a:extLst>
              <a:ext uri="{FF2B5EF4-FFF2-40B4-BE49-F238E27FC236}">
                <a16:creationId xmlns:a16="http://schemas.microsoft.com/office/drawing/2014/main" id="{354F53DF-1356-4DD1-9431-FACA290E18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8175" y="2619378"/>
            <a:ext cx="1391447" cy="8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3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83489A"/>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45258" y="1713540"/>
            <a:ext cx="1495922"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ACCESSORIES</a:t>
            </a:r>
          </a:p>
        </p:txBody>
      </p:sp>
      <p:sp>
        <p:nvSpPr>
          <p:cNvPr id="43" name="Title 42"/>
          <p:cNvSpPr>
            <a:spLocks noGrp="1"/>
          </p:cNvSpPr>
          <p:nvPr>
            <p:ph type="ctrTitle"/>
          </p:nvPr>
        </p:nvSpPr>
        <p:spPr>
          <a:xfrm>
            <a:off x="1523999" y="1122363"/>
            <a:ext cx="4020457" cy="1011237"/>
          </a:xfrm>
        </p:spPr>
        <p:txBody>
          <a:bodyPr>
            <a:normAutofit/>
          </a:bodyPr>
          <a:lstStyle/>
          <a:p>
            <a:r>
              <a:rPr lang="en-GB" dirty="0"/>
              <a:t>Accessories</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4" name="TextBox 1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2" name="Picture 1"/>
          <p:cNvPicPr>
            <a:picLocks noChangeAspect="1"/>
          </p:cNvPicPr>
          <p:nvPr/>
        </p:nvPicPr>
        <p:blipFill>
          <a:blip r:embed="rId4"/>
          <a:stretch>
            <a:fillRect/>
          </a:stretch>
        </p:blipFill>
        <p:spPr>
          <a:xfrm>
            <a:off x="7946466" y="2120630"/>
            <a:ext cx="3238500" cy="3838575"/>
          </a:xfrm>
          <a:prstGeom prst="rect">
            <a:avLst/>
          </a:prstGeom>
        </p:spPr>
      </p:pic>
      <p:sp>
        <p:nvSpPr>
          <p:cNvPr id="13" name="Rectangle 12"/>
          <p:cNvSpPr/>
          <p:nvPr/>
        </p:nvSpPr>
        <p:spPr>
          <a:xfrm>
            <a:off x="7930775" y="5529943"/>
            <a:ext cx="3254190" cy="439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ADVERT</a:t>
            </a:r>
          </a:p>
        </p:txBody>
      </p:sp>
    </p:spTree>
    <p:extLst>
      <p:ext uri="{BB962C8B-B14F-4D97-AF65-F5344CB8AC3E}">
        <p14:creationId xmlns:p14="http://schemas.microsoft.com/office/powerpoint/2010/main" val="333867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00B0F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45258" y="1713540"/>
            <a:ext cx="587020"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FAQ</a:t>
            </a:r>
          </a:p>
        </p:txBody>
      </p:sp>
      <p:sp>
        <p:nvSpPr>
          <p:cNvPr id="43" name="Title 42"/>
          <p:cNvSpPr>
            <a:spLocks noGrp="1"/>
          </p:cNvSpPr>
          <p:nvPr>
            <p:ph type="ctrTitle"/>
          </p:nvPr>
        </p:nvSpPr>
        <p:spPr>
          <a:xfrm>
            <a:off x="1523999" y="1122363"/>
            <a:ext cx="4020457" cy="1011237"/>
          </a:xfrm>
        </p:spPr>
        <p:txBody>
          <a:bodyPr>
            <a:normAutofit/>
          </a:bodyPr>
          <a:lstStyle/>
          <a:p>
            <a:r>
              <a:rPr lang="en-GB" dirty="0"/>
              <a:t>FAQ</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4" name="TextBox 1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2" name="Picture 1"/>
          <p:cNvPicPr>
            <a:picLocks noChangeAspect="1"/>
          </p:cNvPicPr>
          <p:nvPr/>
        </p:nvPicPr>
        <p:blipFill>
          <a:blip r:embed="rId4"/>
          <a:stretch>
            <a:fillRect/>
          </a:stretch>
        </p:blipFill>
        <p:spPr>
          <a:xfrm>
            <a:off x="7946466" y="2120630"/>
            <a:ext cx="3238500" cy="3838575"/>
          </a:xfrm>
          <a:prstGeom prst="rect">
            <a:avLst/>
          </a:prstGeom>
        </p:spPr>
      </p:pic>
      <p:sp>
        <p:nvSpPr>
          <p:cNvPr id="13" name="Rectangle 12"/>
          <p:cNvSpPr/>
          <p:nvPr/>
        </p:nvSpPr>
        <p:spPr>
          <a:xfrm>
            <a:off x="7930775" y="5529943"/>
            <a:ext cx="3254190" cy="439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ADVERT</a:t>
            </a:r>
          </a:p>
        </p:txBody>
      </p:sp>
      <p:sp>
        <p:nvSpPr>
          <p:cNvPr id="3" name="TextBox 2">
            <a:extLst>
              <a:ext uri="{FF2B5EF4-FFF2-40B4-BE49-F238E27FC236}">
                <a16:creationId xmlns:a16="http://schemas.microsoft.com/office/drawing/2014/main" id="{93479243-F82A-42C3-8F3E-48C1FAD5B980}"/>
              </a:ext>
            </a:extLst>
          </p:cNvPr>
          <p:cNvSpPr txBox="1"/>
          <p:nvPr/>
        </p:nvSpPr>
        <p:spPr>
          <a:xfrm>
            <a:off x="8133907" y="2157057"/>
            <a:ext cx="1127051" cy="369332"/>
          </a:xfrm>
          <a:prstGeom prst="rect">
            <a:avLst/>
          </a:prstGeom>
          <a:solidFill>
            <a:schemeClr val="bg1"/>
          </a:solidFill>
        </p:spPr>
        <p:txBody>
          <a:bodyPr wrap="square" rtlCol="0">
            <a:spAutoFit/>
          </a:bodyPr>
          <a:lstStyle/>
          <a:p>
            <a:r>
              <a:rPr lang="en-GB" dirty="0"/>
              <a:t>FAQ</a:t>
            </a:r>
          </a:p>
        </p:txBody>
      </p:sp>
    </p:spTree>
    <p:extLst>
      <p:ext uri="{BB962C8B-B14F-4D97-AF65-F5344CB8AC3E}">
        <p14:creationId xmlns:p14="http://schemas.microsoft.com/office/powerpoint/2010/main" val="3338534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chemeClr val="bg1">
              <a:lumMod val="75000"/>
            </a:schemeClr>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1523999" y="1122363"/>
            <a:ext cx="4020457" cy="1011237"/>
          </a:xfrm>
        </p:spPr>
        <p:txBody>
          <a:bodyPr>
            <a:normAutofit/>
          </a:bodyPr>
          <a:lstStyle/>
          <a:p>
            <a:r>
              <a:rPr lang="en-GB" dirty="0"/>
              <a:t>Settings</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2" name="TextBox 1"/>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sp>
        <p:nvSpPr>
          <p:cNvPr id="3" name="Rectangle 2"/>
          <p:cNvSpPr/>
          <p:nvPr/>
        </p:nvSpPr>
        <p:spPr>
          <a:xfrm>
            <a:off x="9742630" y="1539677"/>
            <a:ext cx="1277257" cy="724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Settings</a:t>
            </a:r>
          </a:p>
          <a:p>
            <a:r>
              <a:rPr lang="en-GB" dirty="0">
                <a:solidFill>
                  <a:schemeClr val="tx1"/>
                </a:solidFill>
              </a:rPr>
              <a:t>Disclaimer</a:t>
            </a:r>
          </a:p>
        </p:txBody>
      </p:sp>
      <p:cxnSp>
        <p:nvCxnSpPr>
          <p:cNvPr id="8" name="Straight Connector 7"/>
          <p:cNvCxnSpPr>
            <a:stCxn id="3" idx="1"/>
            <a:endCxn id="3" idx="3"/>
          </p:cNvCxnSpPr>
          <p:nvPr/>
        </p:nvCxnSpPr>
        <p:spPr>
          <a:xfrm>
            <a:off x="9742630" y="1901953"/>
            <a:ext cx="127725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64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chemeClr val="bg1"/>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t" anchorCtr="0"/>
          <a:lstStyle/>
          <a:p>
            <a:endParaRPr lang="en-GB" sz="2800" dirty="0">
              <a:solidFill>
                <a:srgbClr val="0070C0"/>
              </a:solidFill>
              <a:latin typeface="Freestyle Script" panose="030804020302050B0404" pitchFamily="66" charset="0"/>
              <a:cs typeface="Vijaya" panose="020B0604020202020204" pitchFamily="34" charset="0"/>
            </a:endParaRPr>
          </a:p>
          <a:p>
            <a:r>
              <a:rPr lang="en-GB" sz="2800" dirty="0">
                <a:solidFill>
                  <a:schemeClr val="tx1"/>
                </a:solidFill>
                <a:cs typeface="Vijaya" panose="020B0604020202020204" pitchFamily="34" charset="0"/>
              </a:rPr>
              <a:t>Disclaimer</a:t>
            </a:r>
          </a:p>
          <a:p>
            <a:r>
              <a:rPr lang="en-GB" sz="1400" dirty="0">
                <a:solidFill>
                  <a:schemeClr val="tx1"/>
                </a:solidFill>
                <a:cs typeface="Vijaya" panose="020B0604020202020204" pitchFamily="34" charset="0"/>
              </a:rPr>
              <a:t>The information presented is for the sole purpose of supporting you in making an informed decision on how to feed your child. Although the authors of the app acknowledge and support WHO guidelines in respect to infant feeding and therefore encourage breastfeeding as an option, we also acknowledge that breastfeeding or breast milk is not always an option for mothers and their infants. For this reason, we have attempted to offer as much formula feeding information as we can to support those mothers who are unable to breastfeed or give breast milk to their </a:t>
            </a:r>
            <a:r>
              <a:rPr lang="en-GB" sz="1400" dirty="0" err="1">
                <a:solidFill>
                  <a:schemeClr val="tx1"/>
                </a:solidFill>
                <a:cs typeface="Vijaya" panose="020B0604020202020204" pitchFamily="34" charset="0"/>
              </a:rPr>
              <a:t>infants.As</a:t>
            </a:r>
            <a:r>
              <a:rPr lang="en-GB" sz="1400" dirty="0">
                <a:solidFill>
                  <a:schemeClr val="tx1"/>
                </a:solidFill>
                <a:cs typeface="Vijaya" panose="020B0604020202020204" pitchFamily="34" charset="0"/>
              </a:rPr>
              <a:t> this app contains text from reputable sources (e.g. WHO and scientific journals) as well as personal experiences, collectively the…                  </a:t>
            </a:r>
          </a:p>
        </p:txBody>
      </p:sp>
      <p:sp>
        <p:nvSpPr>
          <p:cNvPr id="43" name="Title 42"/>
          <p:cNvSpPr>
            <a:spLocks noGrp="1"/>
          </p:cNvSpPr>
          <p:nvPr>
            <p:ph type="ctrTitle"/>
          </p:nvPr>
        </p:nvSpPr>
        <p:spPr>
          <a:xfrm>
            <a:off x="1523999" y="1122363"/>
            <a:ext cx="4020457" cy="1011237"/>
          </a:xfrm>
        </p:spPr>
        <p:txBody>
          <a:bodyPr>
            <a:normAutofit/>
          </a:bodyPr>
          <a:lstStyle/>
          <a:p>
            <a:r>
              <a:rPr lang="en-GB" dirty="0"/>
              <a:t>Disclaimer</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2" name="TextBox 1"/>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spTree>
    <p:extLst>
      <p:ext uri="{BB962C8B-B14F-4D97-AF65-F5344CB8AC3E}">
        <p14:creationId xmlns:p14="http://schemas.microsoft.com/office/powerpoint/2010/main" val="271792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78341" y="-180758"/>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a:solidFill>
              <a:srgbClr val="ECC023"/>
            </a:solidFill>
            <a:ln>
              <a:noFill/>
            </a:ln>
            <a:effectLst>
              <a:outerShdw blurRad="127000" dist="88900" dir="2400000" algn="ctr" rotWithShape="0">
                <a:schemeClr val="bg1">
                  <a:lumMod val="65000"/>
                </a:schemeClr>
              </a:outerShdw>
            </a:effectLst>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3825181" y="2719643"/>
            <a:ext cx="1456978" cy="1345701"/>
          </a:xfrm>
          <a:prstGeom prst="rect">
            <a:avLst/>
          </a:prstGeom>
          <a:solidFill>
            <a:schemeClr val="accent1">
              <a:lumMod val="75000"/>
            </a:schemeClr>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1" name="Rectangle 20"/>
          <p:cNvSpPr/>
          <p:nvPr/>
        </p:nvSpPr>
        <p:spPr>
          <a:xfrm>
            <a:off x="5397100" y="4214454"/>
            <a:ext cx="1456978" cy="1345701"/>
          </a:xfrm>
          <a:prstGeom prst="rect">
            <a:avLst/>
          </a:prstGeom>
          <a:solidFill>
            <a:srgbClr val="FF660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2" name="Rectangle 21"/>
          <p:cNvSpPr/>
          <p:nvPr/>
        </p:nvSpPr>
        <p:spPr>
          <a:xfrm>
            <a:off x="3839695" y="4214455"/>
            <a:ext cx="1456978" cy="1345701"/>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3" name="Rectangle 22"/>
          <p:cNvSpPr/>
          <p:nvPr/>
        </p:nvSpPr>
        <p:spPr>
          <a:xfrm>
            <a:off x="5397100" y="2734157"/>
            <a:ext cx="1456978" cy="1345701"/>
          </a:xfrm>
          <a:prstGeom prst="rect">
            <a:avLst/>
          </a:prstGeom>
          <a:solidFill>
            <a:srgbClr val="5CAE42"/>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549" y="4278498"/>
            <a:ext cx="1349476" cy="933557"/>
          </a:xfrm>
          <a:prstGeom prst="rect">
            <a:avLst/>
          </a:prstGeom>
        </p:spPr>
      </p:pic>
      <p:sp>
        <p:nvSpPr>
          <p:cNvPr id="28" name="TextBox 27"/>
          <p:cNvSpPr txBox="1"/>
          <p:nvPr/>
        </p:nvSpPr>
        <p:spPr>
          <a:xfrm>
            <a:off x="4074737" y="3739554"/>
            <a:ext cx="973343"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THEORY</a:t>
            </a:r>
          </a:p>
        </p:txBody>
      </p:sp>
      <p:sp>
        <p:nvSpPr>
          <p:cNvPr id="32" name="TextBox 31"/>
          <p:cNvSpPr txBox="1"/>
          <p:nvPr/>
        </p:nvSpPr>
        <p:spPr>
          <a:xfrm>
            <a:off x="5367288" y="3734552"/>
            <a:ext cx="1467068" cy="276999"/>
          </a:xfrm>
          <a:prstGeom prst="rect">
            <a:avLst/>
          </a:prstGeom>
          <a:noFill/>
        </p:spPr>
        <p:txBody>
          <a:bodyPr wrap="none" rtlCol="0">
            <a:spAutoFit/>
          </a:bodyPr>
          <a:lstStyle/>
          <a:p>
            <a:r>
              <a:rPr lang="en-GB" sz="1200" dirty="0">
                <a:solidFill>
                  <a:schemeClr val="bg1"/>
                </a:solidFill>
                <a:latin typeface="Lucida Handwriting" panose="03010101010101010101" pitchFamily="66" charset="0"/>
                <a:ea typeface="Verdana" panose="020B0604030504040204" pitchFamily="34" charset="0"/>
                <a:cs typeface="Verdana" panose="020B0604030504040204" pitchFamily="34" charset="0"/>
              </a:rPr>
              <a:t>HOW TO START</a:t>
            </a:r>
          </a:p>
        </p:txBody>
      </p:sp>
      <p:sp>
        <p:nvSpPr>
          <p:cNvPr id="33" name="TextBox 32"/>
          <p:cNvSpPr txBox="1"/>
          <p:nvPr/>
        </p:nvSpPr>
        <p:spPr>
          <a:xfrm>
            <a:off x="4093934" y="5252378"/>
            <a:ext cx="998991"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RECIPES</a:t>
            </a:r>
          </a:p>
        </p:txBody>
      </p:sp>
      <p:sp>
        <p:nvSpPr>
          <p:cNvPr id="34" name="TextBox 33"/>
          <p:cNvSpPr txBox="1"/>
          <p:nvPr/>
        </p:nvSpPr>
        <p:spPr>
          <a:xfrm>
            <a:off x="5403355" y="5252378"/>
            <a:ext cx="1393330"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GUIDELINES</a:t>
            </a: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33373" r="33373"/>
          <a:stretch/>
        </p:blipFill>
        <p:spPr>
          <a:xfrm>
            <a:off x="3182341" y="4254111"/>
            <a:ext cx="2049569" cy="954731"/>
          </a:xfrm>
          <a:prstGeom prst="rect">
            <a:avLst/>
          </a:prstGeom>
        </p:spPr>
      </p:pic>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l="-8743" r="8743"/>
          <a:stretch/>
        </p:blipFill>
        <p:spPr>
          <a:xfrm>
            <a:off x="3758341" y="2808643"/>
            <a:ext cx="1463705" cy="973836"/>
          </a:xfrm>
          <a:prstGeom prst="rect">
            <a:avLst/>
          </a:prstGeom>
        </p:spPr>
      </p:pic>
      <p:sp>
        <p:nvSpPr>
          <p:cNvPr id="43" name="Title 42"/>
          <p:cNvSpPr>
            <a:spLocks noGrp="1"/>
          </p:cNvSpPr>
          <p:nvPr>
            <p:ph type="ctrTitle"/>
          </p:nvPr>
        </p:nvSpPr>
        <p:spPr>
          <a:xfrm>
            <a:off x="-187842" y="0"/>
            <a:ext cx="3672114" cy="1011237"/>
          </a:xfrm>
        </p:spPr>
        <p:txBody>
          <a:bodyPr>
            <a:normAutofit/>
          </a:bodyPr>
          <a:lstStyle/>
          <a:p>
            <a:r>
              <a:rPr lang="en-GB" dirty="0"/>
              <a:t>Dashboard</a:t>
            </a:r>
          </a:p>
        </p:txBody>
      </p:sp>
      <p:pic>
        <p:nvPicPr>
          <p:cNvPr id="48" name="Picture 47"/>
          <p:cNvPicPr>
            <a:picLocks noChangeAspect="1"/>
          </p:cNvPicPr>
          <p:nvPr/>
        </p:nvPicPr>
        <p:blipFill>
          <a:blip r:embed="rId6"/>
          <a:stretch>
            <a:fillRect/>
          </a:stretch>
        </p:blipFill>
        <p:spPr>
          <a:xfrm>
            <a:off x="3825181" y="1508834"/>
            <a:ext cx="3028897" cy="1186475"/>
          </a:xfrm>
          <a:prstGeom prst="rect">
            <a:avLst/>
          </a:prstGeom>
        </p:spPr>
      </p:pic>
      <p:grpSp>
        <p:nvGrpSpPr>
          <p:cNvPr id="50" name="Group 49"/>
          <p:cNvGrpSpPr/>
          <p:nvPr/>
        </p:nvGrpSpPr>
        <p:grpSpPr>
          <a:xfrm>
            <a:off x="3700316" y="956541"/>
            <a:ext cx="3254189" cy="463959"/>
            <a:chOff x="7995152" y="1137299"/>
            <a:chExt cx="3132058" cy="463959"/>
          </a:xfrm>
        </p:grpSpPr>
        <p:sp>
          <p:nvSpPr>
            <p:cNvPr id="46" name="Rectangle 45"/>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24" name="TextBox 23"/>
          <p:cNvSpPr txBox="1"/>
          <p:nvPr/>
        </p:nvSpPr>
        <p:spPr>
          <a:xfrm>
            <a:off x="6646730" y="1018120"/>
            <a:ext cx="615553" cy="340799"/>
          </a:xfrm>
          <a:prstGeom prst="rect">
            <a:avLst/>
          </a:prstGeom>
          <a:noFill/>
        </p:spPr>
        <p:txBody>
          <a:bodyPr vert="vert" wrap="none" rtlCol="0">
            <a:spAutoFit/>
          </a:bodyPr>
          <a:lstStyle/>
          <a:p>
            <a:r>
              <a:rPr lang="en-GB" sz="2800" dirty="0">
                <a:solidFill>
                  <a:schemeClr val="bg1"/>
                </a:solidFill>
              </a:rPr>
              <a:t>…</a:t>
            </a:r>
          </a:p>
        </p:txBody>
      </p:sp>
      <p:grpSp>
        <p:nvGrpSpPr>
          <p:cNvPr id="37" name="Group 36">
            <a:extLst>
              <a:ext uri="{FF2B5EF4-FFF2-40B4-BE49-F238E27FC236}">
                <a16:creationId xmlns:a16="http://schemas.microsoft.com/office/drawing/2014/main" id="{C1F15D79-B7B4-42BD-9BA9-00BD58F8C7D7}"/>
              </a:ext>
            </a:extLst>
          </p:cNvPr>
          <p:cNvGrpSpPr/>
          <p:nvPr/>
        </p:nvGrpSpPr>
        <p:grpSpPr>
          <a:xfrm>
            <a:off x="7413907" y="-180758"/>
            <a:ext cx="4749715" cy="7450223"/>
            <a:chOff x="0" y="256063"/>
            <a:chExt cx="4749715" cy="7450223"/>
          </a:xfrm>
        </p:grpSpPr>
        <p:pic>
          <p:nvPicPr>
            <p:cNvPr id="38" name="Picture 37">
              <a:extLst>
                <a:ext uri="{FF2B5EF4-FFF2-40B4-BE49-F238E27FC236}">
                  <a16:creationId xmlns:a16="http://schemas.microsoft.com/office/drawing/2014/main" id="{86D3D07A-96FB-46DE-82BB-70D06E84B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a:solidFill>
              <a:srgbClr val="ECC023"/>
            </a:solidFill>
            <a:ln>
              <a:noFill/>
            </a:ln>
            <a:effectLst>
              <a:outerShdw blurRad="127000" dist="88900" dir="2400000" algn="ctr" rotWithShape="0">
                <a:schemeClr val="bg1">
                  <a:lumMod val="65000"/>
                </a:schemeClr>
              </a:outerShdw>
            </a:effectLst>
          </p:spPr>
        </p:pic>
        <p:sp>
          <p:nvSpPr>
            <p:cNvPr id="40" name="Rectangle 39">
              <a:extLst>
                <a:ext uri="{FF2B5EF4-FFF2-40B4-BE49-F238E27FC236}">
                  <a16:creationId xmlns:a16="http://schemas.microsoft.com/office/drawing/2014/main" id="{BAF25DF7-50C3-4E68-ADB9-D73433F33782}"/>
                </a:ext>
              </a:extLst>
            </p:cNvPr>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Rectangle 40">
            <a:extLst>
              <a:ext uri="{FF2B5EF4-FFF2-40B4-BE49-F238E27FC236}">
                <a16:creationId xmlns:a16="http://schemas.microsoft.com/office/drawing/2014/main" id="{F6000D67-BFAA-4774-8CE6-830B5817EA33}"/>
              </a:ext>
            </a:extLst>
          </p:cNvPr>
          <p:cNvSpPr/>
          <p:nvPr/>
        </p:nvSpPr>
        <p:spPr>
          <a:xfrm>
            <a:off x="8560747" y="2462971"/>
            <a:ext cx="1456978" cy="1345701"/>
          </a:xfrm>
          <a:prstGeom prst="rect">
            <a:avLst/>
          </a:prstGeom>
          <a:solidFill>
            <a:srgbClr val="83489A"/>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4" name="Rectangle 43">
            <a:extLst>
              <a:ext uri="{FF2B5EF4-FFF2-40B4-BE49-F238E27FC236}">
                <a16:creationId xmlns:a16="http://schemas.microsoft.com/office/drawing/2014/main" id="{89DEB096-832F-4ED0-904E-4EBC891DD57E}"/>
              </a:ext>
            </a:extLst>
          </p:cNvPr>
          <p:cNvSpPr/>
          <p:nvPr/>
        </p:nvSpPr>
        <p:spPr>
          <a:xfrm>
            <a:off x="10132666" y="989988"/>
            <a:ext cx="1456978" cy="1345701"/>
          </a:xfrm>
          <a:prstGeom prst="rect">
            <a:avLst/>
          </a:prstGeom>
          <a:solidFill>
            <a:srgbClr val="FF660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5" name="Rectangle 44">
            <a:extLst>
              <a:ext uri="{FF2B5EF4-FFF2-40B4-BE49-F238E27FC236}">
                <a16:creationId xmlns:a16="http://schemas.microsoft.com/office/drawing/2014/main" id="{85F76C1D-0EC4-45F0-87B2-F55DEE8CA2EB}"/>
              </a:ext>
            </a:extLst>
          </p:cNvPr>
          <p:cNvSpPr/>
          <p:nvPr/>
        </p:nvSpPr>
        <p:spPr>
          <a:xfrm>
            <a:off x="8575261" y="989989"/>
            <a:ext cx="1456978" cy="1345701"/>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7" name="Rectangle 46">
            <a:extLst>
              <a:ext uri="{FF2B5EF4-FFF2-40B4-BE49-F238E27FC236}">
                <a16:creationId xmlns:a16="http://schemas.microsoft.com/office/drawing/2014/main" id="{E5FD9B2A-0D67-4375-8279-542C0CFB6C19}"/>
              </a:ext>
            </a:extLst>
          </p:cNvPr>
          <p:cNvSpPr/>
          <p:nvPr/>
        </p:nvSpPr>
        <p:spPr>
          <a:xfrm>
            <a:off x="10132666" y="2477485"/>
            <a:ext cx="1456978" cy="1345701"/>
          </a:xfrm>
          <a:prstGeom prst="rect">
            <a:avLst/>
          </a:prstGeom>
          <a:solidFill>
            <a:srgbClr val="00B0F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r>
              <a:rPr lang="en-GB" sz="2800" dirty="0">
                <a:solidFill>
                  <a:srgbClr val="0070C0"/>
                </a:solidFill>
                <a:latin typeface="Freestyle Script" panose="030804020302050B0404" pitchFamily="66" charset="0"/>
                <a:cs typeface="Vijaya" panose="020B0604020202020204" pitchFamily="34" charset="0"/>
              </a:rPr>
              <a:t>              </a:t>
            </a:r>
            <a:endParaRPr lang="en-GB" sz="5400" dirty="0">
              <a:solidFill>
                <a:schemeClr val="bg1"/>
              </a:solidFill>
              <a:latin typeface="Arial Black" panose="020B0A04020102020204" pitchFamily="34" charset="0"/>
              <a:cs typeface="Vijaya" panose="020B0604020202020204" pitchFamily="34" charset="0"/>
            </a:endParaRPr>
          </a:p>
          <a:p>
            <a:pPr algn="ctr"/>
            <a:endParaRPr lang="en-GB" sz="2800" dirty="0">
              <a:solidFill>
                <a:srgbClr val="0070C0"/>
              </a:solidFill>
              <a:latin typeface="Freestyle Script" panose="030804020302050B0404" pitchFamily="66" charset="0"/>
              <a:cs typeface="Vijaya" panose="020B0604020202020204" pitchFamily="34" charset="0"/>
            </a:endParaRPr>
          </a:p>
        </p:txBody>
      </p:sp>
      <p:pic>
        <p:nvPicPr>
          <p:cNvPr id="51" name="Picture 50">
            <a:extLst>
              <a:ext uri="{FF2B5EF4-FFF2-40B4-BE49-F238E27FC236}">
                <a16:creationId xmlns:a16="http://schemas.microsoft.com/office/drawing/2014/main" id="{835048BE-1F34-4ED3-9F22-45269DEB2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6115" y="1054032"/>
            <a:ext cx="1349476" cy="933557"/>
          </a:xfrm>
          <a:prstGeom prst="rect">
            <a:avLst/>
          </a:prstGeom>
        </p:spPr>
      </p:pic>
      <p:sp>
        <p:nvSpPr>
          <p:cNvPr id="52" name="TextBox 51">
            <a:extLst>
              <a:ext uri="{FF2B5EF4-FFF2-40B4-BE49-F238E27FC236}">
                <a16:creationId xmlns:a16="http://schemas.microsoft.com/office/drawing/2014/main" id="{C537960B-8A9D-4509-BBAA-57BB8D895458}"/>
              </a:ext>
            </a:extLst>
          </p:cNvPr>
          <p:cNvSpPr txBox="1"/>
          <p:nvPr/>
        </p:nvSpPr>
        <p:spPr>
          <a:xfrm>
            <a:off x="8553815" y="3501933"/>
            <a:ext cx="1495922"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ACCESSORIES</a:t>
            </a:r>
          </a:p>
        </p:txBody>
      </p:sp>
      <p:sp>
        <p:nvSpPr>
          <p:cNvPr id="53" name="TextBox 52">
            <a:extLst>
              <a:ext uri="{FF2B5EF4-FFF2-40B4-BE49-F238E27FC236}">
                <a16:creationId xmlns:a16="http://schemas.microsoft.com/office/drawing/2014/main" id="{41455CDD-B431-46D2-A9C3-D4B99BDA46FB}"/>
              </a:ext>
            </a:extLst>
          </p:cNvPr>
          <p:cNvSpPr txBox="1"/>
          <p:nvPr/>
        </p:nvSpPr>
        <p:spPr>
          <a:xfrm>
            <a:off x="10662258" y="3482444"/>
            <a:ext cx="529312" cy="276999"/>
          </a:xfrm>
          <a:prstGeom prst="rect">
            <a:avLst/>
          </a:prstGeom>
          <a:noFill/>
        </p:spPr>
        <p:txBody>
          <a:bodyPr wrap="none" rtlCol="0">
            <a:spAutoFit/>
          </a:bodyPr>
          <a:lstStyle/>
          <a:p>
            <a:r>
              <a:rPr lang="en-GB" sz="1200" dirty="0">
                <a:solidFill>
                  <a:schemeClr val="bg1"/>
                </a:solidFill>
                <a:latin typeface="Lucida Handwriting" panose="03010101010101010101" pitchFamily="66" charset="0"/>
                <a:ea typeface="Verdana" panose="020B0604030504040204" pitchFamily="34" charset="0"/>
                <a:cs typeface="Verdana" panose="020B0604030504040204" pitchFamily="34" charset="0"/>
              </a:rPr>
              <a:t>FAQ</a:t>
            </a:r>
          </a:p>
        </p:txBody>
      </p:sp>
      <p:sp>
        <p:nvSpPr>
          <p:cNvPr id="54" name="TextBox 53">
            <a:extLst>
              <a:ext uri="{FF2B5EF4-FFF2-40B4-BE49-F238E27FC236}">
                <a16:creationId xmlns:a16="http://schemas.microsoft.com/office/drawing/2014/main" id="{C7711ECE-ADCB-49C5-9885-D84AE2B66058}"/>
              </a:ext>
            </a:extLst>
          </p:cNvPr>
          <p:cNvSpPr txBox="1"/>
          <p:nvPr/>
        </p:nvSpPr>
        <p:spPr>
          <a:xfrm>
            <a:off x="8829500" y="2027912"/>
            <a:ext cx="998991"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RECIPES</a:t>
            </a:r>
          </a:p>
        </p:txBody>
      </p:sp>
      <p:sp>
        <p:nvSpPr>
          <p:cNvPr id="55" name="TextBox 54">
            <a:extLst>
              <a:ext uri="{FF2B5EF4-FFF2-40B4-BE49-F238E27FC236}">
                <a16:creationId xmlns:a16="http://schemas.microsoft.com/office/drawing/2014/main" id="{CA1E8185-E208-4F77-B5F1-B9FE2163E495}"/>
              </a:ext>
            </a:extLst>
          </p:cNvPr>
          <p:cNvSpPr txBox="1"/>
          <p:nvPr/>
        </p:nvSpPr>
        <p:spPr>
          <a:xfrm>
            <a:off x="10138921" y="2027912"/>
            <a:ext cx="1393330"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GUIDELINES</a:t>
            </a:r>
          </a:p>
        </p:txBody>
      </p:sp>
      <p:pic>
        <p:nvPicPr>
          <p:cNvPr id="56" name="Picture 55">
            <a:extLst>
              <a:ext uri="{FF2B5EF4-FFF2-40B4-BE49-F238E27FC236}">
                <a16:creationId xmlns:a16="http://schemas.microsoft.com/office/drawing/2014/main" id="{A6E5BEB5-CE62-4D27-8A49-8D341EE121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373" r="33373"/>
          <a:stretch/>
        </p:blipFill>
        <p:spPr>
          <a:xfrm>
            <a:off x="7917907" y="1029645"/>
            <a:ext cx="2049569" cy="954731"/>
          </a:xfrm>
          <a:prstGeom prst="rect">
            <a:avLst/>
          </a:prstGeom>
        </p:spPr>
      </p:pic>
      <p:grpSp>
        <p:nvGrpSpPr>
          <p:cNvPr id="60" name="Group 59">
            <a:extLst>
              <a:ext uri="{FF2B5EF4-FFF2-40B4-BE49-F238E27FC236}">
                <a16:creationId xmlns:a16="http://schemas.microsoft.com/office/drawing/2014/main" id="{F9262634-9BBC-4955-9F9D-954254339FB8}"/>
              </a:ext>
            </a:extLst>
          </p:cNvPr>
          <p:cNvGrpSpPr/>
          <p:nvPr/>
        </p:nvGrpSpPr>
        <p:grpSpPr>
          <a:xfrm>
            <a:off x="8435882" y="956541"/>
            <a:ext cx="3254189" cy="463959"/>
            <a:chOff x="7995152" y="1137299"/>
            <a:chExt cx="3132058" cy="463959"/>
          </a:xfrm>
        </p:grpSpPr>
        <p:sp>
          <p:nvSpPr>
            <p:cNvPr id="61" name="Rectangle 60">
              <a:extLst>
                <a:ext uri="{FF2B5EF4-FFF2-40B4-BE49-F238E27FC236}">
                  <a16:creationId xmlns:a16="http://schemas.microsoft.com/office/drawing/2014/main" id="{FAEA26BB-7261-4402-8610-787D52391282}"/>
                </a:ext>
              </a:extLst>
            </p:cNvPr>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62" name="Picture 61">
              <a:extLst>
                <a:ext uri="{FF2B5EF4-FFF2-40B4-BE49-F238E27FC236}">
                  <a16:creationId xmlns:a16="http://schemas.microsoft.com/office/drawing/2014/main" id="{79CE067C-339D-4468-A282-3CDF3E069C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63" name="TextBox 62">
            <a:extLst>
              <a:ext uri="{FF2B5EF4-FFF2-40B4-BE49-F238E27FC236}">
                <a16:creationId xmlns:a16="http://schemas.microsoft.com/office/drawing/2014/main" id="{5CD4B1F5-5268-432A-A07F-F7B68C16995B}"/>
              </a:ext>
            </a:extLst>
          </p:cNvPr>
          <p:cNvSpPr txBox="1"/>
          <p:nvPr/>
        </p:nvSpPr>
        <p:spPr>
          <a:xfrm>
            <a:off x="11382296" y="1018120"/>
            <a:ext cx="615553" cy="340799"/>
          </a:xfrm>
          <a:prstGeom prst="rect">
            <a:avLst/>
          </a:prstGeom>
          <a:noFill/>
        </p:spPr>
        <p:txBody>
          <a:bodyPr vert="vert" wrap="none" rtlCol="0">
            <a:spAutoFit/>
          </a:bodyPr>
          <a:lstStyle/>
          <a:p>
            <a:r>
              <a:rPr lang="en-GB" sz="2800" dirty="0">
                <a:solidFill>
                  <a:schemeClr val="bg1"/>
                </a:solidFill>
              </a:rPr>
              <a:t>…</a:t>
            </a:r>
          </a:p>
        </p:txBody>
      </p:sp>
      <p:pic>
        <p:nvPicPr>
          <p:cNvPr id="42" name="Picture 41"/>
          <p:cNvPicPr>
            <a:picLocks noChangeAspect="1"/>
          </p:cNvPicPr>
          <p:nvPr/>
        </p:nvPicPr>
        <p:blipFill rotWithShape="1">
          <a:blip r:embed="rId8">
            <a:extLst>
              <a:ext uri="{28A0092B-C50C-407E-A947-70E740481C1C}">
                <a14:useLocalDpi xmlns:a14="http://schemas.microsoft.com/office/drawing/2010/main" val="0"/>
              </a:ext>
            </a:extLst>
          </a:blip>
          <a:srcRect t="15937" b="16442"/>
          <a:stretch/>
        </p:blipFill>
        <p:spPr>
          <a:xfrm>
            <a:off x="8645419" y="2581816"/>
            <a:ext cx="1277711" cy="864000"/>
          </a:xfrm>
          <a:prstGeom prst="rect">
            <a:avLst/>
          </a:prstGeom>
        </p:spPr>
      </p:pic>
      <p:pic>
        <p:nvPicPr>
          <p:cNvPr id="6" name="Picture 5">
            <a:extLst>
              <a:ext uri="{FF2B5EF4-FFF2-40B4-BE49-F238E27FC236}">
                <a16:creationId xmlns:a16="http://schemas.microsoft.com/office/drawing/2014/main" id="{D9D2745A-3107-4DA9-B6C9-4FBCC9F1DE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63980" y="2888174"/>
            <a:ext cx="1123217" cy="747450"/>
          </a:xfrm>
          <a:prstGeom prst="rect">
            <a:avLst/>
          </a:prstGeom>
        </p:spPr>
      </p:pic>
      <p:sp>
        <p:nvSpPr>
          <p:cNvPr id="8" name="Rectangle 7">
            <a:extLst>
              <a:ext uri="{FF2B5EF4-FFF2-40B4-BE49-F238E27FC236}">
                <a16:creationId xmlns:a16="http://schemas.microsoft.com/office/drawing/2014/main" id="{37CBCB73-9BB3-4557-9E6D-8923F1222C47}"/>
              </a:ext>
            </a:extLst>
          </p:cNvPr>
          <p:cNvSpPr/>
          <p:nvPr/>
        </p:nvSpPr>
        <p:spPr>
          <a:xfrm>
            <a:off x="8575261" y="4214454"/>
            <a:ext cx="3014383" cy="549948"/>
          </a:xfrm>
          <a:prstGeom prst="rect">
            <a:avLst/>
          </a:prstGeom>
          <a:solidFill>
            <a:srgbClr val="ECC0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BLW Community Support</a:t>
            </a:r>
          </a:p>
        </p:txBody>
      </p:sp>
      <p:pic>
        <p:nvPicPr>
          <p:cNvPr id="1026" name="Picture 2" descr="Image result for baby  question mark">
            <a:extLst>
              <a:ext uri="{FF2B5EF4-FFF2-40B4-BE49-F238E27FC236}">
                <a16:creationId xmlns:a16="http://schemas.microsoft.com/office/drawing/2014/main" id="{354F53DF-1356-4DD1-9431-FACA290E18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58175" y="2619378"/>
            <a:ext cx="1391447" cy="84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0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chemeClr val="accent1">
              <a:lumMod val="75000"/>
            </a:schemeClr>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03516" y="1713540"/>
            <a:ext cx="973343"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THEORY</a:t>
            </a:r>
          </a:p>
        </p:txBody>
      </p:sp>
      <p:sp>
        <p:nvSpPr>
          <p:cNvPr id="43" name="Title 42"/>
          <p:cNvSpPr>
            <a:spLocks noGrp="1"/>
          </p:cNvSpPr>
          <p:nvPr>
            <p:ph type="ctrTitle"/>
          </p:nvPr>
        </p:nvSpPr>
        <p:spPr>
          <a:xfrm>
            <a:off x="1524000" y="1122363"/>
            <a:ext cx="3672114" cy="1011237"/>
          </a:xfrm>
        </p:spPr>
        <p:txBody>
          <a:bodyPr/>
          <a:lstStyle/>
          <a:p>
            <a:r>
              <a:rPr lang="en-GB" dirty="0"/>
              <a:t>Theory</a:t>
            </a:r>
          </a:p>
        </p:txBody>
      </p:sp>
      <p:grpSp>
        <p:nvGrpSpPr>
          <p:cNvPr id="25" name="Group 24"/>
          <p:cNvGrpSpPr/>
          <p:nvPr/>
        </p:nvGrpSpPr>
        <p:grpSpPr>
          <a:xfrm>
            <a:off x="7930775" y="1137299"/>
            <a:ext cx="3281449"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3" name="TextBox 12"/>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6" name="Picture 5"/>
          <p:cNvPicPr>
            <a:picLocks noChangeAspect="1"/>
          </p:cNvPicPr>
          <p:nvPr/>
        </p:nvPicPr>
        <p:blipFill rotWithShape="1">
          <a:blip r:embed="rId4"/>
          <a:srcRect b="11215"/>
          <a:stretch/>
        </p:blipFill>
        <p:spPr>
          <a:xfrm>
            <a:off x="7930775" y="2124231"/>
            <a:ext cx="3288060" cy="3845693"/>
          </a:xfrm>
          <a:prstGeom prst="rect">
            <a:avLst/>
          </a:prstGeom>
        </p:spPr>
      </p:pic>
    </p:spTree>
    <p:extLst>
      <p:ext uri="{BB962C8B-B14F-4D97-AF65-F5344CB8AC3E}">
        <p14:creationId xmlns:p14="http://schemas.microsoft.com/office/powerpoint/2010/main" val="291600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5CAE42"/>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45258" y="1713540"/>
            <a:ext cx="1680268"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HOW TO START</a:t>
            </a:r>
          </a:p>
        </p:txBody>
      </p:sp>
      <p:sp>
        <p:nvSpPr>
          <p:cNvPr id="43" name="Title 42"/>
          <p:cNvSpPr>
            <a:spLocks noGrp="1"/>
          </p:cNvSpPr>
          <p:nvPr>
            <p:ph type="ctrTitle"/>
          </p:nvPr>
        </p:nvSpPr>
        <p:spPr>
          <a:xfrm>
            <a:off x="1523999" y="1122363"/>
            <a:ext cx="4020457" cy="1011237"/>
          </a:xfrm>
        </p:spPr>
        <p:txBody>
          <a:bodyPr>
            <a:normAutofit fontScale="90000"/>
          </a:bodyPr>
          <a:lstStyle/>
          <a:p>
            <a:r>
              <a:rPr lang="en-GB" dirty="0"/>
              <a:t>How To Start</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4" name="TextBox 1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6" name="Picture 5"/>
          <p:cNvPicPr>
            <a:picLocks noChangeAspect="1"/>
          </p:cNvPicPr>
          <p:nvPr/>
        </p:nvPicPr>
        <p:blipFill rotWithShape="1">
          <a:blip r:embed="rId4"/>
          <a:srcRect t="-1" b="9969"/>
          <a:stretch/>
        </p:blipFill>
        <p:spPr>
          <a:xfrm>
            <a:off x="7946465" y="2143927"/>
            <a:ext cx="3238500" cy="3834312"/>
          </a:xfrm>
          <a:prstGeom prst="rect">
            <a:avLst/>
          </a:prstGeom>
        </p:spPr>
      </p:pic>
    </p:spTree>
    <p:extLst>
      <p:ext uri="{BB962C8B-B14F-4D97-AF65-F5344CB8AC3E}">
        <p14:creationId xmlns:p14="http://schemas.microsoft.com/office/powerpoint/2010/main" val="365234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1524000" y="1122363"/>
            <a:ext cx="3672114" cy="1707923"/>
          </a:xfrm>
        </p:spPr>
        <p:txBody>
          <a:bodyPr>
            <a:normAutofit fontScale="90000"/>
          </a:bodyPr>
          <a:lstStyle/>
          <a:p>
            <a:r>
              <a:rPr lang="en-GB" dirty="0"/>
              <a:t>Recipes Popular</a:t>
            </a:r>
          </a:p>
        </p:txBody>
      </p:sp>
      <p:grpSp>
        <p:nvGrpSpPr>
          <p:cNvPr id="25" name="Group 24"/>
          <p:cNvGrpSpPr/>
          <p:nvPr/>
        </p:nvGrpSpPr>
        <p:grpSpPr>
          <a:xfrm>
            <a:off x="7930776" y="1137299"/>
            <a:ext cx="3264552"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pic>
        <p:nvPicPr>
          <p:cNvPr id="8" name="Picture 7"/>
          <p:cNvPicPr>
            <a:picLocks noChangeAspect="1"/>
          </p:cNvPicPr>
          <p:nvPr/>
        </p:nvPicPr>
        <p:blipFill>
          <a:blip r:embed="rId4"/>
          <a:stretch>
            <a:fillRect/>
          </a:stretch>
        </p:blipFill>
        <p:spPr>
          <a:xfrm>
            <a:off x="7930774" y="2158754"/>
            <a:ext cx="3256267" cy="3811171"/>
          </a:xfrm>
          <a:prstGeom prst="rect">
            <a:avLst/>
          </a:prstGeom>
        </p:spPr>
      </p:pic>
      <p:sp>
        <p:nvSpPr>
          <p:cNvPr id="9" name="Rectangle 8"/>
          <p:cNvSpPr/>
          <p:nvPr/>
        </p:nvSpPr>
        <p:spPr>
          <a:xfrm>
            <a:off x="7941137" y="4746171"/>
            <a:ext cx="3306878" cy="1183174"/>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941136" y="3364706"/>
            <a:ext cx="3254191" cy="1381464"/>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941136" y="2147438"/>
            <a:ext cx="3254191" cy="1217266"/>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922488" y="1601258"/>
            <a:ext cx="3262477" cy="5323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POPULAR            EXPLORE</a:t>
            </a:r>
          </a:p>
        </p:txBody>
      </p:sp>
      <p:cxnSp>
        <p:nvCxnSpPr>
          <p:cNvPr id="13" name="Straight Connector 12"/>
          <p:cNvCxnSpPr/>
          <p:nvPr/>
        </p:nvCxnSpPr>
        <p:spPr>
          <a:xfrm flipH="1">
            <a:off x="7922488" y="2040063"/>
            <a:ext cx="1627912" cy="0"/>
          </a:xfrm>
          <a:prstGeom prst="line">
            <a:avLst/>
          </a:prstGeom>
          <a:ln w="25400">
            <a:solidFill>
              <a:srgbClr val="5CAE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71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ECC023">
              <a:alpha val="66000"/>
            </a:srgbClr>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1524000" y="1122363"/>
            <a:ext cx="3672114" cy="1896608"/>
          </a:xfrm>
        </p:spPr>
        <p:txBody>
          <a:bodyPr>
            <a:normAutofit/>
          </a:bodyPr>
          <a:lstStyle/>
          <a:p>
            <a:r>
              <a:rPr lang="en-GB" dirty="0"/>
              <a:t>Recipes Explore</a:t>
            </a:r>
          </a:p>
        </p:txBody>
      </p:sp>
      <p:grpSp>
        <p:nvGrpSpPr>
          <p:cNvPr id="25" name="Group 24"/>
          <p:cNvGrpSpPr/>
          <p:nvPr/>
        </p:nvGrpSpPr>
        <p:grpSpPr>
          <a:xfrm>
            <a:off x="7930776" y="1137299"/>
            <a:ext cx="3264552"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7" name="Rectangle 16"/>
          <p:cNvSpPr/>
          <p:nvPr/>
        </p:nvSpPr>
        <p:spPr>
          <a:xfrm>
            <a:off x="7941137" y="2147438"/>
            <a:ext cx="1635982" cy="1029924"/>
          </a:xfrm>
          <a:prstGeom prst="rect">
            <a:avLst/>
          </a:prstGeom>
          <a:blipFill dpi="0" rotWithShape="1">
            <a:blip r:embed="rId4">
              <a:alphaModFix amt="98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QUICK &amp; EASY</a:t>
            </a:r>
          </a:p>
        </p:txBody>
      </p:sp>
      <p:sp>
        <p:nvSpPr>
          <p:cNvPr id="10" name="Rectangle 9"/>
          <p:cNvSpPr/>
          <p:nvPr/>
        </p:nvSpPr>
        <p:spPr>
          <a:xfrm>
            <a:off x="7922488" y="1601258"/>
            <a:ext cx="3262477" cy="5323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POPULAR            EXPLORE</a:t>
            </a:r>
          </a:p>
        </p:txBody>
      </p:sp>
      <p:cxnSp>
        <p:nvCxnSpPr>
          <p:cNvPr id="13" name="Straight Connector 12"/>
          <p:cNvCxnSpPr/>
          <p:nvPr/>
        </p:nvCxnSpPr>
        <p:spPr>
          <a:xfrm flipH="1">
            <a:off x="9577120" y="2040063"/>
            <a:ext cx="1627912" cy="0"/>
          </a:xfrm>
          <a:prstGeom prst="line">
            <a:avLst/>
          </a:prstGeom>
          <a:ln w="25400">
            <a:solidFill>
              <a:srgbClr val="5CAE4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577119" y="2155169"/>
            <a:ext cx="1607846" cy="1029924"/>
          </a:xfrm>
          <a:prstGeom prst="rect">
            <a:avLst/>
          </a:prstGeom>
          <a:blipFill>
            <a:blip r:embed="rId5">
              <a:alphaModFix amt="98000"/>
            </a:blip>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SNACKS</a:t>
            </a:r>
          </a:p>
        </p:txBody>
      </p:sp>
      <p:sp>
        <p:nvSpPr>
          <p:cNvPr id="30" name="Rectangle 29"/>
          <p:cNvSpPr/>
          <p:nvPr/>
        </p:nvSpPr>
        <p:spPr>
          <a:xfrm>
            <a:off x="7936984" y="3185093"/>
            <a:ext cx="1635982" cy="1029924"/>
          </a:xfrm>
          <a:prstGeom prst="rect">
            <a:avLst/>
          </a:prstGeom>
          <a:blipFill>
            <a:blip r:embed="rId6">
              <a:alphaModFix amt="98000"/>
            </a:blip>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LUNCH</a:t>
            </a:r>
          </a:p>
        </p:txBody>
      </p:sp>
      <p:sp>
        <p:nvSpPr>
          <p:cNvPr id="31" name="Rectangle 30"/>
          <p:cNvSpPr/>
          <p:nvPr/>
        </p:nvSpPr>
        <p:spPr>
          <a:xfrm>
            <a:off x="9572966" y="3178310"/>
            <a:ext cx="1607846" cy="1029924"/>
          </a:xfrm>
          <a:prstGeom prst="rect">
            <a:avLst/>
          </a:prstGeom>
          <a:blipFill>
            <a:blip r:embed="rId7">
              <a:alphaModFix amt="98000"/>
            </a:blip>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DINNER</a:t>
            </a:r>
          </a:p>
        </p:txBody>
      </p:sp>
      <p:sp>
        <p:nvSpPr>
          <p:cNvPr id="32" name="Rectangle 31"/>
          <p:cNvSpPr/>
          <p:nvPr/>
        </p:nvSpPr>
        <p:spPr>
          <a:xfrm>
            <a:off x="7941137" y="4208234"/>
            <a:ext cx="1635982" cy="1029924"/>
          </a:xfrm>
          <a:prstGeom prst="rect">
            <a:avLst/>
          </a:prstGeom>
          <a:blipFill>
            <a:blip r:embed="rId8">
              <a:alphaModFix amt="98000"/>
            </a:blip>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VEGETARIAN</a:t>
            </a:r>
          </a:p>
        </p:txBody>
      </p:sp>
      <p:sp>
        <p:nvSpPr>
          <p:cNvPr id="33" name="Rectangle 32"/>
          <p:cNvSpPr/>
          <p:nvPr/>
        </p:nvSpPr>
        <p:spPr>
          <a:xfrm>
            <a:off x="9577119" y="4215965"/>
            <a:ext cx="1607846" cy="1029924"/>
          </a:xfrm>
          <a:prstGeom prst="rect">
            <a:avLst/>
          </a:prstGeom>
          <a:blipFill>
            <a:blip r:embed="rId9">
              <a:alphaModFix amt="98000"/>
            </a:blip>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TREATS</a:t>
            </a:r>
          </a:p>
        </p:txBody>
      </p:sp>
    </p:spTree>
    <p:extLst>
      <p:ext uri="{BB962C8B-B14F-4D97-AF65-F5344CB8AC3E}">
        <p14:creationId xmlns:p14="http://schemas.microsoft.com/office/powerpoint/2010/main" val="365252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1523999" y="1122362"/>
            <a:ext cx="5359475" cy="4847561"/>
          </a:xfrm>
        </p:spPr>
        <p:txBody>
          <a:bodyPr>
            <a:normAutofit fontScale="90000"/>
          </a:bodyPr>
          <a:lstStyle/>
          <a:p>
            <a:pPr algn="l"/>
            <a:r>
              <a:rPr lang="en-GB" dirty="0"/>
              <a:t>Recipes </a:t>
            </a:r>
            <a:br>
              <a:rPr lang="en-GB" dirty="0"/>
            </a:br>
            <a:r>
              <a:rPr lang="en-GB" dirty="0"/>
              <a:t>- Quick &amp; Easy</a:t>
            </a:r>
            <a:br>
              <a:rPr lang="en-GB" dirty="0"/>
            </a:br>
            <a:r>
              <a:rPr lang="en-GB" dirty="0"/>
              <a:t>- Snacks</a:t>
            </a:r>
            <a:br>
              <a:rPr lang="en-GB" dirty="0"/>
            </a:br>
            <a:r>
              <a:rPr lang="en-GB" dirty="0"/>
              <a:t>- Lunch</a:t>
            </a:r>
            <a:br>
              <a:rPr lang="en-GB" dirty="0"/>
            </a:br>
            <a:r>
              <a:rPr lang="en-GB" dirty="0"/>
              <a:t>- Dinner</a:t>
            </a:r>
            <a:br>
              <a:rPr lang="en-GB" dirty="0"/>
            </a:br>
            <a:r>
              <a:rPr lang="en-GB" dirty="0"/>
              <a:t>- Vegetarian</a:t>
            </a:r>
            <a:br>
              <a:rPr lang="en-GB" dirty="0"/>
            </a:br>
            <a:r>
              <a:rPr lang="en-GB" dirty="0"/>
              <a:t>- Treats</a:t>
            </a:r>
          </a:p>
        </p:txBody>
      </p:sp>
      <p:grpSp>
        <p:nvGrpSpPr>
          <p:cNvPr id="25" name="Group 24"/>
          <p:cNvGrpSpPr/>
          <p:nvPr/>
        </p:nvGrpSpPr>
        <p:grpSpPr>
          <a:xfrm>
            <a:off x="7930776" y="1137299"/>
            <a:ext cx="3264552"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0" name="Rectangle 9"/>
          <p:cNvSpPr/>
          <p:nvPr/>
        </p:nvSpPr>
        <p:spPr>
          <a:xfrm>
            <a:off x="7922488" y="1601258"/>
            <a:ext cx="3262477" cy="5323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QUICK &amp; EASY</a:t>
            </a:r>
          </a:p>
        </p:txBody>
      </p:sp>
      <p:pic>
        <p:nvPicPr>
          <p:cNvPr id="2" name="Picture 1"/>
          <p:cNvPicPr>
            <a:picLocks noChangeAspect="1"/>
          </p:cNvPicPr>
          <p:nvPr/>
        </p:nvPicPr>
        <p:blipFill>
          <a:blip r:embed="rId4"/>
          <a:stretch>
            <a:fillRect/>
          </a:stretch>
        </p:blipFill>
        <p:spPr>
          <a:xfrm>
            <a:off x="7950653" y="2074868"/>
            <a:ext cx="3208986" cy="3366805"/>
          </a:xfrm>
          <a:prstGeom prst="rect">
            <a:avLst/>
          </a:prstGeom>
        </p:spPr>
      </p:pic>
      <p:sp>
        <p:nvSpPr>
          <p:cNvPr id="9" name="Rectangle 8"/>
          <p:cNvSpPr/>
          <p:nvPr/>
        </p:nvSpPr>
        <p:spPr>
          <a:xfrm>
            <a:off x="7941136" y="4408469"/>
            <a:ext cx="3254191" cy="1105774"/>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941136" y="3188678"/>
            <a:ext cx="3254191" cy="1219790"/>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941136" y="2147438"/>
            <a:ext cx="3254191" cy="1029924"/>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993823" y="1708379"/>
            <a:ext cx="358222" cy="331684"/>
          </a:xfrm>
          <a:prstGeom prst="ellipse">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5CAE42"/>
                </a:solidFill>
              </a:rPr>
              <a:t>&lt;</a:t>
            </a:r>
          </a:p>
        </p:txBody>
      </p:sp>
    </p:spTree>
    <p:extLst>
      <p:ext uri="{BB962C8B-B14F-4D97-AF65-F5344CB8AC3E}">
        <p14:creationId xmlns:p14="http://schemas.microsoft.com/office/powerpoint/2010/main" val="363900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chemeClr val="accent1">
              <a:lumMod val="75000"/>
            </a:schemeClr>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03516" y="1713540"/>
            <a:ext cx="973343"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THEORY</a:t>
            </a:r>
          </a:p>
        </p:txBody>
      </p:sp>
      <p:sp>
        <p:nvSpPr>
          <p:cNvPr id="43" name="Title 42"/>
          <p:cNvSpPr>
            <a:spLocks noGrp="1"/>
          </p:cNvSpPr>
          <p:nvPr>
            <p:ph type="ctrTitle"/>
          </p:nvPr>
        </p:nvSpPr>
        <p:spPr>
          <a:xfrm>
            <a:off x="1524000" y="1122363"/>
            <a:ext cx="3672114" cy="1011237"/>
          </a:xfrm>
        </p:spPr>
        <p:txBody>
          <a:bodyPr/>
          <a:lstStyle/>
          <a:p>
            <a:r>
              <a:rPr lang="en-GB" dirty="0"/>
              <a:t>Theory</a:t>
            </a:r>
          </a:p>
        </p:txBody>
      </p:sp>
      <p:grpSp>
        <p:nvGrpSpPr>
          <p:cNvPr id="25" name="Group 24"/>
          <p:cNvGrpSpPr/>
          <p:nvPr/>
        </p:nvGrpSpPr>
        <p:grpSpPr>
          <a:xfrm>
            <a:off x="7930775" y="1137299"/>
            <a:ext cx="3281449"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3" name="TextBox 12"/>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6" name="Picture 5"/>
          <p:cNvPicPr>
            <a:picLocks noChangeAspect="1"/>
          </p:cNvPicPr>
          <p:nvPr/>
        </p:nvPicPr>
        <p:blipFill>
          <a:blip r:embed="rId4"/>
          <a:stretch>
            <a:fillRect/>
          </a:stretch>
        </p:blipFill>
        <p:spPr>
          <a:xfrm>
            <a:off x="7935624" y="2099620"/>
            <a:ext cx="3276600" cy="3838575"/>
          </a:xfrm>
          <a:prstGeom prst="rect">
            <a:avLst/>
          </a:prstGeom>
        </p:spPr>
      </p:pic>
      <p:sp>
        <p:nvSpPr>
          <p:cNvPr id="3" name="Rectangle 2"/>
          <p:cNvSpPr/>
          <p:nvPr/>
        </p:nvSpPr>
        <p:spPr>
          <a:xfrm>
            <a:off x="7930775" y="5529943"/>
            <a:ext cx="3254190" cy="439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ADVERT</a:t>
            </a:r>
          </a:p>
        </p:txBody>
      </p:sp>
    </p:spTree>
    <p:extLst>
      <p:ext uri="{BB962C8B-B14F-4D97-AF65-F5344CB8AC3E}">
        <p14:creationId xmlns:p14="http://schemas.microsoft.com/office/powerpoint/2010/main" val="28815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5880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6609976" y="1128985"/>
            <a:ext cx="3254189" cy="4840940"/>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943428" y="485392"/>
            <a:ext cx="4934857" cy="2794837"/>
          </a:xfrm>
        </p:spPr>
        <p:txBody>
          <a:bodyPr>
            <a:normAutofit/>
          </a:bodyPr>
          <a:lstStyle/>
          <a:p>
            <a:pPr algn="l"/>
            <a:r>
              <a:rPr lang="en-GB" dirty="0"/>
              <a:t>Recipes </a:t>
            </a:r>
            <a:br>
              <a:rPr lang="en-GB" dirty="0"/>
            </a:br>
            <a:r>
              <a:rPr lang="en-GB" dirty="0"/>
              <a:t>display recipe</a:t>
            </a:r>
            <a:br>
              <a:rPr lang="en-GB" dirty="0"/>
            </a:br>
            <a:endParaRPr lang="en-GB" dirty="0"/>
          </a:p>
        </p:txBody>
      </p:sp>
      <p:grpSp>
        <p:nvGrpSpPr>
          <p:cNvPr id="25" name="Group 24"/>
          <p:cNvGrpSpPr/>
          <p:nvPr/>
        </p:nvGrpSpPr>
        <p:grpSpPr>
          <a:xfrm>
            <a:off x="6609976" y="1137299"/>
            <a:ext cx="3264552"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0" name="Rectangle 9"/>
          <p:cNvSpPr/>
          <p:nvPr/>
        </p:nvSpPr>
        <p:spPr>
          <a:xfrm>
            <a:off x="6601688" y="1620000"/>
            <a:ext cx="3262477" cy="1080000"/>
          </a:xfrm>
          <a:prstGeom prst="rect">
            <a:avLst/>
          </a:prstGeom>
          <a:blipFill>
            <a:blip r:embed="rId4">
              <a:alphaModFix amt="98000"/>
            </a:blip>
            <a:srcRect/>
            <a:stretch>
              <a:fillRect t="-1736" b="-3625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SALMON FISH FINGERS </a:t>
            </a:r>
          </a:p>
          <a:p>
            <a:pPr algn="ctr"/>
            <a:r>
              <a:rPr lang="en-GB" b="1" dirty="0">
                <a:solidFill>
                  <a:schemeClr val="tx1"/>
                </a:solidFill>
              </a:rPr>
              <a:t>WITH CHUNKY CHIPS</a:t>
            </a:r>
          </a:p>
          <a:p>
            <a:pPr algn="ctr"/>
            <a:endParaRPr lang="en-GB" dirty="0">
              <a:solidFill>
                <a:schemeClr val="tx1"/>
              </a:solidFill>
            </a:endParaRPr>
          </a:p>
        </p:txBody>
      </p:sp>
      <p:sp>
        <p:nvSpPr>
          <p:cNvPr id="6" name="Oval 5"/>
          <p:cNvSpPr/>
          <p:nvPr/>
        </p:nvSpPr>
        <p:spPr>
          <a:xfrm>
            <a:off x="6673023" y="1708379"/>
            <a:ext cx="358222" cy="331684"/>
          </a:xfrm>
          <a:prstGeom prst="ellipse">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5CAE42"/>
                </a:solidFill>
              </a:rPr>
              <a:t>&lt;</a:t>
            </a:r>
          </a:p>
        </p:txBody>
      </p:sp>
      <p:pic>
        <p:nvPicPr>
          <p:cNvPr id="12" name="Picture 11"/>
          <p:cNvPicPr>
            <a:picLocks noChangeAspect="1"/>
          </p:cNvPicPr>
          <p:nvPr/>
        </p:nvPicPr>
        <p:blipFill>
          <a:blip r:embed="rId5"/>
          <a:stretch>
            <a:fillRect/>
          </a:stretch>
        </p:blipFill>
        <p:spPr>
          <a:xfrm>
            <a:off x="6622409" y="2721273"/>
            <a:ext cx="3241756" cy="1487869"/>
          </a:xfrm>
          <a:prstGeom prst="rect">
            <a:avLst/>
          </a:prstGeom>
        </p:spPr>
      </p:pic>
      <p:pic>
        <p:nvPicPr>
          <p:cNvPr id="14" name="Picture 13"/>
          <p:cNvPicPr>
            <a:picLocks noChangeAspect="1"/>
          </p:cNvPicPr>
          <p:nvPr/>
        </p:nvPicPr>
        <p:blipFill>
          <a:blip r:embed="rId6"/>
          <a:stretch>
            <a:fillRect/>
          </a:stretch>
        </p:blipFill>
        <p:spPr>
          <a:xfrm>
            <a:off x="6620285" y="4209143"/>
            <a:ext cx="3248025" cy="1760782"/>
          </a:xfrm>
          <a:prstGeom prst="rect">
            <a:avLst/>
          </a:prstGeom>
        </p:spPr>
      </p:pic>
      <p:sp>
        <p:nvSpPr>
          <p:cNvPr id="9" name="Rectangle 8"/>
          <p:cNvSpPr/>
          <p:nvPr/>
        </p:nvSpPr>
        <p:spPr>
          <a:xfrm>
            <a:off x="6620336" y="2718742"/>
            <a:ext cx="3254191" cy="1432801"/>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ounded Rectangular Callout 1"/>
          <p:cNvSpPr/>
          <p:nvPr/>
        </p:nvSpPr>
        <p:spPr>
          <a:xfrm>
            <a:off x="9937575" y="361220"/>
            <a:ext cx="1983347" cy="1008058"/>
          </a:xfrm>
          <a:prstGeom prst="wedgeRoundRectCallout">
            <a:avLst>
              <a:gd name="adj1" fmla="val -54188"/>
              <a:gd name="adj2" fmla="val 1115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share recipes on social media</a:t>
            </a:r>
          </a:p>
        </p:txBody>
      </p:sp>
      <p:pic>
        <p:nvPicPr>
          <p:cNvPr id="1026" name="Picture 2" descr="Image result for app share">
            <a:extLst>
              <a:ext uri="{FF2B5EF4-FFF2-40B4-BE49-F238E27FC236}">
                <a16:creationId xmlns:a16="http://schemas.microsoft.com/office/drawing/2014/main" id="{9BA7F24D-DED3-4F20-917E-FA4ACC9C45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89884" y="1598727"/>
            <a:ext cx="637328" cy="63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155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FF660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45258" y="1713540"/>
            <a:ext cx="1393330"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GUIDELINES</a:t>
            </a:r>
          </a:p>
        </p:txBody>
      </p:sp>
      <p:sp>
        <p:nvSpPr>
          <p:cNvPr id="43" name="Title 42"/>
          <p:cNvSpPr>
            <a:spLocks noGrp="1"/>
          </p:cNvSpPr>
          <p:nvPr>
            <p:ph type="ctrTitle"/>
          </p:nvPr>
        </p:nvSpPr>
        <p:spPr>
          <a:xfrm>
            <a:off x="1523999" y="1122363"/>
            <a:ext cx="4020457" cy="1011237"/>
          </a:xfrm>
        </p:spPr>
        <p:txBody>
          <a:bodyPr>
            <a:normAutofit/>
          </a:bodyPr>
          <a:lstStyle/>
          <a:p>
            <a:r>
              <a:rPr lang="en-GB" dirty="0"/>
              <a:t>Guidelines</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4" name="TextBox 1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2" name="Picture 1"/>
          <p:cNvPicPr>
            <a:picLocks noChangeAspect="1"/>
          </p:cNvPicPr>
          <p:nvPr/>
        </p:nvPicPr>
        <p:blipFill rotWithShape="1">
          <a:blip r:embed="rId4"/>
          <a:srcRect t="-1" b="9969"/>
          <a:stretch/>
        </p:blipFill>
        <p:spPr>
          <a:xfrm>
            <a:off x="7930775" y="2076333"/>
            <a:ext cx="3238500" cy="3893592"/>
          </a:xfrm>
          <a:prstGeom prst="rect">
            <a:avLst/>
          </a:prstGeom>
        </p:spPr>
      </p:pic>
      <p:sp>
        <p:nvSpPr>
          <p:cNvPr id="3" name="TextBox 2">
            <a:extLst>
              <a:ext uri="{FF2B5EF4-FFF2-40B4-BE49-F238E27FC236}">
                <a16:creationId xmlns:a16="http://schemas.microsoft.com/office/drawing/2014/main" id="{FD136E2C-3653-4BD8-B8B0-524CA7BD7AE3}"/>
              </a:ext>
            </a:extLst>
          </p:cNvPr>
          <p:cNvSpPr txBox="1"/>
          <p:nvPr/>
        </p:nvSpPr>
        <p:spPr>
          <a:xfrm>
            <a:off x="7993622" y="2207468"/>
            <a:ext cx="1573618" cy="369332"/>
          </a:xfrm>
          <a:prstGeom prst="rect">
            <a:avLst/>
          </a:prstGeom>
          <a:solidFill>
            <a:schemeClr val="bg1"/>
          </a:solidFill>
        </p:spPr>
        <p:txBody>
          <a:bodyPr wrap="square" rtlCol="0">
            <a:spAutoFit/>
          </a:bodyPr>
          <a:lstStyle/>
          <a:p>
            <a:r>
              <a:rPr lang="en-GB" dirty="0"/>
              <a:t>GUIDELINES</a:t>
            </a:r>
          </a:p>
        </p:txBody>
      </p:sp>
    </p:spTree>
    <p:extLst>
      <p:ext uri="{BB962C8B-B14F-4D97-AF65-F5344CB8AC3E}">
        <p14:creationId xmlns:p14="http://schemas.microsoft.com/office/powerpoint/2010/main" val="101909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83489A"/>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45258" y="1713540"/>
            <a:ext cx="1495922"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ACCESSORIES</a:t>
            </a:r>
          </a:p>
        </p:txBody>
      </p:sp>
      <p:sp>
        <p:nvSpPr>
          <p:cNvPr id="43" name="Title 42"/>
          <p:cNvSpPr>
            <a:spLocks noGrp="1"/>
          </p:cNvSpPr>
          <p:nvPr>
            <p:ph type="ctrTitle"/>
          </p:nvPr>
        </p:nvSpPr>
        <p:spPr>
          <a:xfrm>
            <a:off x="1523999" y="1122363"/>
            <a:ext cx="4020457" cy="1011237"/>
          </a:xfrm>
        </p:spPr>
        <p:txBody>
          <a:bodyPr>
            <a:normAutofit/>
          </a:bodyPr>
          <a:lstStyle/>
          <a:p>
            <a:r>
              <a:rPr lang="en-GB" dirty="0"/>
              <a:t>Accessories</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4" name="TextBox 1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2" name="Picture 1"/>
          <p:cNvPicPr>
            <a:picLocks noChangeAspect="1"/>
          </p:cNvPicPr>
          <p:nvPr/>
        </p:nvPicPr>
        <p:blipFill rotWithShape="1">
          <a:blip r:embed="rId4"/>
          <a:srcRect t="-1" b="9969"/>
          <a:stretch/>
        </p:blipFill>
        <p:spPr>
          <a:xfrm>
            <a:off x="7946466" y="2120629"/>
            <a:ext cx="3238500" cy="3849295"/>
          </a:xfrm>
          <a:prstGeom prst="rect">
            <a:avLst/>
          </a:prstGeom>
        </p:spPr>
      </p:pic>
    </p:spTree>
    <p:extLst>
      <p:ext uri="{BB962C8B-B14F-4D97-AF65-F5344CB8AC3E}">
        <p14:creationId xmlns:p14="http://schemas.microsoft.com/office/powerpoint/2010/main" val="3355569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00B0F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45258" y="1713540"/>
            <a:ext cx="587020"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FAQ</a:t>
            </a:r>
          </a:p>
        </p:txBody>
      </p:sp>
      <p:sp>
        <p:nvSpPr>
          <p:cNvPr id="43" name="Title 42"/>
          <p:cNvSpPr>
            <a:spLocks noGrp="1"/>
          </p:cNvSpPr>
          <p:nvPr>
            <p:ph type="ctrTitle"/>
          </p:nvPr>
        </p:nvSpPr>
        <p:spPr>
          <a:xfrm>
            <a:off x="1523999" y="1122363"/>
            <a:ext cx="4020457" cy="1011237"/>
          </a:xfrm>
        </p:spPr>
        <p:txBody>
          <a:bodyPr>
            <a:normAutofit/>
          </a:bodyPr>
          <a:lstStyle/>
          <a:p>
            <a:r>
              <a:rPr lang="en-GB" dirty="0"/>
              <a:t>FAQ</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4" name="TextBox 1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2" name="Picture 1"/>
          <p:cNvPicPr>
            <a:picLocks noChangeAspect="1"/>
          </p:cNvPicPr>
          <p:nvPr/>
        </p:nvPicPr>
        <p:blipFill rotWithShape="1">
          <a:blip r:embed="rId4"/>
          <a:srcRect t="-1" b="11845"/>
          <a:stretch/>
        </p:blipFill>
        <p:spPr>
          <a:xfrm>
            <a:off x="7946466" y="2120629"/>
            <a:ext cx="3238500" cy="3849295"/>
          </a:xfrm>
          <a:prstGeom prst="rect">
            <a:avLst/>
          </a:prstGeom>
        </p:spPr>
      </p:pic>
      <p:sp>
        <p:nvSpPr>
          <p:cNvPr id="3" name="TextBox 2">
            <a:extLst>
              <a:ext uri="{FF2B5EF4-FFF2-40B4-BE49-F238E27FC236}">
                <a16:creationId xmlns:a16="http://schemas.microsoft.com/office/drawing/2014/main" id="{93479243-F82A-42C3-8F3E-48C1FAD5B980}"/>
              </a:ext>
            </a:extLst>
          </p:cNvPr>
          <p:cNvSpPr txBox="1"/>
          <p:nvPr/>
        </p:nvSpPr>
        <p:spPr>
          <a:xfrm>
            <a:off x="8133907" y="2157057"/>
            <a:ext cx="1127051" cy="369332"/>
          </a:xfrm>
          <a:prstGeom prst="rect">
            <a:avLst/>
          </a:prstGeom>
          <a:solidFill>
            <a:schemeClr val="bg1"/>
          </a:solidFill>
        </p:spPr>
        <p:txBody>
          <a:bodyPr wrap="square" rtlCol="0">
            <a:spAutoFit/>
          </a:bodyPr>
          <a:lstStyle/>
          <a:p>
            <a:r>
              <a:rPr lang="en-GB" dirty="0"/>
              <a:t>FAQ</a:t>
            </a:r>
          </a:p>
        </p:txBody>
      </p:sp>
    </p:spTree>
    <p:extLst>
      <p:ext uri="{BB962C8B-B14F-4D97-AF65-F5344CB8AC3E}">
        <p14:creationId xmlns:p14="http://schemas.microsoft.com/office/powerpoint/2010/main" val="3345008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chemeClr val="bg1">
              <a:lumMod val="75000"/>
            </a:schemeClr>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1523999" y="1122363"/>
            <a:ext cx="4020457" cy="1011237"/>
          </a:xfrm>
        </p:spPr>
        <p:txBody>
          <a:bodyPr>
            <a:normAutofit/>
          </a:bodyPr>
          <a:lstStyle/>
          <a:p>
            <a:r>
              <a:rPr lang="en-GB" dirty="0"/>
              <a:t>Settings</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2" name="TextBox 1"/>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sp>
        <p:nvSpPr>
          <p:cNvPr id="3" name="Rectangle 2"/>
          <p:cNvSpPr/>
          <p:nvPr/>
        </p:nvSpPr>
        <p:spPr>
          <a:xfrm>
            <a:off x="9742630" y="1539677"/>
            <a:ext cx="1277257" cy="7245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Settings</a:t>
            </a:r>
          </a:p>
          <a:p>
            <a:r>
              <a:rPr lang="en-GB" dirty="0">
                <a:solidFill>
                  <a:schemeClr val="tx1"/>
                </a:solidFill>
              </a:rPr>
              <a:t>Disclaimer</a:t>
            </a:r>
          </a:p>
        </p:txBody>
      </p:sp>
      <p:cxnSp>
        <p:nvCxnSpPr>
          <p:cNvPr id="8" name="Straight Connector 7"/>
          <p:cNvCxnSpPr>
            <a:stCxn id="3" idx="1"/>
            <a:endCxn id="3" idx="3"/>
          </p:cNvCxnSpPr>
          <p:nvPr/>
        </p:nvCxnSpPr>
        <p:spPr>
          <a:xfrm>
            <a:off x="9742630" y="1901953"/>
            <a:ext cx="127725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717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chemeClr val="bg1"/>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t" anchorCtr="0"/>
          <a:lstStyle/>
          <a:p>
            <a:endParaRPr lang="en-GB" sz="2800" dirty="0">
              <a:solidFill>
                <a:srgbClr val="0070C0"/>
              </a:solidFill>
              <a:latin typeface="Freestyle Script" panose="030804020302050B0404" pitchFamily="66" charset="0"/>
              <a:cs typeface="Vijaya" panose="020B0604020202020204" pitchFamily="34" charset="0"/>
            </a:endParaRPr>
          </a:p>
          <a:p>
            <a:r>
              <a:rPr lang="en-GB" sz="2800" dirty="0">
                <a:solidFill>
                  <a:schemeClr val="tx1"/>
                </a:solidFill>
                <a:cs typeface="Vijaya" panose="020B0604020202020204" pitchFamily="34" charset="0"/>
              </a:rPr>
              <a:t>Disclaimer</a:t>
            </a:r>
          </a:p>
          <a:p>
            <a:r>
              <a:rPr lang="en-GB" sz="1400" dirty="0">
                <a:solidFill>
                  <a:schemeClr val="tx1"/>
                </a:solidFill>
                <a:cs typeface="Vijaya" panose="020B0604020202020204" pitchFamily="34" charset="0"/>
              </a:rPr>
              <a:t>The information presented is for the sole purpose of supporting you in making an informed decision on how to feed your child. Although the authors of the app acknowledge and support WHO guidelines in respect to infant feeding and therefore encourage breastfeeding as an option, we also acknowledge that breastfeeding or breast milk is not always an option for mothers and their infants. For this reason, we have attempted to offer as much formula feeding information as we can to support those mothers who are unable to breastfeed or give breast milk to their </a:t>
            </a:r>
            <a:r>
              <a:rPr lang="en-GB" sz="1400" dirty="0" err="1">
                <a:solidFill>
                  <a:schemeClr val="tx1"/>
                </a:solidFill>
                <a:cs typeface="Vijaya" panose="020B0604020202020204" pitchFamily="34" charset="0"/>
              </a:rPr>
              <a:t>infants.As</a:t>
            </a:r>
            <a:r>
              <a:rPr lang="en-GB" sz="1400" dirty="0">
                <a:solidFill>
                  <a:schemeClr val="tx1"/>
                </a:solidFill>
                <a:cs typeface="Vijaya" panose="020B0604020202020204" pitchFamily="34" charset="0"/>
              </a:rPr>
              <a:t> this app contains text from reputable sources (e.g. WHO and scientific journals) as well as personal experiences, collectively the…                  </a:t>
            </a:r>
          </a:p>
        </p:txBody>
      </p:sp>
      <p:sp>
        <p:nvSpPr>
          <p:cNvPr id="43" name="Title 42"/>
          <p:cNvSpPr>
            <a:spLocks noGrp="1"/>
          </p:cNvSpPr>
          <p:nvPr>
            <p:ph type="ctrTitle"/>
          </p:nvPr>
        </p:nvSpPr>
        <p:spPr>
          <a:xfrm>
            <a:off x="1523999" y="1122363"/>
            <a:ext cx="4020457" cy="1011237"/>
          </a:xfrm>
        </p:spPr>
        <p:txBody>
          <a:bodyPr>
            <a:normAutofit/>
          </a:bodyPr>
          <a:lstStyle/>
          <a:p>
            <a:r>
              <a:rPr lang="en-GB" dirty="0"/>
              <a:t>Disclaimer</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2" name="TextBox 1"/>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spTree>
    <p:extLst>
      <p:ext uri="{BB962C8B-B14F-4D97-AF65-F5344CB8AC3E}">
        <p14:creationId xmlns:p14="http://schemas.microsoft.com/office/powerpoint/2010/main" val="375515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5CAE42"/>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45258" y="1713540"/>
            <a:ext cx="1680268"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HOW TO START</a:t>
            </a:r>
          </a:p>
        </p:txBody>
      </p:sp>
      <p:sp>
        <p:nvSpPr>
          <p:cNvPr id="43" name="Title 42"/>
          <p:cNvSpPr>
            <a:spLocks noGrp="1"/>
          </p:cNvSpPr>
          <p:nvPr>
            <p:ph type="ctrTitle"/>
          </p:nvPr>
        </p:nvSpPr>
        <p:spPr>
          <a:xfrm>
            <a:off x="1523999" y="1122363"/>
            <a:ext cx="4020457" cy="1011237"/>
          </a:xfrm>
        </p:spPr>
        <p:txBody>
          <a:bodyPr>
            <a:normAutofit fontScale="90000"/>
          </a:bodyPr>
          <a:lstStyle/>
          <a:p>
            <a:r>
              <a:rPr lang="en-GB" dirty="0"/>
              <a:t>How To Start</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4" name="TextBox 1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6" name="Picture 5"/>
          <p:cNvPicPr>
            <a:picLocks noChangeAspect="1"/>
          </p:cNvPicPr>
          <p:nvPr/>
        </p:nvPicPr>
        <p:blipFill>
          <a:blip r:embed="rId4"/>
          <a:stretch>
            <a:fillRect/>
          </a:stretch>
        </p:blipFill>
        <p:spPr>
          <a:xfrm>
            <a:off x="7924620" y="2131349"/>
            <a:ext cx="3238500" cy="3838575"/>
          </a:xfrm>
          <a:prstGeom prst="rect">
            <a:avLst/>
          </a:prstGeom>
        </p:spPr>
      </p:pic>
      <p:sp>
        <p:nvSpPr>
          <p:cNvPr id="13" name="Rectangle 12"/>
          <p:cNvSpPr/>
          <p:nvPr/>
        </p:nvSpPr>
        <p:spPr>
          <a:xfrm>
            <a:off x="7930775" y="5529943"/>
            <a:ext cx="3254190" cy="439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ADVERT</a:t>
            </a:r>
          </a:p>
        </p:txBody>
      </p:sp>
    </p:spTree>
    <p:extLst>
      <p:ext uri="{BB962C8B-B14F-4D97-AF65-F5344CB8AC3E}">
        <p14:creationId xmlns:p14="http://schemas.microsoft.com/office/powerpoint/2010/main" val="320296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1524000" y="1122363"/>
            <a:ext cx="3672114" cy="1707923"/>
          </a:xfrm>
        </p:spPr>
        <p:txBody>
          <a:bodyPr>
            <a:normAutofit fontScale="90000"/>
          </a:bodyPr>
          <a:lstStyle/>
          <a:p>
            <a:r>
              <a:rPr lang="en-GB" dirty="0"/>
              <a:t>Recipes Popular</a:t>
            </a:r>
          </a:p>
        </p:txBody>
      </p:sp>
      <p:grpSp>
        <p:nvGrpSpPr>
          <p:cNvPr id="25" name="Group 24"/>
          <p:cNvGrpSpPr/>
          <p:nvPr/>
        </p:nvGrpSpPr>
        <p:grpSpPr>
          <a:xfrm>
            <a:off x="7930776" y="1137299"/>
            <a:ext cx="3264552"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3" name="Rectangle 2"/>
          <p:cNvSpPr/>
          <p:nvPr/>
        </p:nvSpPr>
        <p:spPr>
          <a:xfrm>
            <a:off x="7930775" y="5529943"/>
            <a:ext cx="3254190" cy="439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ADVERT</a:t>
            </a:r>
          </a:p>
        </p:txBody>
      </p:sp>
      <p:pic>
        <p:nvPicPr>
          <p:cNvPr id="8" name="Picture 7"/>
          <p:cNvPicPr>
            <a:picLocks noChangeAspect="1"/>
          </p:cNvPicPr>
          <p:nvPr/>
        </p:nvPicPr>
        <p:blipFill>
          <a:blip r:embed="rId4"/>
          <a:stretch>
            <a:fillRect/>
          </a:stretch>
        </p:blipFill>
        <p:spPr>
          <a:xfrm>
            <a:off x="7930774" y="2158754"/>
            <a:ext cx="3256267" cy="3346035"/>
          </a:xfrm>
          <a:prstGeom prst="rect">
            <a:avLst/>
          </a:prstGeom>
        </p:spPr>
      </p:pic>
      <p:sp>
        <p:nvSpPr>
          <p:cNvPr id="9" name="Rectangle 8"/>
          <p:cNvSpPr/>
          <p:nvPr/>
        </p:nvSpPr>
        <p:spPr>
          <a:xfrm>
            <a:off x="7941136" y="4408469"/>
            <a:ext cx="3254191" cy="1105774"/>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941136" y="3188678"/>
            <a:ext cx="3254191" cy="1219790"/>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941136" y="2147438"/>
            <a:ext cx="3254191" cy="1029924"/>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7922488" y="1601258"/>
            <a:ext cx="3262477" cy="5323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POPULAR            EXPLORE</a:t>
            </a:r>
          </a:p>
        </p:txBody>
      </p:sp>
      <p:cxnSp>
        <p:nvCxnSpPr>
          <p:cNvPr id="13" name="Straight Connector 12"/>
          <p:cNvCxnSpPr/>
          <p:nvPr/>
        </p:nvCxnSpPr>
        <p:spPr>
          <a:xfrm flipH="1">
            <a:off x="7922488" y="2040063"/>
            <a:ext cx="1627912" cy="0"/>
          </a:xfrm>
          <a:prstGeom prst="line">
            <a:avLst/>
          </a:prstGeom>
          <a:ln w="25400">
            <a:solidFill>
              <a:srgbClr val="5CAE42"/>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spTree>
    <p:extLst>
      <p:ext uri="{BB962C8B-B14F-4D97-AF65-F5344CB8AC3E}">
        <p14:creationId xmlns:p14="http://schemas.microsoft.com/office/powerpoint/2010/main" val="118641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ECC023">
              <a:alpha val="66000"/>
            </a:srgbClr>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1045027" y="226178"/>
            <a:ext cx="5410289" cy="1196222"/>
          </a:xfrm>
        </p:spPr>
        <p:txBody>
          <a:bodyPr>
            <a:normAutofit/>
          </a:bodyPr>
          <a:lstStyle/>
          <a:p>
            <a:r>
              <a:rPr lang="en-GB" dirty="0"/>
              <a:t>Recipes Explore</a:t>
            </a:r>
          </a:p>
        </p:txBody>
      </p:sp>
      <p:grpSp>
        <p:nvGrpSpPr>
          <p:cNvPr id="25" name="Group 24"/>
          <p:cNvGrpSpPr/>
          <p:nvPr/>
        </p:nvGrpSpPr>
        <p:grpSpPr>
          <a:xfrm>
            <a:off x="7930776" y="1137299"/>
            <a:ext cx="3264552"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7" name="Rectangle 16"/>
          <p:cNvSpPr/>
          <p:nvPr/>
        </p:nvSpPr>
        <p:spPr>
          <a:xfrm>
            <a:off x="7941137" y="2147438"/>
            <a:ext cx="1635982" cy="1029924"/>
          </a:xfrm>
          <a:prstGeom prst="rect">
            <a:avLst/>
          </a:prstGeom>
          <a:blipFill dpi="0" rotWithShape="1">
            <a:blip r:embed="rId4">
              <a:alphaModFix amt="98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QUICK &amp; EASY</a:t>
            </a:r>
          </a:p>
        </p:txBody>
      </p:sp>
      <p:sp>
        <p:nvSpPr>
          <p:cNvPr id="10" name="Rectangle 9"/>
          <p:cNvSpPr/>
          <p:nvPr/>
        </p:nvSpPr>
        <p:spPr>
          <a:xfrm>
            <a:off x="7922488" y="1601258"/>
            <a:ext cx="3262477" cy="5323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POPULAR            EXPLORE</a:t>
            </a:r>
          </a:p>
        </p:txBody>
      </p:sp>
      <p:cxnSp>
        <p:nvCxnSpPr>
          <p:cNvPr id="13" name="Straight Connector 12"/>
          <p:cNvCxnSpPr/>
          <p:nvPr/>
        </p:nvCxnSpPr>
        <p:spPr>
          <a:xfrm flipH="1">
            <a:off x="9577120" y="2040063"/>
            <a:ext cx="1627912" cy="0"/>
          </a:xfrm>
          <a:prstGeom prst="line">
            <a:avLst/>
          </a:prstGeom>
          <a:ln w="25400">
            <a:solidFill>
              <a:srgbClr val="5CAE4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577119" y="2155169"/>
            <a:ext cx="1607846" cy="1029924"/>
          </a:xfrm>
          <a:prstGeom prst="rect">
            <a:avLst/>
          </a:prstGeom>
          <a:blipFill dpi="0" rotWithShape="1">
            <a:blip r:embed="rId5">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SNACKS</a:t>
            </a:r>
          </a:p>
        </p:txBody>
      </p:sp>
      <p:sp>
        <p:nvSpPr>
          <p:cNvPr id="30" name="Rectangle 29"/>
          <p:cNvSpPr/>
          <p:nvPr/>
        </p:nvSpPr>
        <p:spPr>
          <a:xfrm>
            <a:off x="7936984" y="3185093"/>
            <a:ext cx="1635982" cy="1029924"/>
          </a:xfrm>
          <a:prstGeom prst="rect">
            <a:avLst/>
          </a:prstGeom>
          <a:blipFill dpi="0" rotWithShape="1">
            <a:blip r:embed="rId6">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LUNCH</a:t>
            </a:r>
          </a:p>
        </p:txBody>
      </p:sp>
      <p:sp>
        <p:nvSpPr>
          <p:cNvPr id="31" name="Rectangle 30"/>
          <p:cNvSpPr/>
          <p:nvPr/>
        </p:nvSpPr>
        <p:spPr>
          <a:xfrm>
            <a:off x="9572966" y="3178310"/>
            <a:ext cx="1607846" cy="1029924"/>
          </a:xfrm>
          <a:prstGeom prst="rect">
            <a:avLst/>
          </a:prstGeom>
          <a:blipFill dpi="0" rotWithShape="1">
            <a:blip r:embed="rId7">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DINNER</a:t>
            </a:r>
          </a:p>
        </p:txBody>
      </p:sp>
      <p:sp>
        <p:nvSpPr>
          <p:cNvPr id="32" name="Rectangle 31"/>
          <p:cNvSpPr/>
          <p:nvPr/>
        </p:nvSpPr>
        <p:spPr>
          <a:xfrm>
            <a:off x="7941137" y="4208234"/>
            <a:ext cx="1635982" cy="1029924"/>
          </a:xfrm>
          <a:prstGeom prst="rect">
            <a:avLst/>
          </a:prstGeom>
          <a:blipFill dpi="0" rotWithShape="1">
            <a:blip r:embed="rId8">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VEGETARIAN</a:t>
            </a:r>
          </a:p>
        </p:txBody>
      </p:sp>
      <p:sp>
        <p:nvSpPr>
          <p:cNvPr id="33" name="Rectangle 32"/>
          <p:cNvSpPr/>
          <p:nvPr/>
        </p:nvSpPr>
        <p:spPr>
          <a:xfrm>
            <a:off x="9577119" y="4215965"/>
            <a:ext cx="1607846" cy="1029924"/>
          </a:xfrm>
          <a:prstGeom prst="rect">
            <a:avLst/>
          </a:prstGeom>
          <a:blipFill dpi="0" rotWithShape="1">
            <a:blip r:embed="rId9">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TREATS</a:t>
            </a:r>
          </a:p>
        </p:txBody>
      </p:sp>
      <p:sp>
        <p:nvSpPr>
          <p:cNvPr id="2" name="Rectangle 1"/>
          <p:cNvSpPr/>
          <p:nvPr/>
        </p:nvSpPr>
        <p:spPr>
          <a:xfrm>
            <a:off x="8172934" y="5323791"/>
            <a:ext cx="2772228" cy="5682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UPGRADE TO FULL VERSION TO SEE ALL THE RECIPES</a:t>
            </a:r>
          </a:p>
        </p:txBody>
      </p:sp>
      <p:sp>
        <p:nvSpPr>
          <p:cNvPr id="34" name="TextBox 3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spTree>
    <p:extLst>
      <p:ext uri="{BB962C8B-B14F-4D97-AF65-F5344CB8AC3E}">
        <p14:creationId xmlns:p14="http://schemas.microsoft.com/office/powerpoint/2010/main" val="351356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ECC023">
              <a:alpha val="66000"/>
            </a:srgbClr>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1045027" y="226178"/>
            <a:ext cx="5410289" cy="1196222"/>
          </a:xfrm>
        </p:spPr>
        <p:txBody>
          <a:bodyPr>
            <a:normAutofit/>
          </a:bodyPr>
          <a:lstStyle/>
          <a:p>
            <a:r>
              <a:rPr lang="en-GB" dirty="0"/>
              <a:t>Recipes Explore</a:t>
            </a:r>
          </a:p>
        </p:txBody>
      </p:sp>
      <p:grpSp>
        <p:nvGrpSpPr>
          <p:cNvPr id="25" name="Group 24"/>
          <p:cNvGrpSpPr/>
          <p:nvPr/>
        </p:nvGrpSpPr>
        <p:grpSpPr>
          <a:xfrm>
            <a:off x="7930776" y="1137299"/>
            <a:ext cx="3264552"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7" name="Rectangle 16"/>
          <p:cNvSpPr/>
          <p:nvPr/>
        </p:nvSpPr>
        <p:spPr>
          <a:xfrm>
            <a:off x="7941137" y="2147438"/>
            <a:ext cx="1635982" cy="1029924"/>
          </a:xfrm>
          <a:prstGeom prst="rect">
            <a:avLst/>
          </a:prstGeom>
          <a:blipFill dpi="0" rotWithShape="1">
            <a:blip r:embed="rId4">
              <a:alphaModFix amt="98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QUICK &amp; EASY</a:t>
            </a:r>
          </a:p>
        </p:txBody>
      </p:sp>
      <p:sp>
        <p:nvSpPr>
          <p:cNvPr id="10" name="Rectangle 9"/>
          <p:cNvSpPr/>
          <p:nvPr/>
        </p:nvSpPr>
        <p:spPr>
          <a:xfrm>
            <a:off x="7922488" y="1601258"/>
            <a:ext cx="3262477" cy="5323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POPULAR            EXPLORE</a:t>
            </a:r>
          </a:p>
        </p:txBody>
      </p:sp>
      <p:cxnSp>
        <p:nvCxnSpPr>
          <p:cNvPr id="13" name="Straight Connector 12"/>
          <p:cNvCxnSpPr/>
          <p:nvPr/>
        </p:nvCxnSpPr>
        <p:spPr>
          <a:xfrm flipH="1">
            <a:off x="9577120" y="2040063"/>
            <a:ext cx="1627912" cy="0"/>
          </a:xfrm>
          <a:prstGeom prst="line">
            <a:avLst/>
          </a:prstGeom>
          <a:ln w="25400">
            <a:solidFill>
              <a:srgbClr val="5CAE4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577119" y="2155169"/>
            <a:ext cx="1607846" cy="1029924"/>
          </a:xfrm>
          <a:prstGeom prst="rect">
            <a:avLst/>
          </a:prstGeom>
          <a:blipFill dpi="0" rotWithShape="1">
            <a:blip r:embed="rId5">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SNACKS</a:t>
            </a:r>
          </a:p>
        </p:txBody>
      </p:sp>
      <p:sp>
        <p:nvSpPr>
          <p:cNvPr id="30" name="Rectangle 29"/>
          <p:cNvSpPr/>
          <p:nvPr/>
        </p:nvSpPr>
        <p:spPr>
          <a:xfrm>
            <a:off x="7936984" y="3185093"/>
            <a:ext cx="1635982" cy="1029924"/>
          </a:xfrm>
          <a:prstGeom prst="rect">
            <a:avLst/>
          </a:prstGeom>
          <a:blipFill dpi="0" rotWithShape="1">
            <a:blip r:embed="rId6">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LUNCH</a:t>
            </a:r>
          </a:p>
        </p:txBody>
      </p:sp>
      <p:sp>
        <p:nvSpPr>
          <p:cNvPr id="31" name="Rectangle 30"/>
          <p:cNvSpPr/>
          <p:nvPr/>
        </p:nvSpPr>
        <p:spPr>
          <a:xfrm>
            <a:off x="9572966" y="3178310"/>
            <a:ext cx="1607846" cy="1029924"/>
          </a:xfrm>
          <a:prstGeom prst="rect">
            <a:avLst/>
          </a:prstGeom>
          <a:blipFill dpi="0" rotWithShape="1">
            <a:blip r:embed="rId7">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DINNER</a:t>
            </a:r>
          </a:p>
        </p:txBody>
      </p:sp>
      <p:sp>
        <p:nvSpPr>
          <p:cNvPr id="32" name="Rectangle 31"/>
          <p:cNvSpPr/>
          <p:nvPr/>
        </p:nvSpPr>
        <p:spPr>
          <a:xfrm>
            <a:off x="7941137" y="4208234"/>
            <a:ext cx="1635982" cy="1029924"/>
          </a:xfrm>
          <a:prstGeom prst="rect">
            <a:avLst/>
          </a:prstGeom>
          <a:blipFill dpi="0" rotWithShape="1">
            <a:blip r:embed="rId8">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VEGETARIAN</a:t>
            </a:r>
          </a:p>
        </p:txBody>
      </p:sp>
      <p:sp>
        <p:nvSpPr>
          <p:cNvPr id="33" name="Rectangle 32"/>
          <p:cNvSpPr/>
          <p:nvPr/>
        </p:nvSpPr>
        <p:spPr>
          <a:xfrm>
            <a:off x="9577119" y="4215965"/>
            <a:ext cx="1607846" cy="1029924"/>
          </a:xfrm>
          <a:prstGeom prst="rect">
            <a:avLst/>
          </a:prstGeom>
          <a:blipFill dpi="0" rotWithShape="1">
            <a:blip r:embed="rId9">
              <a:alphaModFix amt="25000"/>
            </a:blip>
            <a:srcRect/>
            <a:stretch>
              <a:fillRect/>
            </a:stretch>
          </a:blip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lumMod val="50000"/>
                  </a:schemeClr>
                </a:solidFill>
              </a:rPr>
              <a:t>TREATS</a:t>
            </a:r>
          </a:p>
        </p:txBody>
      </p:sp>
      <p:sp>
        <p:nvSpPr>
          <p:cNvPr id="2" name="Rectangle 1"/>
          <p:cNvSpPr/>
          <p:nvPr/>
        </p:nvSpPr>
        <p:spPr>
          <a:xfrm>
            <a:off x="8172934" y="5323791"/>
            <a:ext cx="2772228" cy="5682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UPGRADE TO FULL VERSION TO SEE ALL THE RECIPES</a:t>
            </a:r>
          </a:p>
        </p:txBody>
      </p:sp>
      <p:sp>
        <p:nvSpPr>
          <p:cNvPr id="3" name="Rectangle 2"/>
          <p:cNvSpPr/>
          <p:nvPr/>
        </p:nvSpPr>
        <p:spPr>
          <a:xfrm>
            <a:off x="7939317" y="1609572"/>
            <a:ext cx="3265715" cy="4360353"/>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400" dirty="0">
                <a:solidFill>
                  <a:schemeClr val="tx1"/>
                </a:solidFill>
              </a:rPr>
              <a:t>UPGRADE NOW </a:t>
            </a:r>
          </a:p>
          <a:p>
            <a:pPr algn="ctr"/>
            <a:r>
              <a:rPr lang="en-GB" sz="2400" dirty="0">
                <a:solidFill>
                  <a:schemeClr val="tx1"/>
                </a:solidFill>
              </a:rPr>
              <a:t>TO FULL VERSION </a:t>
            </a:r>
          </a:p>
          <a:p>
            <a:pPr algn="ctr"/>
            <a:endParaRPr lang="en-GB" dirty="0">
              <a:solidFill>
                <a:schemeClr val="tx1"/>
              </a:solidFill>
            </a:endParaRPr>
          </a:p>
          <a:p>
            <a:pPr marL="742950" lvl="1" indent="-285750">
              <a:buFont typeface="Arial" panose="020B0604020202020204" pitchFamily="34" charset="0"/>
              <a:buChar char="•"/>
            </a:pPr>
            <a:r>
              <a:rPr lang="en-GB" dirty="0">
                <a:solidFill>
                  <a:schemeClr val="tx1"/>
                </a:solidFill>
              </a:rPr>
              <a:t>You will be able to see </a:t>
            </a:r>
            <a:r>
              <a:rPr lang="en-GB" b="1" dirty="0">
                <a:solidFill>
                  <a:schemeClr val="tx1"/>
                </a:solidFill>
              </a:rPr>
              <a:t>all the recipes</a:t>
            </a:r>
            <a:r>
              <a:rPr lang="en-GB" dirty="0">
                <a:solidFill>
                  <a:schemeClr val="tx1"/>
                </a:solidFill>
              </a:rPr>
              <a:t> (more than 100 recipes)</a:t>
            </a:r>
          </a:p>
          <a:p>
            <a:pPr marL="742950" lvl="1" indent="-285750">
              <a:buFont typeface="Arial" panose="020B0604020202020204" pitchFamily="34" charset="0"/>
              <a:buChar char="•"/>
            </a:pPr>
            <a:endParaRPr lang="en-GB" dirty="0">
              <a:solidFill>
                <a:schemeClr val="tx1"/>
              </a:solidFill>
            </a:endParaRPr>
          </a:p>
          <a:p>
            <a:pPr marL="742950" lvl="1" indent="-285750">
              <a:buFont typeface="Arial" panose="020B0604020202020204" pitchFamily="34" charset="0"/>
              <a:buChar char="•"/>
            </a:pPr>
            <a:r>
              <a:rPr lang="en-GB" dirty="0">
                <a:solidFill>
                  <a:schemeClr val="tx1"/>
                </a:solidFill>
              </a:rPr>
              <a:t>Remove advertisement</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72572" y="3676802"/>
            <a:ext cx="528864" cy="542373"/>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68345" y="2507877"/>
            <a:ext cx="737319" cy="749182"/>
          </a:xfrm>
          <a:prstGeom prst="rect">
            <a:avLst/>
          </a:prstGeom>
        </p:spPr>
      </p:pic>
      <p:sp>
        <p:nvSpPr>
          <p:cNvPr id="18" name="Rounded Rectangle 17"/>
          <p:cNvSpPr/>
          <p:nvPr/>
        </p:nvSpPr>
        <p:spPr>
          <a:xfrm>
            <a:off x="8636002" y="4996142"/>
            <a:ext cx="1872343" cy="484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BUY NOW</a:t>
            </a:r>
          </a:p>
        </p:txBody>
      </p:sp>
      <p:sp>
        <p:nvSpPr>
          <p:cNvPr id="24" name="TextBox 2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spTree>
    <p:extLst>
      <p:ext uri="{BB962C8B-B14F-4D97-AF65-F5344CB8AC3E}">
        <p14:creationId xmlns:p14="http://schemas.microsoft.com/office/powerpoint/2010/main" val="1324626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1523999" y="1122362"/>
            <a:ext cx="5359475" cy="4847561"/>
          </a:xfrm>
        </p:spPr>
        <p:txBody>
          <a:bodyPr>
            <a:normAutofit fontScale="90000"/>
          </a:bodyPr>
          <a:lstStyle/>
          <a:p>
            <a:pPr algn="l"/>
            <a:r>
              <a:rPr lang="en-GB" dirty="0"/>
              <a:t>Recipes </a:t>
            </a:r>
            <a:br>
              <a:rPr lang="en-GB" dirty="0"/>
            </a:br>
            <a:r>
              <a:rPr lang="en-GB" dirty="0"/>
              <a:t>- Quick &amp; Easy</a:t>
            </a:r>
            <a:br>
              <a:rPr lang="en-GB" dirty="0"/>
            </a:br>
            <a:r>
              <a:rPr lang="en-GB" dirty="0"/>
              <a:t>- Snacks</a:t>
            </a:r>
            <a:br>
              <a:rPr lang="en-GB" dirty="0"/>
            </a:br>
            <a:r>
              <a:rPr lang="en-GB" dirty="0"/>
              <a:t>- Lunch</a:t>
            </a:r>
            <a:br>
              <a:rPr lang="en-GB" dirty="0"/>
            </a:br>
            <a:r>
              <a:rPr lang="en-GB" dirty="0"/>
              <a:t>- Dinner</a:t>
            </a:r>
            <a:br>
              <a:rPr lang="en-GB" dirty="0"/>
            </a:br>
            <a:r>
              <a:rPr lang="en-GB" dirty="0"/>
              <a:t>- Vegetarian</a:t>
            </a:r>
            <a:br>
              <a:rPr lang="en-GB" dirty="0"/>
            </a:br>
            <a:r>
              <a:rPr lang="en-GB" dirty="0"/>
              <a:t>- Treats</a:t>
            </a:r>
          </a:p>
        </p:txBody>
      </p:sp>
      <p:grpSp>
        <p:nvGrpSpPr>
          <p:cNvPr id="25" name="Group 24"/>
          <p:cNvGrpSpPr/>
          <p:nvPr/>
        </p:nvGrpSpPr>
        <p:grpSpPr>
          <a:xfrm>
            <a:off x="7930776" y="1137299"/>
            <a:ext cx="3264552"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3" name="Rectangle 2"/>
          <p:cNvSpPr/>
          <p:nvPr/>
        </p:nvSpPr>
        <p:spPr>
          <a:xfrm>
            <a:off x="7930775" y="5529943"/>
            <a:ext cx="3254190" cy="439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ADVERT</a:t>
            </a:r>
          </a:p>
        </p:txBody>
      </p:sp>
      <p:sp>
        <p:nvSpPr>
          <p:cNvPr id="10" name="Rectangle 9"/>
          <p:cNvSpPr/>
          <p:nvPr/>
        </p:nvSpPr>
        <p:spPr>
          <a:xfrm>
            <a:off x="7922488" y="1601258"/>
            <a:ext cx="3262477" cy="53234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QUICK &amp; EASY</a:t>
            </a:r>
          </a:p>
        </p:txBody>
      </p:sp>
      <p:pic>
        <p:nvPicPr>
          <p:cNvPr id="2" name="Picture 1"/>
          <p:cNvPicPr>
            <a:picLocks noChangeAspect="1"/>
          </p:cNvPicPr>
          <p:nvPr/>
        </p:nvPicPr>
        <p:blipFill>
          <a:blip r:embed="rId4"/>
          <a:stretch>
            <a:fillRect/>
          </a:stretch>
        </p:blipFill>
        <p:spPr>
          <a:xfrm>
            <a:off x="7950653" y="2074868"/>
            <a:ext cx="3208986" cy="3366805"/>
          </a:xfrm>
          <a:prstGeom prst="rect">
            <a:avLst/>
          </a:prstGeom>
        </p:spPr>
      </p:pic>
      <p:sp>
        <p:nvSpPr>
          <p:cNvPr id="9" name="Rectangle 8"/>
          <p:cNvSpPr/>
          <p:nvPr/>
        </p:nvSpPr>
        <p:spPr>
          <a:xfrm>
            <a:off x="7941136" y="4408469"/>
            <a:ext cx="3254191" cy="1105774"/>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7941136" y="3188678"/>
            <a:ext cx="3254191" cy="1219790"/>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7941136" y="2147438"/>
            <a:ext cx="3254191" cy="1029924"/>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993823" y="1708379"/>
            <a:ext cx="358222" cy="331684"/>
          </a:xfrm>
          <a:prstGeom prst="ellipse">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5CAE42"/>
                </a:solidFill>
              </a:rPr>
              <a:t>&lt;</a:t>
            </a:r>
          </a:p>
        </p:txBody>
      </p:sp>
      <p:sp>
        <p:nvSpPr>
          <p:cNvPr id="18" name="TextBox 17"/>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spTree>
    <p:extLst>
      <p:ext uri="{BB962C8B-B14F-4D97-AF65-F5344CB8AC3E}">
        <p14:creationId xmlns:p14="http://schemas.microsoft.com/office/powerpoint/2010/main" val="1585819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2384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6345816" y="1128985"/>
            <a:ext cx="3254189" cy="4840940"/>
          </a:xfrm>
          <a:prstGeom prst="rect">
            <a:avLst/>
          </a:prstGeom>
          <a:solidFill>
            <a:srgbClr val="ECC023"/>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43" name="Title 42"/>
          <p:cNvSpPr>
            <a:spLocks noGrp="1"/>
          </p:cNvSpPr>
          <p:nvPr>
            <p:ph type="ctrTitle"/>
          </p:nvPr>
        </p:nvSpPr>
        <p:spPr>
          <a:xfrm>
            <a:off x="943428" y="485392"/>
            <a:ext cx="4934857" cy="2794837"/>
          </a:xfrm>
        </p:spPr>
        <p:txBody>
          <a:bodyPr>
            <a:normAutofit/>
          </a:bodyPr>
          <a:lstStyle/>
          <a:p>
            <a:pPr algn="l"/>
            <a:r>
              <a:rPr lang="en-GB" dirty="0"/>
              <a:t>Recipes </a:t>
            </a:r>
            <a:br>
              <a:rPr lang="en-GB" dirty="0"/>
            </a:br>
            <a:r>
              <a:rPr lang="en-GB" dirty="0"/>
              <a:t>display recipe</a:t>
            </a:r>
            <a:br>
              <a:rPr lang="en-GB" dirty="0"/>
            </a:br>
            <a:endParaRPr lang="en-GB" dirty="0"/>
          </a:p>
        </p:txBody>
      </p:sp>
      <p:grpSp>
        <p:nvGrpSpPr>
          <p:cNvPr id="25" name="Group 24"/>
          <p:cNvGrpSpPr/>
          <p:nvPr/>
        </p:nvGrpSpPr>
        <p:grpSpPr>
          <a:xfrm>
            <a:off x="6345816" y="1137299"/>
            <a:ext cx="3264552" cy="463959"/>
            <a:chOff x="7995152" y="1137299"/>
            <a:chExt cx="3132058" cy="463959"/>
          </a:xfrm>
        </p:grpSpPr>
        <p:sp>
          <p:nvSpPr>
            <p:cNvPr id="27" name="Rectangle 26"/>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0" name="Rectangle 9"/>
          <p:cNvSpPr/>
          <p:nvPr/>
        </p:nvSpPr>
        <p:spPr>
          <a:xfrm>
            <a:off x="6337528" y="1620000"/>
            <a:ext cx="3262477" cy="1080000"/>
          </a:xfrm>
          <a:prstGeom prst="rect">
            <a:avLst/>
          </a:prstGeom>
          <a:blipFill>
            <a:blip r:embed="rId4">
              <a:alphaModFix amt="98000"/>
            </a:blip>
            <a:srcRect/>
            <a:stretch>
              <a:fillRect t="-1736" b="-3625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SALMON FISH FINGERS </a:t>
            </a:r>
          </a:p>
          <a:p>
            <a:pPr algn="ctr"/>
            <a:r>
              <a:rPr lang="en-GB" b="1" dirty="0">
                <a:solidFill>
                  <a:schemeClr val="tx1"/>
                </a:solidFill>
              </a:rPr>
              <a:t>WITH CHUNKY CHIPS</a:t>
            </a:r>
          </a:p>
          <a:p>
            <a:pPr algn="ctr"/>
            <a:endParaRPr lang="en-GB" dirty="0">
              <a:solidFill>
                <a:schemeClr val="tx1"/>
              </a:solidFill>
            </a:endParaRPr>
          </a:p>
        </p:txBody>
      </p:sp>
      <p:sp>
        <p:nvSpPr>
          <p:cNvPr id="6" name="Oval 5"/>
          <p:cNvSpPr/>
          <p:nvPr/>
        </p:nvSpPr>
        <p:spPr>
          <a:xfrm>
            <a:off x="6408863" y="1708379"/>
            <a:ext cx="358222" cy="331684"/>
          </a:xfrm>
          <a:prstGeom prst="ellipse">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5CAE42"/>
                </a:solidFill>
              </a:rPr>
              <a:t>&lt;</a:t>
            </a:r>
          </a:p>
        </p:txBody>
      </p:sp>
      <p:pic>
        <p:nvPicPr>
          <p:cNvPr id="12" name="Picture 11"/>
          <p:cNvPicPr>
            <a:picLocks noChangeAspect="1"/>
          </p:cNvPicPr>
          <p:nvPr/>
        </p:nvPicPr>
        <p:blipFill>
          <a:blip r:embed="rId5"/>
          <a:stretch>
            <a:fillRect/>
          </a:stretch>
        </p:blipFill>
        <p:spPr>
          <a:xfrm>
            <a:off x="6358249" y="2721273"/>
            <a:ext cx="3241756" cy="1304925"/>
          </a:xfrm>
          <a:prstGeom prst="rect">
            <a:avLst/>
          </a:prstGeom>
        </p:spPr>
      </p:pic>
      <p:sp>
        <p:nvSpPr>
          <p:cNvPr id="3" name="Rectangle 2"/>
          <p:cNvSpPr/>
          <p:nvPr/>
        </p:nvSpPr>
        <p:spPr>
          <a:xfrm>
            <a:off x="6341671" y="4026198"/>
            <a:ext cx="3254190" cy="335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ADVERT</a:t>
            </a:r>
          </a:p>
        </p:txBody>
      </p:sp>
      <p:pic>
        <p:nvPicPr>
          <p:cNvPr id="14" name="Picture 13"/>
          <p:cNvPicPr>
            <a:picLocks noChangeAspect="1"/>
          </p:cNvPicPr>
          <p:nvPr/>
        </p:nvPicPr>
        <p:blipFill>
          <a:blip r:embed="rId6"/>
          <a:stretch>
            <a:fillRect/>
          </a:stretch>
        </p:blipFill>
        <p:spPr>
          <a:xfrm>
            <a:off x="6356125" y="4390015"/>
            <a:ext cx="3248025" cy="1579910"/>
          </a:xfrm>
          <a:prstGeom prst="rect">
            <a:avLst/>
          </a:prstGeom>
        </p:spPr>
      </p:pic>
      <p:sp>
        <p:nvSpPr>
          <p:cNvPr id="9" name="Rectangle 8"/>
          <p:cNvSpPr/>
          <p:nvPr/>
        </p:nvSpPr>
        <p:spPr>
          <a:xfrm>
            <a:off x="6356176" y="2718742"/>
            <a:ext cx="3254191" cy="1292941"/>
          </a:xfrm>
          <a:prstGeom prst="rect">
            <a:avLst/>
          </a:prstGeom>
          <a:noFill/>
          <a:ln w="22225">
            <a:solidFill>
              <a:srgbClr val="5CA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9292229" y="1198878"/>
            <a:ext cx="615553" cy="340799"/>
          </a:xfrm>
          <a:prstGeom prst="rect">
            <a:avLst/>
          </a:prstGeom>
          <a:noFill/>
        </p:spPr>
        <p:txBody>
          <a:bodyPr vert="vert" wrap="none" rtlCol="0">
            <a:spAutoFit/>
          </a:bodyPr>
          <a:lstStyle/>
          <a:p>
            <a:r>
              <a:rPr lang="en-GB" sz="2800" dirty="0">
                <a:solidFill>
                  <a:schemeClr val="bg1"/>
                </a:solidFill>
              </a:rPr>
              <a:t>…</a:t>
            </a:r>
          </a:p>
        </p:txBody>
      </p:sp>
      <p:sp>
        <p:nvSpPr>
          <p:cNvPr id="21" name="Rounded Rectangular Callout 1">
            <a:extLst>
              <a:ext uri="{FF2B5EF4-FFF2-40B4-BE49-F238E27FC236}">
                <a16:creationId xmlns:a16="http://schemas.microsoft.com/office/drawing/2014/main" id="{1D79589D-F502-494E-A916-DD06D415F541}"/>
              </a:ext>
            </a:extLst>
          </p:cNvPr>
          <p:cNvSpPr/>
          <p:nvPr/>
        </p:nvSpPr>
        <p:spPr>
          <a:xfrm>
            <a:off x="9595861" y="191896"/>
            <a:ext cx="1983347" cy="1008058"/>
          </a:xfrm>
          <a:prstGeom prst="wedgeRoundRectCallout">
            <a:avLst>
              <a:gd name="adj1" fmla="val -54188"/>
              <a:gd name="adj2" fmla="val 1115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To share recipes on social media</a:t>
            </a:r>
          </a:p>
        </p:txBody>
      </p:sp>
      <p:pic>
        <p:nvPicPr>
          <p:cNvPr id="22" name="Picture 2" descr="Image result for app share">
            <a:extLst>
              <a:ext uri="{FF2B5EF4-FFF2-40B4-BE49-F238E27FC236}">
                <a16:creationId xmlns:a16="http://schemas.microsoft.com/office/drawing/2014/main" id="{34E24960-CE3F-4CF6-AEA3-6AC116FF683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724" y="1620554"/>
            <a:ext cx="637328" cy="63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9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908800" y="0"/>
            <a:ext cx="4749715" cy="7450223"/>
            <a:chOff x="0" y="256063"/>
            <a:chExt cx="4749715" cy="745022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063"/>
              <a:ext cx="4749715" cy="7450223"/>
            </a:xfrm>
            <a:prstGeom prst="rect">
              <a:avLst/>
            </a:prstGeom>
          </p:spPr>
        </p:pic>
        <p:sp>
          <p:nvSpPr>
            <p:cNvPr id="5" name="Rectangle 4"/>
            <p:cNvSpPr/>
            <p:nvPr/>
          </p:nvSpPr>
          <p:spPr>
            <a:xfrm>
              <a:off x="1021976" y="1385047"/>
              <a:ext cx="3254189" cy="48409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Rectangle 18"/>
          <p:cNvSpPr/>
          <p:nvPr/>
        </p:nvSpPr>
        <p:spPr>
          <a:xfrm>
            <a:off x="7930776" y="1128985"/>
            <a:ext cx="3254189" cy="4840940"/>
          </a:xfrm>
          <a:prstGeom prst="rect">
            <a:avLst/>
          </a:prstGeom>
          <a:solidFill>
            <a:srgbClr val="FF6600"/>
          </a:solidFill>
          <a:ln>
            <a:noFill/>
          </a:ln>
          <a:effectLst>
            <a:outerShdw blurRad="127000" dist="88900" dir="2400000" algn="ctr" rotWithShape="0">
              <a:schemeClr val="bg1">
                <a:lumMod val="65000"/>
              </a:schemeClr>
            </a:outerShdw>
          </a:effectLst>
        </p:spPr>
        <p:style>
          <a:lnRef idx="2">
            <a:schemeClr val="accent4"/>
          </a:lnRef>
          <a:fillRef idx="1">
            <a:schemeClr val="lt1"/>
          </a:fillRef>
          <a:effectRef idx="0">
            <a:schemeClr val="accent4"/>
          </a:effectRef>
          <a:fontRef idx="minor">
            <a:schemeClr val="dk1"/>
          </a:fontRef>
        </p:style>
        <p:txBody>
          <a:bodyPr rtlCol="0" anchor="ctr"/>
          <a:lstStyle/>
          <a:p>
            <a:r>
              <a:rPr lang="en-GB" sz="2800" dirty="0">
                <a:solidFill>
                  <a:srgbClr val="0070C0"/>
                </a:solidFill>
                <a:latin typeface="Freestyle Script" panose="030804020302050B0404" pitchFamily="66" charset="0"/>
                <a:cs typeface="Vijaya" panose="020B0604020202020204" pitchFamily="34" charset="0"/>
              </a:rPr>
              <a:t>              </a:t>
            </a:r>
          </a:p>
        </p:txBody>
      </p:sp>
      <p:sp>
        <p:nvSpPr>
          <p:cNvPr id="28" name="TextBox 27"/>
          <p:cNvSpPr txBox="1"/>
          <p:nvPr/>
        </p:nvSpPr>
        <p:spPr>
          <a:xfrm>
            <a:off x="7945258" y="1713540"/>
            <a:ext cx="1393330" cy="307777"/>
          </a:xfrm>
          <a:prstGeom prst="rect">
            <a:avLst/>
          </a:prstGeom>
          <a:noFill/>
        </p:spPr>
        <p:txBody>
          <a:bodyPr wrap="none" rtlCol="0">
            <a:spAutoFit/>
          </a:bodyPr>
          <a:lstStyle/>
          <a:p>
            <a:r>
              <a:rPr lang="en-GB" sz="1400" dirty="0">
                <a:solidFill>
                  <a:schemeClr val="bg1"/>
                </a:solidFill>
                <a:latin typeface="Lucida Handwriting" panose="03010101010101010101" pitchFamily="66" charset="0"/>
              </a:rPr>
              <a:t>GUIDELINES</a:t>
            </a:r>
          </a:p>
        </p:txBody>
      </p:sp>
      <p:sp>
        <p:nvSpPr>
          <p:cNvPr id="43" name="Title 42"/>
          <p:cNvSpPr>
            <a:spLocks noGrp="1"/>
          </p:cNvSpPr>
          <p:nvPr>
            <p:ph type="ctrTitle"/>
          </p:nvPr>
        </p:nvSpPr>
        <p:spPr>
          <a:xfrm>
            <a:off x="1523999" y="1122363"/>
            <a:ext cx="4020457" cy="1011237"/>
          </a:xfrm>
        </p:spPr>
        <p:txBody>
          <a:bodyPr>
            <a:normAutofit/>
          </a:bodyPr>
          <a:lstStyle/>
          <a:p>
            <a:r>
              <a:rPr lang="en-GB" dirty="0"/>
              <a:t>Guidelines</a:t>
            </a:r>
          </a:p>
        </p:txBody>
      </p:sp>
      <p:grpSp>
        <p:nvGrpSpPr>
          <p:cNvPr id="10" name="Group 9"/>
          <p:cNvGrpSpPr/>
          <p:nvPr/>
        </p:nvGrpSpPr>
        <p:grpSpPr>
          <a:xfrm>
            <a:off x="7930775" y="1137299"/>
            <a:ext cx="3254190" cy="463959"/>
            <a:chOff x="7995152" y="1137299"/>
            <a:chExt cx="3132058" cy="463959"/>
          </a:xfrm>
        </p:grpSpPr>
        <p:sp>
          <p:nvSpPr>
            <p:cNvPr id="11" name="Rectangle 10"/>
            <p:cNvSpPr/>
            <p:nvPr/>
          </p:nvSpPr>
          <p:spPr>
            <a:xfrm>
              <a:off x="7995152" y="1137299"/>
              <a:ext cx="3132058" cy="46395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a:latin typeface="Lucida Handwriting" panose="03010101010101010101" pitchFamily="66" charset="0"/>
                </a:rPr>
                <a:t>   </a:t>
              </a:r>
              <a:r>
                <a:rPr lang="en-GB" b="1" dirty="0">
                  <a:latin typeface="Lucida Handwriting" panose="03010101010101010101" pitchFamily="66" charset="0"/>
                </a:rPr>
                <a:t>BABY LED WEANING</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5640" y="1174482"/>
              <a:ext cx="343683" cy="401622"/>
            </a:xfrm>
            <a:prstGeom prst="rect">
              <a:avLst/>
            </a:prstGeom>
          </p:spPr>
        </p:pic>
      </p:grpSp>
      <p:sp>
        <p:nvSpPr>
          <p:cNvPr id="14" name="TextBox 13"/>
          <p:cNvSpPr txBox="1"/>
          <p:nvPr/>
        </p:nvSpPr>
        <p:spPr>
          <a:xfrm>
            <a:off x="10877189" y="1198878"/>
            <a:ext cx="615553" cy="340799"/>
          </a:xfrm>
          <a:prstGeom prst="rect">
            <a:avLst/>
          </a:prstGeom>
          <a:noFill/>
        </p:spPr>
        <p:txBody>
          <a:bodyPr vert="vert" wrap="none" rtlCol="0">
            <a:spAutoFit/>
          </a:bodyPr>
          <a:lstStyle/>
          <a:p>
            <a:r>
              <a:rPr lang="en-GB" sz="2800" dirty="0">
                <a:solidFill>
                  <a:schemeClr val="bg1"/>
                </a:solidFill>
              </a:rPr>
              <a:t>…</a:t>
            </a:r>
          </a:p>
        </p:txBody>
      </p:sp>
      <p:pic>
        <p:nvPicPr>
          <p:cNvPr id="2" name="Picture 1"/>
          <p:cNvPicPr>
            <a:picLocks noChangeAspect="1"/>
          </p:cNvPicPr>
          <p:nvPr/>
        </p:nvPicPr>
        <p:blipFill>
          <a:blip r:embed="rId4"/>
          <a:stretch>
            <a:fillRect/>
          </a:stretch>
        </p:blipFill>
        <p:spPr>
          <a:xfrm>
            <a:off x="7946466" y="2120630"/>
            <a:ext cx="3238500" cy="3838575"/>
          </a:xfrm>
          <a:prstGeom prst="rect">
            <a:avLst/>
          </a:prstGeom>
        </p:spPr>
      </p:pic>
      <p:sp>
        <p:nvSpPr>
          <p:cNvPr id="13" name="Rectangle 12"/>
          <p:cNvSpPr/>
          <p:nvPr/>
        </p:nvSpPr>
        <p:spPr>
          <a:xfrm>
            <a:off x="7930775" y="5529943"/>
            <a:ext cx="3254190" cy="4399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0000"/>
                </a:solidFill>
              </a:rPr>
              <a:t>ADVERT</a:t>
            </a:r>
          </a:p>
        </p:txBody>
      </p:sp>
      <p:sp>
        <p:nvSpPr>
          <p:cNvPr id="3" name="TextBox 2">
            <a:extLst>
              <a:ext uri="{FF2B5EF4-FFF2-40B4-BE49-F238E27FC236}">
                <a16:creationId xmlns:a16="http://schemas.microsoft.com/office/drawing/2014/main" id="{FD136E2C-3653-4BD8-B8B0-524CA7BD7AE3}"/>
              </a:ext>
            </a:extLst>
          </p:cNvPr>
          <p:cNvSpPr txBox="1"/>
          <p:nvPr/>
        </p:nvSpPr>
        <p:spPr>
          <a:xfrm>
            <a:off x="7993622" y="2207468"/>
            <a:ext cx="1573618" cy="369332"/>
          </a:xfrm>
          <a:prstGeom prst="rect">
            <a:avLst/>
          </a:prstGeom>
          <a:solidFill>
            <a:schemeClr val="bg1"/>
          </a:solidFill>
        </p:spPr>
        <p:txBody>
          <a:bodyPr wrap="square" rtlCol="0">
            <a:spAutoFit/>
          </a:bodyPr>
          <a:lstStyle/>
          <a:p>
            <a:r>
              <a:rPr lang="en-GB" dirty="0"/>
              <a:t>GUIDELINES</a:t>
            </a:r>
          </a:p>
        </p:txBody>
      </p:sp>
    </p:spTree>
    <p:extLst>
      <p:ext uri="{BB962C8B-B14F-4D97-AF65-F5344CB8AC3E}">
        <p14:creationId xmlns:p14="http://schemas.microsoft.com/office/powerpoint/2010/main" val="2313547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628</Words>
  <Application>Microsoft Office PowerPoint</Application>
  <PresentationFormat>Widescreen</PresentationFormat>
  <Paragraphs>209</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Black</vt:lpstr>
      <vt:lpstr>Calibri</vt:lpstr>
      <vt:lpstr>Calibri Light</vt:lpstr>
      <vt:lpstr>Freestyle Script</vt:lpstr>
      <vt:lpstr>Lucida Handwriting</vt:lpstr>
      <vt:lpstr>Verdana</vt:lpstr>
      <vt:lpstr>Vijaya</vt:lpstr>
      <vt:lpstr>Office Theme</vt:lpstr>
      <vt:lpstr>Dashboard</vt:lpstr>
      <vt:lpstr>Theory</vt:lpstr>
      <vt:lpstr>How To Start</vt:lpstr>
      <vt:lpstr>Recipes Popular</vt:lpstr>
      <vt:lpstr>Recipes Explore</vt:lpstr>
      <vt:lpstr>Recipes Explore</vt:lpstr>
      <vt:lpstr>Recipes  - Quick &amp; Easy - Snacks - Lunch - Dinner - Vegetarian - Treats</vt:lpstr>
      <vt:lpstr>Recipes  display recipe </vt:lpstr>
      <vt:lpstr>Guidelines</vt:lpstr>
      <vt:lpstr>Accessories</vt:lpstr>
      <vt:lpstr>FAQ</vt:lpstr>
      <vt:lpstr>Settings</vt:lpstr>
      <vt:lpstr>Disclaimer</vt:lpstr>
      <vt:lpstr>Dashboard</vt:lpstr>
      <vt:lpstr>Theory</vt:lpstr>
      <vt:lpstr>How To Start</vt:lpstr>
      <vt:lpstr>Recipes Popular</vt:lpstr>
      <vt:lpstr>Recipes Explore</vt:lpstr>
      <vt:lpstr>Recipes  - Quick &amp; Easy - Snacks - Lunch - Dinner - Vegetarian - Treats</vt:lpstr>
      <vt:lpstr>Recipes  display recipe </vt:lpstr>
      <vt:lpstr>Guidelines</vt:lpstr>
      <vt:lpstr>Accessories</vt:lpstr>
      <vt:lpstr>FAQ</vt:lpstr>
      <vt:lpstr>Settings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Beretta Marco</dc:creator>
  <cp:lastModifiedBy>Marco</cp:lastModifiedBy>
  <cp:revision>42</cp:revision>
  <dcterms:created xsi:type="dcterms:W3CDTF">2017-09-29T17:51:20Z</dcterms:created>
  <dcterms:modified xsi:type="dcterms:W3CDTF">2017-10-26T05:48:05Z</dcterms:modified>
</cp:coreProperties>
</file>