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8/29/2017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8/29/2017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1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_Combo_7_Window">
            <a:extLst>
              <a:ext uri="{FF2B5EF4-FFF2-40B4-BE49-F238E27FC236}">
                <a16:creationId xmlns:a16="http://schemas.microsoft.com/office/drawing/2014/main" id="{C94AB348-AEAA-4782-95A4-ACEE5D4230CF}"/>
              </a:ext>
            </a:extLst>
          </p:cNvPr>
          <p:cNvSpPr/>
          <p:nvPr/>
        </p:nvSpPr>
        <p:spPr>
          <a:xfrm>
            <a:off x="109258" y="1244906"/>
            <a:ext cx="3878847" cy="2703883"/>
          </a:xfrm>
          <a:prstGeom prst="roundRect">
            <a:avLst/>
          </a:prstGeom>
          <a:solidFill>
            <a:schemeClr val="bg1">
              <a:alpha val="82000"/>
            </a:schemeClr>
          </a:solidFill>
          <a:ln>
            <a:noFill/>
          </a:ln>
          <a:scene3d>
            <a:camera prst="orthographicFront"/>
            <a:lightRig rig="brightRoom" dir="t"/>
          </a:scene3d>
          <a:sp3d prstMaterial="metal"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_Combo_8_Window">
            <a:extLst>
              <a:ext uri="{FF2B5EF4-FFF2-40B4-BE49-F238E27FC236}">
                <a16:creationId xmlns:a16="http://schemas.microsoft.com/office/drawing/2014/main" id="{5B84E185-AA5C-41CF-9DE6-A1CAB1DAABC9}"/>
              </a:ext>
            </a:extLst>
          </p:cNvPr>
          <p:cNvSpPr/>
          <p:nvPr/>
        </p:nvSpPr>
        <p:spPr>
          <a:xfrm>
            <a:off x="4150612" y="1244906"/>
            <a:ext cx="3878847" cy="2703883"/>
          </a:xfrm>
          <a:prstGeom prst="roundRect">
            <a:avLst/>
          </a:prstGeom>
          <a:solidFill>
            <a:schemeClr val="bg1">
              <a:alpha val="82000"/>
            </a:schemeClr>
          </a:solidFill>
          <a:ln>
            <a:noFill/>
          </a:ln>
          <a:scene3d>
            <a:camera prst="orthographicFront"/>
            <a:lightRig rig="brightRoom" dir="t"/>
          </a:scene3d>
          <a:sp3d prstMaterial="metal"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_Combo_9_Window">
            <a:extLst>
              <a:ext uri="{FF2B5EF4-FFF2-40B4-BE49-F238E27FC236}">
                <a16:creationId xmlns:a16="http://schemas.microsoft.com/office/drawing/2014/main" id="{52DB9B63-7AA7-4F20-84A2-95BD4CE26E95}"/>
              </a:ext>
            </a:extLst>
          </p:cNvPr>
          <p:cNvSpPr/>
          <p:nvPr/>
        </p:nvSpPr>
        <p:spPr>
          <a:xfrm>
            <a:off x="8191965" y="1244906"/>
            <a:ext cx="3878847" cy="2703883"/>
          </a:xfrm>
          <a:prstGeom prst="roundRect">
            <a:avLst/>
          </a:prstGeom>
          <a:solidFill>
            <a:schemeClr val="bg1">
              <a:alpha val="82000"/>
            </a:schemeClr>
          </a:solidFill>
          <a:ln>
            <a:noFill/>
          </a:ln>
          <a:scene3d>
            <a:camera prst="orthographicFront"/>
            <a:lightRig rig="brightRoom" dir="t"/>
          </a:scene3d>
          <a:sp3d prstMaterial="metal"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_Combo_10_Window">
            <a:extLst>
              <a:ext uri="{FF2B5EF4-FFF2-40B4-BE49-F238E27FC236}">
                <a16:creationId xmlns:a16="http://schemas.microsoft.com/office/drawing/2014/main" id="{39A7DE07-3EAD-4273-8F0B-AE37A7DC48B7}"/>
              </a:ext>
            </a:extLst>
          </p:cNvPr>
          <p:cNvSpPr/>
          <p:nvPr/>
        </p:nvSpPr>
        <p:spPr>
          <a:xfrm>
            <a:off x="109259" y="4065224"/>
            <a:ext cx="3878847" cy="2703883"/>
          </a:xfrm>
          <a:prstGeom prst="roundRect">
            <a:avLst/>
          </a:prstGeom>
          <a:solidFill>
            <a:schemeClr val="bg1">
              <a:alpha val="82000"/>
            </a:schemeClr>
          </a:solidFill>
          <a:ln>
            <a:noFill/>
          </a:ln>
          <a:scene3d>
            <a:camera prst="orthographicFront"/>
            <a:lightRig rig="brightRoom" dir="t"/>
          </a:scene3d>
          <a:sp3d prstMaterial="metal"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_Combo_11_Window">
            <a:extLst>
              <a:ext uri="{FF2B5EF4-FFF2-40B4-BE49-F238E27FC236}">
                <a16:creationId xmlns:a16="http://schemas.microsoft.com/office/drawing/2014/main" id="{FAC8C269-10BE-4422-8F04-16D813A9BC35}"/>
              </a:ext>
            </a:extLst>
          </p:cNvPr>
          <p:cNvSpPr/>
          <p:nvPr/>
        </p:nvSpPr>
        <p:spPr>
          <a:xfrm>
            <a:off x="4150613" y="4065224"/>
            <a:ext cx="3878847" cy="2703883"/>
          </a:xfrm>
          <a:prstGeom prst="roundRect">
            <a:avLst/>
          </a:prstGeom>
          <a:solidFill>
            <a:schemeClr val="bg1">
              <a:alpha val="82000"/>
            </a:schemeClr>
          </a:solidFill>
          <a:ln>
            <a:noFill/>
          </a:ln>
          <a:scene3d>
            <a:camera prst="orthographicFront"/>
            <a:lightRig rig="brightRoom" dir="t"/>
          </a:scene3d>
          <a:sp3d prstMaterial="metal"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_Combo_12_Window">
            <a:extLst>
              <a:ext uri="{FF2B5EF4-FFF2-40B4-BE49-F238E27FC236}">
                <a16:creationId xmlns:a16="http://schemas.microsoft.com/office/drawing/2014/main" id="{44D4396E-0697-4846-8123-AF7150581F3F}"/>
              </a:ext>
            </a:extLst>
          </p:cNvPr>
          <p:cNvSpPr/>
          <p:nvPr/>
        </p:nvSpPr>
        <p:spPr>
          <a:xfrm>
            <a:off x="8191966" y="4065224"/>
            <a:ext cx="3878847" cy="2703883"/>
          </a:xfrm>
          <a:prstGeom prst="roundRect">
            <a:avLst/>
          </a:prstGeom>
          <a:solidFill>
            <a:schemeClr val="bg1">
              <a:alpha val="82000"/>
            </a:schemeClr>
          </a:solidFill>
          <a:ln>
            <a:noFill/>
          </a:ln>
          <a:scene3d>
            <a:camera prst="orthographicFront"/>
            <a:lightRig rig="brightRoom" dir="t"/>
          </a:scene3d>
          <a:sp3d prstMaterial="metal"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_Dark_Snack_Plate" descr="A plate of food&#10;&#10;Description generated with very high confidence" hidden="1">
            <a:extLst>
              <a:ext uri="{FF2B5EF4-FFF2-40B4-BE49-F238E27FC236}">
                <a16:creationId xmlns:a16="http://schemas.microsoft.com/office/drawing/2014/main" id="{F7E70F6B-C45A-476E-A913-73FFB17F1D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0" y="1244906"/>
            <a:ext cx="3873016" cy="2234921"/>
          </a:xfrm>
          <a:prstGeom prst="rect">
            <a:avLst/>
          </a:prstGeom>
        </p:spPr>
      </p:pic>
      <p:pic>
        <p:nvPicPr>
          <p:cNvPr id="15" name="Picture_White_Snack_Plate" descr="A plate of food with a slice cut out&#10;&#10;Description generated with very high confidence" hidden="1">
            <a:extLst>
              <a:ext uri="{FF2B5EF4-FFF2-40B4-BE49-F238E27FC236}">
                <a16:creationId xmlns:a16="http://schemas.microsoft.com/office/drawing/2014/main" id="{71F84816-0D94-4C4F-AD1B-7B012A3329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6443" y="1248355"/>
            <a:ext cx="3873016" cy="2234921"/>
          </a:xfrm>
          <a:prstGeom prst="rect">
            <a:avLst/>
          </a:prstGeom>
        </p:spPr>
      </p:pic>
      <p:sp>
        <p:nvSpPr>
          <p:cNvPr id="16" name="Rectangle_Text_Combo_Meals">
            <a:extLst>
              <a:ext uri="{FF2B5EF4-FFF2-40B4-BE49-F238E27FC236}">
                <a16:creationId xmlns:a16="http://schemas.microsoft.com/office/drawing/2014/main" id="{E6CC53C9-9A28-4E6A-AEE8-494E1FEDBDAA}"/>
              </a:ext>
            </a:extLst>
          </p:cNvPr>
          <p:cNvSpPr/>
          <p:nvPr/>
        </p:nvSpPr>
        <p:spPr>
          <a:xfrm>
            <a:off x="625669" y="114919"/>
            <a:ext cx="10928732" cy="1013552"/>
          </a:xfrm>
          <a:prstGeom prst="roundRect">
            <a:avLst/>
          </a:prstGeom>
          <a:solidFill>
            <a:srgbClr val="C00000"/>
          </a:solidFill>
          <a:scene3d>
            <a:camera prst="orthographicFront"/>
            <a:lightRig rig="threePt" dir="t"/>
          </a:scene3d>
          <a:sp3d prstMaterial="metal"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 prstMaterial="metal">
              <a:bevelT h="25400" prst="softRound"/>
            </a:sp3d>
          </a:bodyPr>
          <a:lstStyle/>
          <a:p>
            <a:pPr algn="ctr"/>
            <a:r>
              <a:rPr lang="en-US" sz="8000" dirty="0">
                <a:solidFill>
                  <a:schemeClr val="tx1"/>
                </a:solidFill>
                <a:latin typeface="Adobe Garamond Pro Bold" panose="02020702060506020403" pitchFamily="18" charset="0"/>
              </a:rPr>
              <a:t>Combo Meals</a:t>
            </a:r>
          </a:p>
        </p:txBody>
      </p:sp>
      <p:sp>
        <p:nvSpPr>
          <p:cNvPr id="23" name="Rectangle_Text_2pc_Wing_Snack">
            <a:extLst>
              <a:ext uri="{FF2B5EF4-FFF2-40B4-BE49-F238E27FC236}">
                <a16:creationId xmlns:a16="http://schemas.microsoft.com/office/drawing/2014/main" id="{651BF0F0-2C44-4020-9B8F-DDD881089732}"/>
              </a:ext>
            </a:extLst>
          </p:cNvPr>
          <p:cNvSpPr/>
          <p:nvPr/>
        </p:nvSpPr>
        <p:spPr>
          <a:xfrm>
            <a:off x="231354" y="3387629"/>
            <a:ext cx="3649461" cy="429658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dobe Garamond Pro Bold" panose="02020702060506020403" pitchFamily="18" charset="0"/>
              </a:rPr>
              <a:t>3pc Leg Snack         $4.99</a:t>
            </a:r>
          </a:p>
        </p:txBody>
      </p:sp>
      <p:sp>
        <p:nvSpPr>
          <p:cNvPr id="25" name="Rectangle_Text_4pc_Dark">
            <a:extLst>
              <a:ext uri="{FF2B5EF4-FFF2-40B4-BE49-F238E27FC236}">
                <a16:creationId xmlns:a16="http://schemas.microsoft.com/office/drawing/2014/main" id="{ECC6B70D-82BC-4993-90BA-17C3C9C82A37}"/>
              </a:ext>
            </a:extLst>
          </p:cNvPr>
          <p:cNvSpPr/>
          <p:nvPr/>
        </p:nvSpPr>
        <p:spPr>
          <a:xfrm>
            <a:off x="231354" y="6201751"/>
            <a:ext cx="3649461" cy="429658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dobe Garamond Pro Bold" panose="02020702060506020403" pitchFamily="18" charset="0"/>
              </a:rPr>
              <a:t>Tender Dinner         $6.99</a:t>
            </a:r>
          </a:p>
        </p:txBody>
      </p:sp>
      <p:sp>
        <p:nvSpPr>
          <p:cNvPr id="26" name="Rectangle_Text_2pc_Dark_Meal">
            <a:extLst>
              <a:ext uri="{FF2B5EF4-FFF2-40B4-BE49-F238E27FC236}">
                <a16:creationId xmlns:a16="http://schemas.microsoft.com/office/drawing/2014/main" id="{7F6A2FE6-A785-426D-80EC-A5179B8D3BA6}"/>
              </a:ext>
            </a:extLst>
          </p:cNvPr>
          <p:cNvSpPr/>
          <p:nvPr/>
        </p:nvSpPr>
        <p:spPr>
          <a:xfrm>
            <a:off x="4265304" y="6205200"/>
            <a:ext cx="3649461" cy="429658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dobe Garamond Pro Bold" panose="02020702060506020403" pitchFamily="18" charset="0"/>
              </a:rPr>
              <a:t>Rib Dinner (</a:t>
            </a:r>
            <a:r>
              <a:rPr lang="en-US" sz="2400" dirty="0" err="1">
                <a:latin typeface="Adobe Garamond Pro Bold" panose="02020702060506020403" pitchFamily="18" charset="0"/>
              </a:rPr>
              <a:t>Thur</a:t>
            </a:r>
            <a:r>
              <a:rPr lang="en-US" sz="2400" dirty="0">
                <a:latin typeface="Adobe Garamond Pro Bold" panose="02020702060506020403" pitchFamily="18" charset="0"/>
              </a:rPr>
              <a:t>)   $7.49</a:t>
            </a:r>
          </a:p>
        </p:txBody>
      </p:sp>
      <p:sp>
        <p:nvSpPr>
          <p:cNvPr id="27" name="Rectangle_Text_White_Snack">
            <a:extLst>
              <a:ext uri="{FF2B5EF4-FFF2-40B4-BE49-F238E27FC236}">
                <a16:creationId xmlns:a16="http://schemas.microsoft.com/office/drawing/2014/main" id="{76B9CD3A-AD27-4A7A-88FB-76D98BFF6D26}"/>
              </a:ext>
            </a:extLst>
          </p:cNvPr>
          <p:cNvSpPr/>
          <p:nvPr/>
        </p:nvSpPr>
        <p:spPr>
          <a:xfrm>
            <a:off x="4282806" y="3400609"/>
            <a:ext cx="3649461" cy="429658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dobe Garamond Pro Bold" panose="02020702060506020403" pitchFamily="18" charset="0"/>
              </a:rPr>
              <a:t>3pc Wing </a:t>
            </a:r>
            <a:r>
              <a:rPr lang="en-US" sz="2400">
                <a:latin typeface="Adobe Garamond Pro Bold" panose="02020702060506020403" pitchFamily="18" charset="0"/>
              </a:rPr>
              <a:t>Snack        $5.49</a:t>
            </a:r>
            <a:endParaRPr lang="en-US" sz="2400" dirty="0">
              <a:latin typeface="Adobe Garamond Pro Bold" panose="02020702060506020403" pitchFamily="18" charset="0"/>
            </a:endParaRPr>
          </a:p>
        </p:txBody>
      </p:sp>
      <p:sp>
        <p:nvSpPr>
          <p:cNvPr id="28" name="Rectangle_Text_4pc_Mixed">
            <a:extLst>
              <a:ext uri="{FF2B5EF4-FFF2-40B4-BE49-F238E27FC236}">
                <a16:creationId xmlns:a16="http://schemas.microsoft.com/office/drawing/2014/main" id="{E2C46215-1EF1-48D7-A33F-68973B891274}"/>
              </a:ext>
            </a:extLst>
          </p:cNvPr>
          <p:cNvSpPr/>
          <p:nvPr/>
        </p:nvSpPr>
        <p:spPr>
          <a:xfrm>
            <a:off x="8306657" y="3387629"/>
            <a:ext cx="3649461" cy="429658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dobe Garamond Pro Bold" panose="02020702060506020403" pitchFamily="18" charset="0"/>
              </a:rPr>
              <a:t>Tender Snack         $5.99</a:t>
            </a:r>
          </a:p>
        </p:txBody>
      </p:sp>
      <p:sp>
        <p:nvSpPr>
          <p:cNvPr id="29" name="Rectangle_Text_2pc_White_Meal">
            <a:extLst>
              <a:ext uri="{FF2B5EF4-FFF2-40B4-BE49-F238E27FC236}">
                <a16:creationId xmlns:a16="http://schemas.microsoft.com/office/drawing/2014/main" id="{B7C623ED-4F14-48C8-9061-5E1D7E723086}"/>
              </a:ext>
            </a:extLst>
          </p:cNvPr>
          <p:cNvSpPr/>
          <p:nvPr/>
        </p:nvSpPr>
        <p:spPr>
          <a:xfrm>
            <a:off x="8306656" y="6201751"/>
            <a:ext cx="3649461" cy="429658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dobe Garamond Pro Bold" panose="02020702060506020403" pitchFamily="18" charset="0"/>
              </a:rPr>
              <a:t>Fish Dinner (Fri)     $7.49</a:t>
            </a:r>
          </a:p>
        </p:txBody>
      </p:sp>
      <p:pic>
        <p:nvPicPr>
          <p:cNvPr id="33" name="Picture_4pc_Mixed_Plate" descr="A plate of food&#10;&#10;Description generated with high confidence" hidden="1">
            <a:extLst>
              <a:ext uri="{FF2B5EF4-FFF2-40B4-BE49-F238E27FC236}">
                <a16:creationId xmlns:a16="http://schemas.microsoft.com/office/drawing/2014/main" id="{22AB97FC-6B9A-4750-BE30-810722195E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52334" y="1509311"/>
            <a:ext cx="3758103" cy="1891298"/>
          </a:xfrm>
          <a:prstGeom prst="rect">
            <a:avLst/>
          </a:prstGeom>
        </p:spPr>
      </p:pic>
      <p:pic>
        <p:nvPicPr>
          <p:cNvPr id="35" name="Picture_4pc_Dark_Plate" descr="A plate of food&#10;&#10;Description generated with high confidence" hidden="1">
            <a:extLst>
              <a:ext uri="{FF2B5EF4-FFF2-40B4-BE49-F238E27FC236}">
                <a16:creationId xmlns:a16="http://schemas.microsoft.com/office/drawing/2014/main" id="{AB2ABA20-FA77-4EB9-94BC-95CA7BACB4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258" y="4395730"/>
            <a:ext cx="3861864" cy="1836072"/>
          </a:xfrm>
          <a:prstGeom prst="rect">
            <a:avLst/>
          </a:prstGeom>
        </p:spPr>
      </p:pic>
      <p:pic>
        <p:nvPicPr>
          <p:cNvPr id="37" name="Picture_2pc_Dark_Meal_Plate" descr="A plate of food on a table&#10;&#10;Description generated with very high confidence" hidden="1">
            <a:extLst>
              <a:ext uri="{FF2B5EF4-FFF2-40B4-BE49-F238E27FC236}">
                <a16:creationId xmlns:a16="http://schemas.microsoft.com/office/drawing/2014/main" id="{F814EF0B-8015-44B5-9F65-92AD176347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68251" y="4365679"/>
            <a:ext cx="3843566" cy="1836072"/>
          </a:xfrm>
          <a:prstGeom prst="rect">
            <a:avLst/>
          </a:prstGeom>
        </p:spPr>
      </p:pic>
      <p:pic>
        <p:nvPicPr>
          <p:cNvPr id="39" name="Picture_2pc_White_Meal_Plate" descr="A plate of food&#10;&#10;Description generated with very high confidence" hidden="1">
            <a:extLst>
              <a:ext uri="{FF2B5EF4-FFF2-40B4-BE49-F238E27FC236}">
                <a16:creationId xmlns:a16="http://schemas.microsoft.com/office/drawing/2014/main" id="{948671DF-9860-4121-9D90-29AEAA619B6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91965" y="4395730"/>
            <a:ext cx="3861405" cy="1806021"/>
          </a:xfrm>
          <a:prstGeom prst="rect">
            <a:avLst/>
          </a:prstGeom>
        </p:spPr>
      </p:pic>
      <p:pic>
        <p:nvPicPr>
          <p:cNvPr id="41" name="Picture_Rib_Dinner_Plate" descr="A plate of food&#10;&#10;Description generated with very high confidence">
            <a:extLst>
              <a:ext uri="{FF2B5EF4-FFF2-40B4-BE49-F238E27FC236}">
                <a16:creationId xmlns:a16="http://schemas.microsoft.com/office/drawing/2014/main" id="{8DBED8D8-3DF3-4EA2-9F99-8319D6A36BD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53585" y="4235497"/>
            <a:ext cx="3707902" cy="1966254"/>
          </a:xfrm>
          <a:prstGeom prst="rect">
            <a:avLst/>
          </a:prstGeom>
        </p:spPr>
      </p:pic>
      <p:pic>
        <p:nvPicPr>
          <p:cNvPr id="47" name="Picture_Fish_Dinner_Plate" descr="A plate of food on a table&#10;&#10;Description generated with very high confidence">
            <a:extLst>
              <a:ext uri="{FF2B5EF4-FFF2-40B4-BE49-F238E27FC236}">
                <a16:creationId xmlns:a16="http://schemas.microsoft.com/office/drawing/2014/main" id="{4A583FD6-6CFF-4397-A771-250B9535C68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49308" y="4295350"/>
            <a:ext cx="3764156" cy="1906401"/>
          </a:xfrm>
          <a:prstGeom prst="rect">
            <a:avLst/>
          </a:prstGeom>
        </p:spPr>
      </p:pic>
      <p:pic>
        <p:nvPicPr>
          <p:cNvPr id="49" name="Picture_4pc_Leg_Snack_Plate" descr="A plate of food&#10;&#10;Description generated with very high confidence">
            <a:extLst>
              <a:ext uri="{FF2B5EF4-FFF2-40B4-BE49-F238E27FC236}">
                <a16:creationId xmlns:a16="http://schemas.microsoft.com/office/drawing/2014/main" id="{2A6352CA-D2A8-4F6C-8648-10FDB6AB68D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6445" y="1531614"/>
            <a:ext cx="3794678" cy="1888418"/>
          </a:xfrm>
          <a:prstGeom prst="rect">
            <a:avLst/>
          </a:prstGeom>
        </p:spPr>
      </p:pic>
      <p:sp>
        <p:nvSpPr>
          <p:cNvPr id="17" name="Circle_Text_#7">
            <a:extLst>
              <a:ext uri="{FF2B5EF4-FFF2-40B4-BE49-F238E27FC236}">
                <a16:creationId xmlns:a16="http://schemas.microsoft.com/office/drawing/2014/main" id="{22C26127-2AF2-402D-B5CF-E9533EB36AA7}"/>
              </a:ext>
            </a:extLst>
          </p:cNvPr>
          <p:cNvSpPr/>
          <p:nvPr/>
        </p:nvSpPr>
        <p:spPr>
          <a:xfrm>
            <a:off x="109258" y="1225247"/>
            <a:ext cx="948361" cy="914400"/>
          </a:xfrm>
          <a:prstGeom prst="donu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chemeClr val="tx1"/>
                </a:solidFill>
                <a:latin typeface="Adobe Garamond Pro Bold" panose="02020702060506020403" pitchFamily="18" charset="0"/>
              </a:rPr>
              <a:t>7</a:t>
            </a:r>
          </a:p>
        </p:txBody>
      </p:sp>
      <p:sp>
        <p:nvSpPr>
          <p:cNvPr id="21" name="Circle_Text_#11">
            <a:extLst>
              <a:ext uri="{FF2B5EF4-FFF2-40B4-BE49-F238E27FC236}">
                <a16:creationId xmlns:a16="http://schemas.microsoft.com/office/drawing/2014/main" id="{2AF0977C-4B28-4147-8BBE-989053FD3F79}"/>
              </a:ext>
            </a:extLst>
          </p:cNvPr>
          <p:cNvSpPr/>
          <p:nvPr/>
        </p:nvSpPr>
        <p:spPr>
          <a:xfrm>
            <a:off x="4133628" y="4065224"/>
            <a:ext cx="948361" cy="914400"/>
          </a:xfrm>
          <a:prstGeom prst="donu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Adobe Garamond Pro Bold" panose="02020702060506020403" pitchFamily="18" charset="0"/>
              </a:rPr>
              <a:t>11</a:t>
            </a:r>
          </a:p>
        </p:txBody>
      </p:sp>
      <p:sp>
        <p:nvSpPr>
          <p:cNvPr id="22" name="Circle_Text_#12">
            <a:extLst>
              <a:ext uri="{FF2B5EF4-FFF2-40B4-BE49-F238E27FC236}">
                <a16:creationId xmlns:a16="http://schemas.microsoft.com/office/drawing/2014/main" id="{7F61564C-0B09-415D-B223-323007A2BDB8}"/>
              </a:ext>
            </a:extLst>
          </p:cNvPr>
          <p:cNvSpPr/>
          <p:nvPr/>
        </p:nvSpPr>
        <p:spPr>
          <a:xfrm>
            <a:off x="8157999" y="4065224"/>
            <a:ext cx="948361" cy="914400"/>
          </a:xfrm>
          <a:prstGeom prst="donu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Adobe Garamond Pro Bold" panose="02020702060506020403" pitchFamily="18" charset="0"/>
              </a:rPr>
              <a:t>12</a:t>
            </a:r>
          </a:p>
        </p:txBody>
      </p:sp>
      <p:pic>
        <p:nvPicPr>
          <p:cNvPr id="53" name="Picture_Tender_Snack_Plate" descr="A pan of food on a plate&#10;&#10;Description generated with very high confidence">
            <a:extLst>
              <a:ext uri="{FF2B5EF4-FFF2-40B4-BE49-F238E27FC236}">
                <a16:creationId xmlns:a16="http://schemas.microsoft.com/office/drawing/2014/main" id="{DDA81A13-B7D8-4DD8-8732-0E6B966E3FE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06655" y="1531614"/>
            <a:ext cx="3649461" cy="1888418"/>
          </a:xfrm>
          <a:prstGeom prst="rect">
            <a:avLst/>
          </a:prstGeom>
        </p:spPr>
      </p:pic>
      <p:sp>
        <p:nvSpPr>
          <p:cNvPr id="19" name="Circle_Text_ #9">
            <a:extLst>
              <a:ext uri="{FF2B5EF4-FFF2-40B4-BE49-F238E27FC236}">
                <a16:creationId xmlns:a16="http://schemas.microsoft.com/office/drawing/2014/main" id="{3388B3F9-E670-4879-AFC1-DE6EC8B10B35}"/>
              </a:ext>
            </a:extLst>
          </p:cNvPr>
          <p:cNvSpPr/>
          <p:nvPr/>
        </p:nvSpPr>
        <p:spPr>
          <a:xfrm>
            <a:off x="8158000" y="1225247"/>
            <a:ext cx="948361" cy="914400"/>
          </a:xfrm>
          <a:prstGeom prst="donu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chemeClr val="tx1"/>
                </a:solidFill>
                <a:latin typeface="Adobe Garamond Pro Bold" panose="02020702060506020403" pitchFamily="18" charset="0"/>
              </a:rPr>
              <a:t>9</a:t>
            </a:r>
          </a:p>
        </p:txBody>
      </p:sp>
      <p:pic>
        <p:nvPicPr>
          <p:cNvPr id="55" name="Picture_Tender_Dinner_Plate" descr="A plate of food&#10;&#10;Description generated with very high confidence">
            <a:extLst>
              <a:ext uri="{FF2B5EF4-FFF2-40B4-BE49-F238E27FC236}">
                <a16:creationId xmlns:a16="http://schemas.microsoft.com/office/drawing/2014/main" id="{EE92CF2E-5A64-46C0-86BF-47DEE25CB44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31354" y="4295350"/>
            <a:ext cx="3739768" cy="1906401"/>
          </a:xfrm>
          <a:prstGeom prst="rect">
            <a:avLst/>
          </a:prstGeom>
        </p:spPr>
      </p:pic>
      <p:sp>
        <p:nvSpPr>
          <p:cNvPr id="20" name="Circle_Text_#10">
            <a:extLst>
              <a:ext uri="{FF2B5EF4-FFF2-40B4-BE49-F238E27FC236}">
                <a16:creationId xmlns:a16="http://schemas.microsoft.com/office/drawing/2014/main" id="{83B584F6-97BA-414F-8325-BCB771AE09DD}"/>
              </a:ext>
            </a:extLst>
          </p:cNvPr>
          <p:cNvSpPr/>
          <p:nvPr/>
        </p:nvSpPr>
        <p:spPr>
          <a:xfrm>
            <a:off x="112933" y="4065224"/>
            <a:ext cx="948361" cy="914400"/>
          </a:xfrm>
          <a:prstGeom prst="donu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Adobe Garamond Pro Bold" panose="02020702060506020403" pitchFamily="18" charset="0"/>
              </a:rPr>
              <a:t>10</a:t>
            </a:r>
          </a:p>
        </p:txBody>
      </p:sp>
      <p:pic>
        <p:nvPicPr>
          <p:cNvPr id="3" name="Picture 2" descr="A plate of food&#10;&#10;Description generated with very high confidence">
            <a:extLst>
              <a:ext uri="{FF2B5EF4-FFF2-40B4-BE49-F238E27FC236}">
                <a16:creationId xmlns:a16="http://schemas.microsoft.com/office/drawing/2014/main" id="{3AC4D672-76AE-4552-8DEB-3CD322269A1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09029" y="1469292"/>
            <a:ext cx="3797014" cy="1988574"/>
          </a:xfrm>
          <a:prstGeom prst="rect">
            <a:avLst/>
          </a:prstGeom>
        </p:spPr>
      </p:pic>
      <p:sp>
        <p:nvSpPr>
          <p:cNvPr id="18" name="Circle_Text_#8">
            <a:extLst>
              <a:ext uri="{FF2B5EF4-FFF2-40B4-BE49-F238E27FC236}">
                <a16:creationId xmlns:a16="http://schemas.microsoft.com/office/drawing/2014/main" id="{D86F48A0-1432-451F-9A0C-7DCED0E60C0C}"/>
              </a:ext>
            </a:extLst>
          </p:cNvPr>
          <p:cNvSpPr/>
          <p:nvPr/>
        </p:nvSpPr>
        <p:spPr>
          <a:xfrm>
            <a:off x="4133629" y="1225247"/>
            <a:ext cx="948361" cy="914400"/>
          </a:xfrm>
          <a:prstGeom prst="donu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chemeClr val="tx1"/>
                </a:solidFill>
                <a:latin typeface="Adobe Garamond Pro Bold" panose="02020702060506020403" pitchFamily="18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4552164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TM03457485[[fn=Mesh]]</Template>
  <TotalTime>2231</TotalTime>
  <Words>40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Adobe Garamond Pro Bold</vt:lpstr>
      <vt:lpstr>Arial</vt:lpstr>
      <vt:lpstr>Century Gothic</vt:lpstr>
      <vt:lpstr>Mesh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Don Crossley</dc:creator>
  <cp:lastModifiedBy>Don Crossley</cp:lastModifiedBy>
  <cp:revision>32</cp:revision>
  <dcterms:created xsi:type="dcterms:W3CDTF">2017-08-16T14:36:09Z</dcterms:created>
  <dcterms:modified xsi:type="dcterms:W3CDTF">2017-08-29T22:16:18Z</dcterms:modified>
</cp:coreProperties>
</file>