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A79D"/>
    <a:srgbClr val="333C31"/>
    <a:srgbClr val="332F31"/>
    <a:srgbClr val="334431"/>
    <a:srgbClr val="9BB09D"/>
    <a:srgbClr val="333331"/>
    <a:srgbClr val="9BA4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0"/>
    <p:restoredTop sz="94613"/>
  </p:normalViewPr>
  <p:slideViewPr>
    <p:cSldViewPr snapToGrid="0" snapToObjects="1">
      <p:cViewPr>
        <p:scale>
          <a:sx n="92" d="100"/>
          <a:sy n="92" d="100"/>
        </p:scale>
        <p:origin x="25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17D4D-5648-DE4D-80C7-21EDB44FC209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93F82-B8F3-7446-A384-77F4D221EA5E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904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08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406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96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913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046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15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153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68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315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146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437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20820-FC9E-D640-8F90-29857CF1CF44}" type="datetimeFigureOut">
              <a:rPr lang="sv-SE" smtClean="0"/>
              <a:t>2017-10-23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F426A-C881-7E4E-8323-EABADF034A0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340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371254" y="3509604"/>
            <a:ext cx="3657945" cy="2388134"/>
          </a:xfrm>
          <a:prstGeom prst="rect">
            <a:avLst/>
          </a:prstGeom>
          <a:solidFill>
            <a:srgbClr val="9BB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ktangel 4"/>
          <p:cNvSpPr/>
          <p:nvPr/>
        </p:nvSpPr>
        <p:spPr>
          <a:xfrm>
            <a:off x="7210228" y="3509604"/>
            <a:ext cx="3657945" cy="2388134"/>
          </a:xfrm>
          <a:prstGeom prst="rect">
            <a:avLst/>
          </a:prstGeom>
          <a:solidFill>
            <a:srgbClr val="33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/>
          <p:cNvSpPr txBox="1"/>
          <p:nvPr/>
        </p:nvSpPr>
        <p:spPr>
          <a:xfrm>
            <a:off x="1371254" y="2863273"/>
            <a:ext cx="17904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mtClean="0"/>
              <a:t>Hex</a:t>
            </a:r>
            <a:r>
              <a:rPr lang="sv-SE" dirty="0" smtClean="0"/>
              <a:t> </a:t>
            </a:r>
            <a:r>
              <a:rPr lang="is-IS" dirty="0" smtClean="0"/>
              <a:t>9BB09D</a:t>
            </a:r>
          </a:p>
          <a:p>
            <a:r>
              <a:rPr lang="is-IS" dirty="0" smtClean="0"/>
              <a:t>RGB 155 176 157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7210228" y="2863273"/>
            <a:ext cx="1439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/>
              <a:t>Hex</a:t>
            </a:r>
            <a:r>
              <a:rPr lang="sv-SE" dirty="0" smtClean="0"/>
              <a:t> </a:t>
            </a:r>
            <a:r>
              <a:rPr lang="is-IS" dirty="0" smtClean="0"/>
              <a:t>333C31</a:t>
            </a:r>
          </a:p>
          <a:p>
            <a:r>
              <a:rPr lang="is-IS" dirty="0" smtClean="0"/>
              <a:t>RGB 51 60 49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848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Standardtema</Template>
  <TotalTime>4065</TotalTime>
  <Words>12</Words>
  <Application>Microsoft Macintosh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Sara Modig</dc:creator>
  <cp:lastModifiedBy>Sara Modig</cp:lastModifiedBy>
  <cp:revision>4</cp:revision>
  <dcterms:created xsi:type="dcterms:W3CDTF">2017-10-20T12:03:46Z</dcterms:created>
  <dcterms:modified xsi:type="dcterms:W3CDTF">2017-10-23T08:16:45Z</dcterms:modified>
</cp:coreProperties>
</file>