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7E61"/>
    <a:srgbClr val="8BC6EF"/>
    <a:srgbClr val="96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67"/>
    <p:restoredTop sz="88167"/>
  </p:normalViewPr>
  <p:slideViewPr>
    <p:cSldViewPr snapToGrid="0" snapToObjects="1">
      <p:cViewPr varScale="1">
        <p:scale>
          <a:sx n="84" d="100"/>
          <a:sy n="84" d="100"/>
        </p:scale>
        <p:origin x="5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66677-0892-AA42-AB7A-BCFE1C25F0BE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02285-C359-7648-9E73-42C382DE7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options:</a:t>
            </a:r>
          </a:p>
          <a:p>
            <a:r>
              <a:rPr lang="en-US" dirty="0" smtClean="0"/>
              <a:t>Retro</a:t>
            </a:r>
            <a:r>
              <a:rPr lang="en-US" baseline="0" dirty="0" smtClean="0"/>
              <a:t> cream</a:t>
            </a:r>
          </a:p>
          <a:p>
            <a:r>
              <a:rPr lang="en-US" baseline="0" dirty="0" smtClean="0"/>
              <a:t>Light blue (pastel)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02285-C359-7648-9E73-42C382DE70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7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not one (above) that I really love, but I’m thinking of like and artistic illustration of </a:t>
            </a:r>
            <a:r>
              <a:rPr lang="en-US" baseline="0" dirty="0" err="1" smtClean="0"/>
              <a:t>frida</a:t>
            </a:r>
            <a:r>
              <a:rPr lang="en-US" baseline="0" dirty="0" smtClean="0"/>
              <a:t> and more of pop art kind of logo. Yet NOT feminine.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02285-C359-7648-9E73-42C382DE70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do like the half faced </a:t>
            </a:r>
            <a:r>
              <a:rPr lang="en-US" dirty="0" err="1" smtClean="0"/>
              <a:t>frida</a:t>
            </a:r>
            <a:r>
              <a:rPr lang="en-US" baseline="0" dirty="0" smtClean="0"/>
              <a:t> too which focuses on flowers &amp; eyebrow.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02285-C359-7648-9E73-42C382DE70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font</a:t>
            </a:r>
            <a:r>
              <a:rPr lang="en-US" baseline="0" dirty="0" smtClean="0"/>
              <a:t> colors </a:t>
            </a:r>
            <a:r>
              <a:rPr lang="en-US" baseline="0" dirty="0" err="1" smtClean="0"/>
              <a:t>inspo</a:t>
            </a:r>
            <a:endParaRPr lang="en-US" baseline="0" dirty="0" smtClean="0"/>
          </a:p>
          <a:p>
            <a:r>
              <a:rPr lang="en-US" baseline="0" dirty="0" smtClean="0"/>
              <a:t>Light blue/ orange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02285-C359-7648-9E73-42C382DE70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BE39E-15BC-6B44-BDED-57A94D777831}" type="datetimeFigureOut">
              <a:rPr lang="en-US" smtClean="0"/>
              <a:pPr/>
              <a:t>10/15/17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61CDC-074A-AD4B-9205-E4CCFB334B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d-truck-illustr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723" cy="6859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112604">
            <a:off x="917824" y="189259"/>
            <a:ext cx="2128269" cy="105093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Herculanum"/>
                <a:cs typeface="Herculanum"/>
              </a:rPr>
              <a:t>FRIDA</a:t>
            </a:r>
            <a:endParaRPr lang="en-US" sz="3600" dirty="0">
              <a:solidFill>
                <a:schemeClr val="bg2"/>
              </a:solidFill>
              <a:latin typeface="Herculanum"/>
              <a:cs typeface="Herculanum"/>
            </a:endParaRPr>
          </a:p>
        </p:txBody>
      </p:sp>
      <p:pic>
        <p:nvPicPr>
          <p:cNvPr id="5" name="Picture 4" descr="app_dir$tac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6179">
            <a:off x="3458011" y="636524"/>
            <a:ext cx="3572372" cy="20924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acos-5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5134">
            <a:off x="-1" y="2690848"/>
            <a:ext cx="4167152" cy="4167152"/>
          </a:xfrm>
          <a:prstGeom prst="rect">
            <a:avLst/>
          </a:prstGeom>
        </p:spPr>
      </p:pic>
      <p:pic>
        <p:nvPicPr>
          <p:cNvPr id="11" name="Picture 10" descr="juicewav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058" y="2451277"/>
            <a:ext cx="4135941" cy="3101956"/>
          </a:xfrm>
          <a:prstGeom prst="rect">
            <a:avLst/>
          </a:prstGeom>
        </p:spPr>
      </p:pic>
      <p:pic>
        <p:nvPicPr>
          <p:cNvPr id="9" name="Picture 8" descr="b072abc65aa7f2c468ecb7107be9d1bcb11d0c98.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39132">
            <a:off x="288737" y="486911"/>
            <a:ext cx="2673193" cy="2138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977" y="274638"/>
            <a:ext cx="6537362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527E61"/>
                </a:solidFill>
                <a:latin typeface="Hoefler Text"/>
                <a:cs typeface="Hoefler Text"/>
              </a:rPr>
              <a:t>Truck surface color</a:t>
            </a:r>
            <a:br>
              <a:rPr lang="en-US" sz="2400" dirty="0" smtClean="0">
                <a:solidFill>
                  <a:srgbClr val="527E61"/>
                </a:solidFill>
                <a:latin typeface="Hoefler Text"/>
                <a:cs typeface="Hoefler Text"/>
              </a:rPr>
            </a:br>
            <a:r>
              <a:rPr lang="en-US" sz="2400" dirty="0" smtClean="0">
                <a:solidFill>
                  <a:srgbClr val="527E61"/>
                </a:solidFill>
                <a:latin typeface="Hoefler Text"/>
                <a:cs typeface="Hoefler Text"/>
              </a:rPr>
              <a:t>inspiration</a:t>
            </a:r>
            <a:endParaRPr lang="en-US" sz="2400" dirty="0">
              <a:solidFill>
                <a:srgbClr val="527E61"/>
              </a:solidFill>
              <a:latin typeface="Hoefler Text"/>
              <a:cs typeface="Hoefler Text"/>
            </a:endParaRPr>
          </a:p>
        </p:txBody>
      </p:sp>
      <p:pic>
        <p:nvPicPr>
          <p:cNvPr id="12" name="Picture 11" descr="Screen Shot 2017-09-28 at 9.12.3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058" y="4472039"/>
            <a:ext cx="4043384" cy="2385961"/>
          </a:xfrm>
          <a:prstGeom prst="rect">
            <a:avLst/>
          </a:prstGeom>
        </p:spPr>
      </p:pic>
      <p:pic>
        <p:nvPicPr>
          <p:cNvPr id="13" name="Picture 12" descr="Screen Shot 2017-09-28 at 9.16.1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428" y="54973"/>
            <a:ext cx="2962572" cy="3416203"/>
          </a:xfrm>
          <a:prstGeom prst="rect">
            <a:avLst/>
          </a:prstGeom>
        </p:spPr>
      </p:pic>
      <p:pic>
        <p:nvPicPr>
          <p:cNvPr id="16" name="Picture 15" descr="Screen Shot 2017-09-28 at 10.15.14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02255"/>
            <a:ext cx="3238500" cy="2755900"/>
          </a:xfrm>
          <a:prstGeom prst="rect">
            <a:avLst/>
          </a:prstGeom>
        </p:spPr>
      </p:pic>
      <p:pic>
        <p:nvPicPr>
          <p:cNvPr id="8" name="Content Placeholder 7" descr="9e616741489891.57a88a47121d8.png"/>
          <p:cNvPicPr>
            <a:picLocks noGrp="1" noChangeAspect="1"/>
          </p:cNvPicPr>
          <p:nvPr>
            <p:ph idx="1"/>
          </p:nvPr>
        </p:nvPicPr>
        <p:blipFill>
          <a:blip r:embed="rId9"/>
          <a:srcRect l="-40915" r="-40915"/>
          <a:stretch>
            <a:fillRect/>
          </a:stretch>
        </p:blipFill>
        <p:spPr>
          <a:xfrm rot="20834342">
            <a:off x="1552053" y="3550847"/>
            <a:ext cx="5498708" cy="3024078"/>
          </a:xfrm>
        </p:spPr>
      </p:pic>
      <p:pic>
        <p:nvPicPr>
          <p:cNvPr id="17" name="Picture 16" descr="Screen Shot 2017-09-28 at 10.14.38 P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537" y="1185690"/>
            <a:ext cx="4788213" cy="21128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527E61"/>
                </a:solidFill>
                <a:latin typeface="Hoefler Text"/>
                <a:cs typeface="Hoefler Text"/>
              </a:rPr>
              <a:t>Logo art</a:t>
            </a:r>
            <a:endParaRPr lang="en-US" sz="2400" dirty="0">
              <a:solidFill>
                <a:srgbClr val="527E61"/>
              </a:solidFill>
              <a:latin typeface="Hoefler Text"/>
              <a:cs typeface="Hoefler Text"/>
            </a:endParaRPr>
          </a:p>
        </p:txBody>
      </p:sp>
      <p:pic>
        <p:nvPicPr>
          <p:cNvPr id="6" name="Picture 5" descr="Screen Shot 2017-09-28 at 9.15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6785"/>
            <a:ext cx="3412026" cy="4281215"/>
          </a:xfrm>
          <a:prstGeom prst="rect">
            <a:avLst/>
          </a:prstGeom>
        </p:spPr>
      </p:pic>
      <p:pic>
        <p:nvPicPr>
          <p:cNvPr id="7" name="Picture 6" descr="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026" y="4010025"/>
            <a:ext cx="1981200" cy="2847975"/>
          </a:xfrm>
          <a:prstGeom prst="rect">
            <a:avLst/>
          </a:prstGeom>
        </p:spPr>
      </p:pic>
      <p:pic>
        <p:nvPicPr>
          <p:cNvPr id="8" name="Picture 7" descr="th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370" y="145406"/>
            <a:ext cx="2465630" cy="2576785"/>
          </a:xfrm>
          <a:prstGeom prst="rect">
            <a:avLst/>
          </a:prstGeom>
        </p:spPr>
      </p:pic>
      <p:pic>
        <p:nvPicPr>
          <p:cNvPr id="11" name="Picture 10" descr="Screen Shot 2017-09-28 at 9.10.4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58211" cy="3020492"/>
          </a:xfrm>
          <a:prstGeom prst="rect">
            <a:avLst/>
          </a:prstGeom>
        </p:spPr>
      </p:pic>
      <p:pic>
        <p:nvPicPr>
          <p:cNvPr id="12" name="Picture 11" descr="il_570xN.914212577_cfqz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560" y="2722191"/>
            <a:ext cx="2808440" cy="4135809"/>
          </a:xfrm>
          <a:prstGeom prst="rect">
            <a:avLst/>
          </a:prstGeom>
        </p:spPr>
      </p:pic>
      <p:pic>
        <p:nvPicPr>
          <p:cNvPr id="9" name="Picture 8" descr="thj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026" y="1134989"/>
            <a:ext cx="2085975" cy="2705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61" y="3274305"/>
            <a:ext cx="1968500" cy="3162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88" y="693321"/>
            <a:ext cx="1620425" cy="2642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26" y="353070"/>
            <a:ext cx="1778000" cy="238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19" y="2401835"/>
            <a:ext cx="1481071" cy="19313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527E61"/>
                </a:solidFill>
                <a:latin typeface="Hoefler Text"/>
                <a:cs typeface="Hoefler Text"/>
              </a:rPr>
              <a:t>Logo </a:t>
            </a:r>
            <a:r>
              <a:rPr lang="en-US" sz="2400" dirty="0" smtClean="0">
                <a:solidFill>
                  <a:srgbClr val="527E61"/>
                </a:solidFill>
                <a:latin typeface="Hoefler Text"/>
                <a:cs typeface="Hoefler Text"/>
              </a:rPr>
              <a:t>art Continued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02" y="2273173"/>
            <a:ext cx="3045314" cy="4584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80" y="0"/>
            <a:ext cx="2880708" cy="3043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4" y="2825687"/>
            <a:ext cx="1754797" cy="2678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" y="4089400"/>
            <a:ext cx="1917700" cy="273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46038"/>
            <a:ext cx="2495901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02" y="2811398"/>
            <a:ext cx="19177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84" y="4953000"/>
            <a:ext cx="1981200" cy="1866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01" y="1052953"/>
            <a:ext cx="3688021" cy="173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3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37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00" y="2097490"/>
            <a:ext cx="4705400" cy="1770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035" y="68673"/>
            <a:ext cx="2692917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527E61"/>
                </a:solidFill>
                <a:latin typeface="Hoefler Text"/>
                <a:cs typeface="Hoefler Text"/>
              </a:rPr>
              <a:t>Logo font &amp;</a:t>
            </a:r>
            <a:br>
              <a:rPr lang="en-US" sz="2400" dirty="0" smtClean="0">
                <a:solidFill>
                  <a:srgbClr val="527E61"/>
                </a:solidFill>
                <a:latin typeface="Hoefler Text"/>
                <a:cs typeface="Hoefler Text"/>
              </a:rPr>
            </a:br>
            <a:r>
              <a:rPr lang="en-US" sz="2400" dirty="0" smtClean="0">
                <a:solidFill>
                  <a:srgbClr val="527E61"/>
                </a:solidFill>
                <a:latin typeface="Hoefler Text"/>
                <a:cs typeface="Hoefler Text"/>
              </a:rPr>
              <a:t> color inspiration</a:t>
            </a:r>
            <a:endParaRPr lang="en-US" sz="2400" dirty="0">
              <a:solidFill>
                <a:srgbClr val="527E61"/>
              </a:solidFill>
              <a:latin typeface="Hoefler Text"/>
              <a:cs typeface="Hoefler Text"/>
            </a:endParaRPr>
          </a:p>
        </p:txBody>
      </p:sp>
      <p:pic>
        <p:nvPicPr>
          <p:cNvPr id="5" name="Picture 4" descr="IMG_370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3295"/>
            <a:ext cx="4438600" cy="2839073"/>
          </a:xfrm>
          <a:prstGeom prst="rect">
            <a:avLst/>
          </a:prstGeom>
        </p:spPr>
      </p:pic>
      <p:pic>
        <p:nvPicPr>
          <p:cNvPr id="6" name="Picture 5" descr="IMG_37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298" y="3520046"/>
            <a:ext cx="4823702" cy="1487424"/>
          </a:xfrm>
          <a:prstGeom prst="rect">
            <a:avLst/>
          </a:prstGeom>
        </p:spPr>
      </p:pic>
      <p:pic>
        <p:nvPicPr>
          <p:cNvPr id="11" name="Picture 10" descr="IMG_37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07470"/>
            <a:ext cx="9144000" cy="1850530"/>
          </a:xfrm>
          <a:prstGeom prst="rect">
            <a:avLst/>
          </a:prstGeom>
        </p:spPr>
      </p:pic>
      <p:pic>
        <p:nvPicPr>
          <p:cNvPr id="7" name="Picture 6" descr="IMG_37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529" y="291739"/>
            <a:ext cx="3622471" cy="2333908"/>
          </a:xfrm>
          <a:prstGeom prst="rect">
            <a:avLst/>
          </a:prstGeom>
        </p:spPr>
      </p:pic>
      <p:pic>
        <p:nvPicPr>
          <p:cNvPr id="12" name="Picture 11" descr="IMG_371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1739"/>
            <a:ext cx="3034035" cy="18915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527E61"/>
                </a:solidFill>
                <a:latin typeface="Hoefler Text"/>
                <a:cs typeface="Hoefler Text"/>
              </a:rPr>
              <a:t>Logo font &amp;</a:t>
            </a:r>
            <a:br>
              <a:rPr lang="en-US" sz="2400" dirty="0">
                <a:solidFill>
                  <a:srgbClr val="527E61"/>
                </a:solidFill>
                <a:latin typeface="Hoefler Text"/>
                <a:cs typeface="Hoefler Text"/>
              </a:rPr>
            </a:br>
            <a:r>
              <a:rPr lang="en-US" sz="2400" dirty="0">
                <a:solidFill>
                  <a:srgbClr val="527E61"/>
                </a:solidFill>
                <a:latin typeface="Hoefler Text"/>
                <a:cs typeface="Hoefler Text"/>
              </a:rPr>
              <a:t> color inspiration</a:t>
            </a:r>
            <a:endParaRPr lang="en-US" sz="2400" dirty="0"/>
          </a:p>
        </p:txBody>
      </p:sp>
      <p:pic>
        <p:nvPicPr>
          <p:cNvPr id="5" name="Picture 4" descr="IMG_37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950"/>
            <a:ext cx="9144000" cy="3069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5501640"/>
            <a:ext cx="7254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27E61"/>
                </a:solidFill>
              </a:rPr>
              <a:t>Sample of the turquoise and orange </a:t>
            </a:r>
            <a:r>
              <a:rPr lang="en-US" sz="2000" smtClean="0">
                <a:solidFill>
                  <a:srgbClr val="527E61"/>
                </a:solidFill>
              </a:rPr>
              <a:t>desired colors and </a:t>
            </a:r>
            <a:r>
              <a:rPr lang="en-US" sz="2000" dirty="0" smtClean="0">
                <a:solidFill>
                  <a:srgbClr val="527E61"/>
                </a:solidFill>
              </a:rPr>
              <a:t>shaded font</a:t>
            </a:r>
            <a:endParaRPr lang="en-US" sz="2000" dirty="0">
              <a:solidFill>
                <a:srgbClr val="527E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79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97</Words>
  <Application>Microsoft Macintosh PowerPoint</Application>
  <PresentationFormat>On-screen Show (4:3)</PresentationFormat>
  <Paragraphs>18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Herculanum</vt:lpstr>
      <vt:lpstr>Hoefler Text</vt:lpstr>
      <vt:lpstr>Office Theme</vt:lpstr>
      <vt:lpstr>FRIDA</vt:lpstr>
      <vt:lpstr>Truck surface color inspiration</vt:lpstr>
      <vt:lpstr>Logo art</vt:lpstr>
      <vt:lpstr>Logo art Continued</vt:lpstr>
      <vt:lpstr>Logo font &amp;  color inspiration</vt:lpstr>
      <vt:lpstr>Logo font &amp;  color inspiration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</dc:title>
  <dc:creator>Mishael Al-Ashban</dc:creator>
  <cp:lastModifiedBy>Mishael Al Ashban</cp:lastModifiedBy>
  <cp:revision>5</cp:revision>
  <dcterms:created xsi:type="dcterms:W3CDTF">2017-09-28T21:52:13Z</dcterms:created>
  <dcterms:modified xsi:type="dcterms:W3CDTF">2017-10-14T23:09:14Z</dcterms:modified>
</cp:coreProperties>
</file>