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14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71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8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25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2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130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53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4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16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4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05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FCCE-9F49-4A23-99A0-88E3BD781F44}" type="datetimeFigureOut">
              <a:rPr lang="en-AU" smtClean="0"/>
              <a:t>22/10/2017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CA24-0072-4E5E-B96B-CFDEFD89CD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4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2B923AFC-2033-42D6-B0AB-D44EE80EA17A" descr="2B923AFC-2033-42D6-B0AB-D44EE80EA1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3093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1" name="Picture 3" descr="\\aufwpfpi03.myintranet.local\UserDocs$\gomesg\Documents\Farm Project\100 - Logos\TerraNova\Terranova Farms Logo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8244408" cy="463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2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MMG Management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Gustavo Gomes</dc:creator>
  <cp:lastModifiedBy>Gustavo Gomes</cp:lastModifiedBy>
  <cp:revision>5</cp:revision>
  <dcterms:created xsi:type="dcterms:W3CDTF">2017-10-22T00:09:02Z</dcterms:created>
  <dcterms:modified xsi:type="dcterms:W3CDTF">2017-10-22T00:45:05Z</dcterms:modified>
</cp:coreProperties>
</file>