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1" autoAdjust="0"/>
    <p:restoredTop sz="94660"/>
  </p:normalViewPr>
  <p:slideViewPr>
    <p:cSldViewPr snapToGrid="0">
      <p:cViewPr varScale="1">
        <p:scale>
          <a:sx n="92" d="100"/>
          <a:sy n="92" d="100"/>
        </p:scale>
        <p:origin x="8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0A3F-EC93-48BF-873A-CA0ACF5B4406}" type="datetimeFigureOut">
              <a:rPr lang="en-CA" smtClean="0"/>
              <a:t>16/10/2017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1E4B-0DF6-450B-83C2-E088024577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783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0A3F-EC93-48BF-873A-CA0ACF5B4406}" type="datetimeFigureOut">
              <a:rPr lang="en-CA" smtClean="0"/>
              <a:t>16/10/2017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1E4B-0DF6-450B-83C2-E088024577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9604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0A3F-EC93-48BF-873A-CA0ACF5B4406}" type="datetimeFigureOut">
              <a:rPr lang="en-CA" smtClean="0"/>
              <a:t>16/10/2017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1E4B-0DF6-450B-83C2-E088024577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7229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0A3F-EC93-48BF-873A-CA0ACF5B4406}" type="datetimeFigureOut">
              <a:rPr lang="en-CA" smtClean="0"/>
              <a:t>16/10/2017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1E4B-0DF6-450B-83C2-E088024577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5075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0A3F-EC93-48BF-873A-CA0ACF5B4406}" type="datetimeFigureOut">
              <a:rPr lang="en-CA" smtClean="0"/>
              <a:t>16/10/2017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1E4B-0DF6-450B-83C2-E088024577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4191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0A3F-EC93-48BF-873A-CA0ACF5B4406}" type="datetimeFigureOut">
              <a:rPr lang="en-CA" smtClean="0"/>
              <a:t>16/10/2017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1E4B-0DF6-450B-83C2-E088024577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373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0A3F-EC93-48BF-873A-CA0ACF5B4406}" type="datetimeFigureOut">
              <a:rPr lang="en-CA" smtClean="0"/>
              <a:t>16/10/2017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1E4B-0DF6-450B-83C2-E088024577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676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0A3F-EC93-48BF-873A-CA0ACF5B4406}" type="datetimeFigureOut">
              <a:rPr lang="en-CA" smtClean="0"/>
              <a:t>16/10/2017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1E4B-0DF6-450B-83C2-E088024577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3581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0A3F-EC93-48BF-873A-CA0ACF5B4406}" type="datetimeFigureOut">
              <a:rPr lang="en-CA" smtClean="0"/>
              <a:t>16/10/2017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1E4B-0DF6-450B-83C2-E088024577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110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0A3F-EC93-48BF-873A-CA0ACF5B4406}" type="datetimeFigureOut">
              <a:rPr lang="en-CA" smtClean="0"/>
              <a:t>16/10/2017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1E4B-0DF6-450B-83C2-E088024577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8671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0A3F-EC93-48BF-873A-CA0ACF5B4406}" type="datetimeFigureOut">
              <a:rPr lang="en-CA" smtClean="0"/>
              <a:t>16/10/2017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1E4B-0DF6-450B-83C2-E088024577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6409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A0A3F-EC93-48BF-873A-CA0ACF5B4406}" type="datetimeFigureOut">
              <a:rPr lang="en-CA" smtClean="0"/>
              <a:t>16/10/2017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21E4B-0DF6-450B-83C2-E088024577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515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tournoinationalpeeweewaterloo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semihockey.c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k_gavin77@hot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dirty="0" smtClean="0"/>
              <a:t>SEMIAHMOO RAVENS </a:t>
            </a:r>
            <a:r>
              <a:rPr lang="en-CA" sz="4000" dirty="0" smtClean="0"/>
              <a:t>“</a:t>
            </a:r>
            <a:r>
              <a:rPr lang="en-CA" sz="4000" dirty="0" smtClean="0"/>
              <a:t>ROAD</a:t>
            </a:r>
            <a:r>
              <a:rPr lang="en-CA" sz="4000" dirty="0" smtClean="0"/>
              <a:t> </a:t>
            </a:r>
            <a:r>
              <a:rPr lang="en-CA" sz="4000" dirty="0" smtClean="0"/>
              <a:t>TO QUEBEC” SPONSORSHIP OPPORTUNITY</a:t>
            </a:r>
            <a:r>
              <a:rPr lang="en-CA" dirty="0" smtClean="0"/>
              <a:t>	</a:t>
            </a:r>
            <a:endParaRPr lang="en-CA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370" y="2475674"/>
            <a:ext cx="3076575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30759" y="5664983"/>
            <a:ext cx="2059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PEEWEE A1 RAVENS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366" y="1979112"/>
            <a:ext cx="4142694" cy="438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79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101" y="180974"/>
            <a:ext cx="10515600" cy="1021525"/>
          </a:xfrm>
        </p:spPr>
        <p:txBody>
          <a:bodyPr>
            <a:normAutofit/>
          </a:bodyPr>
          <a:lstStyle/>
          <a:p>
            <a:r>
              <a:rPr lang="en-CA" sz="3600" dirty="0" smtClean="0"/>
              <a:t>ABOUT THE SEMIAHMOO RAVENS PEEWEE A1 TEAM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362" y="1099115"/>
            <a:ext cx="10515600" cy="4351338"/>
          </a:xfrm>
        </p:spPr>
        <p:txBody>
          <a:bodyPr>
            <a:normAutofit/>
          </a:bodyPr>
          <a:lstStyle/>
          <a:p>
            <a:r>
              <a:rPr lang="en-CA" sz="1800" dirty="0" smtClean="0"/>
              <a:t>Team features 17 of the best 11 &amp; 12 year old hockey players </a:t>
            </a:r>
            <a:r>
              <a:rPr lang="en-CA" sz="1800" dirty="0" smtClean="0"/>
              <a:t>from the White Rock/South Surrey area.</a:t>
            </a:r>
            <a:endParaRPr lang="en-CA" sz="1800" dirty="0" smtClean="0"/>
          </a:p>
          <a:p>
            <a:r>
              <a:rPr lang="en-CA" sz="1800" dirty="0" smtClean="0"/>
              <a:t>Season runs September – March.</a:t>
            </a:r>
          </a:p>
          <a:p>
            <a:r>
              <a:rPr lang="en-CA" sz="1800" dirty="0" smtClean="0"/>
              <a:t>All home </a:t>
            </a:r>
            <a:r>
              <a:rPr lang="en-CA" sz="1800" dirty="0" smtClean="0"/>
              <a:t>games played at Centennial Arena at </a:t>
            </a:r>
            <a:r>
              <a:rPr lang="en-CA" sz="1800" dirty="0" smtClean="0"/>
              <a:t>7:30PM on Thursday </a:t>
            </a:r>
            <a:r>
              <a:rPr lang="en-CA" sz="1800" dirty="0" smtClean="0"/>
              <a:t>nights</a:t>
            </a:r>
            <a:r>
              <a:rPr lang="en-CA" sz="1800" dirty="0" smtClean="0"/>
              <a:t>.</a:t>
            </a:r>
          </a:p>
          <a:p>
            <a:r>
              <a:rPr lang="en-CA" sz="1800" dirty="0" smtClean="0"/>
              <a:t>Players and families are active members in the White Rock &amp; South Surrey Community. </a:t>
            </a:r>
            <a:endParaRPr lang="en-CA" sz="1800" dirty="0" smtClean="0"/>
          </a:p>
          <a:p>
            <a:endParaRPr lang="en-CA" sz="1800" dirty="0"/>
          </a:p>
          <a:p>
            <a:endParaRPr lang="en-CA" sz="1800" dirty="0" smtClean="0"/>
          </a:p>
          <a:p>
            <a:endParaRPr lang="en-CA" sz="1800" dirty="0"/>
          </a:p>
          <a:p>
            <a:endParaRPr lang="en-CA" sz="1800" dirty="0" smtClean="0"/>
          </a:p>
          <a:p>
            <a:pPr marL="0" indent="0">
              <a:buNone/>
            </a:pPr>
            <a:endParaRPr lang="en-CA" sz="1800" dirty="0" smtClean="0"/>
          </a:p>
          <a:p>
            <a:pPr marL="0" indent="0">
              <a:buNone/>
            </a:pPr>
            <a:endParaRPr lang="en-CA" sz="1800" dirty="0"/>
          </a:p>
          <a:p>
            <a:pPr marL="0" indent="0">
              <a:buNone/>
            </a:pPr>
            <a:endParaRPr lang="en-CA" sz="1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679" y="2669312"/>
            <a:ext cx="7246241" cy="36992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77447" y="6413326"/>
            <a:ext cx="3568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JOIN US ON OUR ROAD TO QUEBEC!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79114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ABOUT </a:t>
            </a:r>
            <a:r>
              <a:rPr lang="en-CA" dirty="0" smtClean="0"/>
              <a:t>OUR</a:t>
            </a:r>
            <a:r>
              <a:rPr lang="en-CA" dirty="0" smtClean="0"/>
              <a:t> ROAD TO </a:t>
            </a:r>
            <a:r>
              <a:rPr lang="en-CA" dirty="0" smtClean="0"/>
              <a:t>QUEBEC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041" y="1440077"/>
            <a:ext cx="4648200" cy="3109630"/>
          </a:xfrm>
        </p:spPr>
        <p:txBody>
          <a:bodyPr>
            <a:normAutofit/>
          </a:bodyPr>
          <a:lstStyle/>
          <a:p>
            <a:r>
              <a:rPr lang="en-CA" sz="1800" dirty="0" smtClean="0"/>
              <a:t>We </a:t>
            </a:r>
            <a:r>
              <a:rPr lang="en-CA" sz="1800" dirty="0" smtClean="0"/>
              <a:t>will be participating in the 44th </a:t>
            </a:r>
            <a:r>
              <a:rPr lang="en-CA" sz="1800" dirty="0" smtClean="0"/>
              <a:t>Annual Waterloo </a:t>
            </a:r>
            <a:r>
              <a:rPr lang="en-CA" sz="1800" dirty="0" smtClean="0"/>
              <a:t>National Pee-Wee Tournament.</a:t>
            </a:r>
          </a:p>
          <a:p>
            <a:r>
              <a:rPr lang="en-CA" sz="1800" dirty="0" smtClean="0"/>
              <a:t>Tournament will take place January 22</a:t>
            </a:r>
            <a:r>
              <a:rPr lang="en-CA" sz="1800" baseline="30000" dirty="0" smtClean="0"/>
              <a:t>nd</a:t>
            </a:r>
            <a:r>
              <a:rPr lang="en-CA" sz="1800" dirty="0"/>
              <a:t> </a:t>
            </a:r>
            <a:r>
              <a:rPr lang="en-CA" sz="1800" dirty="0" smtClean="0"/>
              <a:t>– 28</a:t>
            </a:r>
            <a:r>
              <a:rPr lang="en-CA" sz="1800" baseline="30000" dirty="0" smtClean="0"/>
              <a:t>th</a:t>
            </a:r>
            <a:r>
              <a:rPr lang="en-CA" sz="1800" dirty="0" smtClean="0"/>
              <a:t>, 2018 in </a:t>
            </a:r>
            <a:r>
              <a:rPr lang="en-CA" sz="1800" dirty="0" smtClean="0"/>
              <a:t>Waterloo, </a:t>
            </a:r>
            <a:r>
              <a:rPr lang="en-CA" sz="1800" dirty="0" smtClean="0"/>
              <a:t>Quebec</a:t>
            </a:r>
            <a:r>
              <a:rPr lang="en-CA" sz="1800" dirty="0" smtClean="0"/>
              <a:t>.</a:t>
            </a:r>
          </a:p>
          <a:p>
            <a:r>
              <a:rPr lang="en-CA" sz="1800" dirty="0" smtClean="0"/>
              <a:t>Features top teams from all across Canada.</a:t>
            </a:r>
          </a:p>
          <a:p>
            <a:r>
              <a:rPr lang="en-CA" sz="1800" dirty="0" smtClean="0"/>
              <a:t>Exciting cultural experience as this will be the first time traveling to Quebec for almost all of the kids. </a:t>
            </a:r>
            <a:endParaRPr lang="en-CA" sz="1800" dirty="0" smtClean="0"/>
          </a:p>
          <a:p>
            <a:r>
              <a:rPr lang="en-CA" sz="1800" dirty="0" smtClean="0"/>
              <a:t>More information </a:t>
            </a:r>
            <a:r>
              <a:rPr lang="en-CA" sz="1800" dirty="0" smtClean="0"/>
              <a:t>on this event </a:t>
            </a:r>
            <a:r>
              <a:rPr lang="en-CA" sz="1800" dirty="0" smtClean="0"/>
              <a:t>can be found at </a:t>
            </a:r>
            <a:r>
              <a:rPr lang="en-CA" sz="1800" dirty="0" smtClean="0">
                <a:hlinkClick r:id="rId2"/>
              </a:rPr>
              <a:t>tournoinationalpeeweewaterloo.com</a:t>
            </a:r>
            <a:endParaRPr lang="en-CA" sz="1800" dirty="0"/>
          </a:p>
          <a:p>
            <a:endParaRPr lang="en-CA" sz="1800" dirty="0" smtClean="0"/>
          </a:p>
          <a:p>
            <a:endParaRPr lang="en-CA" sz="1800" dirty="0"/>
          </a:p>
          <a:p>
            <a:pPr marL="0" indent="0">
              <a:buNone/>
            </a:pPr>
            <a:endParaRPr lang="en-CA" sz="1800" dirty="0" smtClean="0"/>
          </a:p>
        </p:txBody>
      </p:sp>
      <p:pic>
        <p:nvPicPr>
          <p:cNvPr id="3074" name="Picture 2" descr="Image illustrative de l'article Waterloo (Québec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821" y="789139"/>
            <a:ext cx="2842990" cy="177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load.wikimedia.org/wikipedia/commons/6/68/Bureaudepostewaterlo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564" y="4254499"/>
            <a:ext cx="2066925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waterloo quebe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906" y="2566008"/>
            <a:ext cx="4536993" cy="286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5763" y="5523978"/>
            <a:ext cx="7440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How will we use sponsorship funds?</a:t>
            </a:r>
          </a:p>
          <a:p>
            <a:r>
              <a:rPr lang="en-CA" dirty="0"/>
              <a:t>All sponsorship funds will go to help subsidize the substantial costs associated with participating in this event including flights, hotel and transportation.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90014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55" y="157307"/>
            <a:ext cx="10515600" cy="1325563"/>
          </a:xfrm>
        </p:spPr>
        <p:txBody>
          <a:bodyPr/>
          <a:lstStyle/>
          <a:p>
            <a:r>
              <a:rPr lang="en-CA" dirty="0" smtClean="0"/>
              <a:t>SPONSORSHIP PACKAGES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36" y="1713671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CA" sz="2000" dirty="0" smtClean="0"/>
              <a:t>Gold - $5,000 (2 available)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000" dirty="0" smtClean="0"/>
              <a:t>Banner displayed at all home games.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000" dirty="0" smtClean="0"/>
              <a:t>Featured </a:t>
            </a:r>
            <a:r>
              <a:rPr lang="en-CA" sz="2000" dirty="0" smtClean="0"/>
              <a:t>logo (12 in x 12 in) </a:t>
            </a:r>
            <a:r>
              <a:rPr lang="en-CA" sz="2000" dirty="0" smtClean="0"/>
              <a:t>on garment bag</a:t>
            </a:r>
            <a:r>
              <a:rPr lang="en-CA" sz="2000" dirty="0" smtClean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000" dirty="0" smtClean="0"/>
              <a:t>Logo &amp; link to sponsor website on </a:t>
            </a:r>
            <a:r>
              <a:rPr lang="en-CA" sz="2000" dirty="0" err="1" smtClean="0">
                <a:hlinkClick r:id="rId2"/>
              </a:rPr>
              <a:t>Semiahmoo</a:t>
            </a:r>
            <a:r>
              <a:rPr lang="en-CA" sz="2000" dirty="0" smtClean="0">
                <a:hlinkClick r:id="rId2"/>
              </a:rPr>
              <a:t> Minor Hockey </a:t>
            </a:r>
            <a:r>
              <a:rPr lang="en-CA" sz="2000" dirty="0" smtClean="0"/>
              <a:t>website.</a:t>
            </a:r>
            <a:endParaRPr lang="en-CA" sz="2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000" dirty="0" smtClean="0"/>
              <a:t>Promotion on </a:t>
            </a:r>
            <a:r>
              <a:rPr lang="en-CA" sz="2000" dirty="0" err="1" smtClean="0"/>
              <a:t>Semiahmoo</a:t>
            </a:r>
            <a:r>
              <a:rPr lang="en-CA" sz="2000" dirty="0" smtClean="0"/>
              <a:t> Minor Hockey social media accounts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000" dirty="0" smtClean="0"/>
              <a:t>Team visit/event at place of </a:t>
            </a:r>
            <a:r>
              <a:rPr lang="en-CA" sz="2000" dirty="0" smtClean="0"/>
              <a:t>business, if applicable.</a:t>
            </a:r>
            <a:endParaRPr lang="en-CA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CA" sz="2000" dirty="0" smtClean="0"/>
              <a:t>Silver - $2,500 (5 Available)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000" dirty="0" smtClean="0"/>
              <a:t>Primary </a:t>
            </a:r>
            <a:r>
              <a:rPr lang="en-CA" sz="2000" dirty="0" smtClean="0"/>
              <a:t>logo (8 in x 8 in) </a:t>
            </a:r>
            <a:r>
              <a:rPr lang="en-CA" sz="2000" dirty="0" smtClean="0"/>
              <a:t>on garment bag</a:t>
            </a:r>
            <a:r>
              <a:rPr lang="en-CA" sz="2000" dirty="0" smtClean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000" dirty="0"/>
              <a:t>Logo &amp; link to sponsor website on </a:t>
            </a:r>
            <a:r>
              <a:rPr lang="en-CA" sz="2000" dirty="0" err="1">
                <a:hlinkClick r:id="rId2"/>
              </a:rPr>
              <a:t>Semiahmoo</a:t>
            </a:r>
            <a:r>
              <a:rPr lang="en-CA" sz="2000" dirty="0">
                <a:hlinkClick r:id="rId2"/>
              </a:rPr>
              <a:t> Minor Hockey </a:t>
            </a:r>
            <a:r>
              <a:rPr lang="en-CA" sz="2000" dirty="0"/>
              <a:t>website.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000" dirty="0" smtClean="0"/>
              <a:t>Promotion </a:t>
            </a:r>
            <a:r>
              <a:rPr lang="en-CA" sz="2000" dirty="0" smtClean="0"/>
              <a:t>on </a:t>
            </a:r>
            <a:r>
              <a:rPr lang="en-CA" sz="2000" dirty="0" err="1" smtClean="0"/>
              <a:t>Semiahmoo</a:t>
            </a:r>
            <a:r>
              <a:rPr lang="en-CA" sz="2000" dirty="0" smtClean="0"/>
              <a:t> Minor Hockey social media outlets.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2000" dirty="0" smtClean="0"/>
              <a:t>Bronze - $1,000 </a:t>
            </a:r>
            <a:r>
              <a:rPr lang="en-CA" sz="2000" dirty="0" smtClean="0"/>
              <a:t>(5 </a:t>
            </a:r>
            <a:r>
              <a:rPr lang="en-CA" sz="2000" dirty="0" smtClean="0"/>
              <a:t>Available)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000" dirty="0" smtClean="0"/>
              <a:t>Secondary </a:t>
            </a:r>
            <a:r>
              <a:rPr lang="en-CA" sz="2000" dirty="0" smtClean="0"/>
              <a:t>logo (6 in x 6 in) </a:t>
            </a:r>
            <a:r>
              <a:rPr lang="en-CA" sz="2000" dirty="0" smtClean="0"/>
              <a:t>on garment bag</a:t>
            </a:r>
            <a:r>
              <a:rPr lang="en-CA" sz="2000" dirty="0" smtClean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000" dirty="0"/>
              <a:t>Logo &amp; link to sponsor website on </a:t>
            </a:r>
            <a:r>
              <a:rPr lang="en-CA" sz="2000" dirty="0" err="1">
                <a:hlinkClick r:id="rId2"/>
              </a:rPr>
              <a:t>Semiahmoo</a:t>
            </a:r>
            <a:r>
              <a:rPr lang="en-CA" sz="2000" dirty="0">
                <a:hlinkClick r:id="rId2"/>
              </a:rPr>
              <a:t> Minor Hockey </a:t>
            </a:r>
            <a:r>
              <a:rPr lang="en-CA" sz="2000" dirty="0"/>
              <a:t>website.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000" dirty="0" smtClean="0"/>
              <a:t>Promotion </a:t>
            </a:r>
            <a:r>
              <a:rPr lang="en-CA" sz="2000" dirty="0" smtClean="0"/>
              <a:t>on </a:t>
            </a:r>
            <a:r>
              <a:rPr lang="en-CA" sz="2000" dirty="0" err="1" smtClean="0"/>
              <a:t>Semiahmoo</a:t>
            </a:r>
            <a:r>
              <a:rPr lang="en-CA" sz="2000" dirty="0" smtClean="0"/>
              <a:t> Minor Hockey social media outlets.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CA" dirty="0"/>
          </a:p>
        </p:txBody>
      </p:sp>
      <p:pic>
        <p:nvPicPr>
          <p:cNvPr id="4098" name="Picture 2" descr="Image result for garment bag semiahmo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802" y="515829"/>
            <a:ext cx="2886206" cy="288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0363" y="4119232"/>
            <a:ext cx="4724263" cy="262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8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CONTACT INFORMATION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If you are interested in one of our sponsorship packages or would like to learn </a:t>
            </a:r>
            <a:r>
              <a:rPr lang="en-CA" dirty="0" smtClean="0"/>
              <a:t>more about our “Road to Quebec” </a:t>
            </a:r>
            <a:r>
              <a:rPr lang="en-CA" dirty="0" smtClean="0"/>
              <a:t>please contact: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Kevin Gavin</a:t>
            </a:r>
          </a:p>
          <a:p>
            <a:pPr marL="0" indent="0">
              <a:buNone/>
            </a:pPr>
            <a:r>
              <a:rPr lang="en-CA" dirty="0">
                <a:hlinkClick r:id="rId2"/>
              </a:rPr>
              <a:t>k</a:t>
            </a:r>
            <a:r>
              <a:rPr lang="en-CA" dirty="0" smtClean="0">
                <a:hlinkClick r:id="rId2"/>
              </a:rPr>
              <a:t>_gavin77@hotmail.com</a:t>
            </a: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604.290.1480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3235325"/>
            <a:ext cx="3076575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9855" y="2693095"/>
            <a:ext cx="3113670" cy="393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93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4276</TotalTime>
  <Words>359</Words>
  <Application>Microsoft Office PowerPoint</Application>
  <PresentationFormat>Widescreen</PresentationFormat>
  <Paragraphs>43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Office Theme</vt:lpstr>
      <vt:lpstr>SEMIAHMOO RAVENS “ROAD TO QUEBEC” SPONSORSHIP OPPORTUNITY </vt:lpstr>
      <vt:lpstr>ABOUT THE SEMIAHMOO RAVENS PEEWEE A1 TEAM</vt:lpstr>
      <vt:lpstr>ABOUT OUR ROAD TO QUEBEC</vt:lpstr>
      <vt:lpstr>SPONSORSHIP PACKAGES</vt:lpstr>
      <vt:lpstr>CONTACT INFORMATION</vt:lpstr>
    </vt:vector>
  </TitlesOfParts>
  <Company>TELUS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 TO QUEBEC SPONSORSHIP OPPORTUNITY</dc:title>
  <dc:creator>Kevin Gavin</dc:creator>
  <cp:lastModifiedBy>Kevin Gavin</cp:lastModifiedBy>
  <cp:revision>23</cp:revision>
  <dcterms:created xsi:type="dcterms:W3CDTF">2017-10-12T22:34:43Z</dcterms:created>
  <dcterms:modified xsi:type="dcterms:W3CDTF">2017-10-17T23:11:07Z</dcterms:modified>
</cp:coreProperties>
</file>