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0" d="100"/>
          <a:sy n="60" d="100"/>
        </p:scale>
        <p:origin x="-183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63176-967F-7C4D-B4D3-FC92D55B9E68}" type="datetimeFigureOut">
              <a:rPr lang="en-US" smtClean="0"/>
              <a:t>15/10/17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816F2-47B2-4145-86DE-277AB9693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281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63176-967F-7C4D-B4D3-FC92D55B9E68}" type="datetimeFigureOut">
              <a:rPr lang="en-US" smtClean="0"/>
              <a:t>15/10/17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816F2-47B2-4145-86DE-277AB9693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1282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63176-967F-7C4D-B4D3-FC92D55B9E68}" type="datetimeFigureOut">
              <a:rPr lang="en-US" smtClean="0"/>
              <a:t>15/10/17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816F2-47B2-4145-86DE-277AB9693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608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63176-967F-7C4D-B4D3-FC92D55B9E68}" type="datetimeFigureOut">
              <a:rPr lang="en-US" smtClean="0"/>
              <a:t>15/10/17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816F2-47B2-4145-86DE-277AB9693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473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63176-967F-7C4D-B4D3-FC92D55B9E68}" type="datetimeFigureOut">
              <a:rPr lang="en-US" smtClean="0"/>
              <a:t>15/10/17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816F2-47B2-4145-86DE-277AB9693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270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63176-967F-7C4D-B4D3-FC92D55B9E68}" type="datetimeFigureOut">
              <a:rPr lang="en-US" smtClean="0"/>
              <a:t>15/10/17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816F2-47B2-4145-86DE-277AB9693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63176-967F-7C4D-B4D3-FC92D55B9E68}" type="datetimeFigureOut">
              <a:rPr lang="en-US" smtClean="0"/>
              <a:t>15/10/17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816F2-47B2-4145-86DE-277AB9693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719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63176-967F-7C4D-B4D3-FC92D55B9E68}" type="datetimeFigureOut">
              <a:rPr lang="en-US" smtClean="0"/>
              <a:t>15/10/17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816F2-47B2-4145-86DE-277AB9693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069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63176-967F-7C4D-B4D3-FC92D55B9E68}" type="datetimeFigureOut">
              <a:rPr lang="en-US" smtClean="0"/>
              <a:t>15/10/17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816F2-47B2-4145-86DE-277AB9693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1857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63176-967F-7C4D-B4D3-FC92D55B9E68}" type="datetimeFigureOut">
              <a:rPr lang="en-US" smtClean="0"/>
              <a:t>15/10/17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816F2-47B2-4145-86DE-277AB9693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8303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63176-967F-7C4D-B4D3-FC92D55B9E68}" type="datetimeFigureOut">
              <a:rPr lang="en-US" smtClean="0"/>
              <a:t>15/10/17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816F2-47B2-4145-86DE-277AB9693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057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D63176-967F-7C4D-B4D3-FC92D55B9E68}" type="datetimeFigureOut">
              <a:rPr lang="en-US" smtClean="0"/>
              <a:t>15/10/17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6816F2-47B2-4145-86DE-277AB9693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324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4250" y="2552700"/>
            <a:ext cx="4635500" cy="17526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Logos I like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7509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2286000"/>
            <a:ext cx="4572000" cy="22860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Logos I like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6226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Logos I like</a:t>
            </a:r>
            <a:endParaRPr lang="en-US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627" b="15627"/>
          <a:stretch>
            <a:fillRect/>
          </a:stretch>
        </p:blipFill>
        <p:spPr bwMode="auto"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516696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logo I don</a:t>
            </a:r>
            <a:r>
              <a:rPr lang="fr-FR" dirty="0" smtClean="0"/>
              <a:t>’</a:t>
            </a:r>
            <a:r>
              <a:rPr lang="en-US" dirty="0" smtClean="0"/>
              <a:t>t like</a:t>
            </a:r>
            <a:endParaRPr lang="en-US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502" b="22502"/>
          <a:stretch>
            <a:fillRect/>
          </a:stretch>
        </p:blipFill>
        <p:spPr bwMode="auto"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717354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14</Words>
  <Application>Microsoft Macintosh PowerPoint</Application>
  <PresentationFormat>On-screen Show (4:3)</PresentationFormat>
  <Paragraphs>4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Logos I like</vt:lpstr>
      <vt:lpstr>Logos I like</vt:lpstr>
      <vt:lpstr>Logos I like</vt:lpstr>
      <vt:lpstr>Current logo I don’t like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Logos I like</dc:title>
  <dc:creator>David Burgess</dc:creator>
  <cp:lastModifiedBy>David Burgess</cp:lastModifiedBy>
  <cp:revision>1</cp:revision>
  <dcterms:created xsi:type="dcterms:W3CDTF">2017-10-15T06:15:29Z</dcterms:created>
  <dcterms:modified xsi:type="dcterms:W3CDTF">2017-10-15T06:12:25Z</dcterms:modified>
</cp:coreProperties>
</file>