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DFCA5-CCF6-4BD0-AC26-9C88350B4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EB5CC4-FE9C-4759-B140-C72F92978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270B58-B652-47EE-A70C-ECEBE5AB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0F1884-4EC3-4B7B-B8BA-38511B13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93065F-9676-40D5-BFE1-8B25A656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053A6-BE37-48A6-B692-202A3BF6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DE775A-4827-4C88-A13B-7C45EC045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3ACDC4-E7C5-44B8-94C1-71558769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4B50B5-DE87-494E-A1B7-53143D73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216977-5BEC-4342-8F60-C273CEF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22284C-C116-4E91-9CB5-1F4CD9D59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7F537B-1CCF-4FDA-B14A-6A0773AAF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544F97-DDDF-4918-B6A6-B5E331EE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BF16E-2EFC-4422-9917-ABEF8847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3F273B-3284-4648-970C-8F703228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299B8-5EA9-44E3-87FC-27D5D9B7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899C88-33C0-4A73-8757-ADBA2951E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ED359-EEF5-4E03-A6F7-FF755AC8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8A31E-EC65-4513-B31C-71CDE0C9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F38F08-D4D5-401B-8E56-F46DF89C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7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9438D-8A67-4DAE-B586-C421D7CE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065205-ACBA-487A-BC76-7C7F16C5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8D3B5D-E813-489D-8C75-0BC79356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94A82-C6D8-4A99-9113-E8BBD3C0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DEF346-362F-4AFB-AED9-F6870975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2B24C-6B56-497C-97FF-0CB80C75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35F5DE-D62C-43B1-A5D5-E96E6E158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D6CBAA-C30E-45B0-B058-E5974DA07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C7FAA-31A3-4159-A99D-A7B7A1B6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6C44D-4ACB-4CB0-A466-20AE4058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ADE4DA-34FF-477C-A9E5-D4FD6753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3E56F-E700-4774-97D2-CB45B443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17FCBD-3652-410A-9A32-261EFB45B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6F17EF-46A6-411C-BC5F-933180D3E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24D6A5-CFB9-447F-AF78-0A2B3CEF2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587382-AADE-4348-B312-932B1484C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38E578-209B-4895-967F-5D0372C7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1E837C-0DE6-4296-8220-655722DE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B540E9-1539-4914-87CA-BF19C80E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9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A21E-E7CF-4BE3-A590-C19E4C27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4109C8-CB52-4FD5-9B4E-55740744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DDBD33-FCDF-4247-93BB-89BD8D58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D353DE-29BE-43E7-AA8A-F77BC3D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E4A915-8359-48DB-9A6E-C865CE72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386251-8EC4-418E-A457-C01F85CB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0754AB-17F6-44C7-8CE5-D9AA7D36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91E4C-2219-4A3A-9AA3-84EDFEE8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0B96F-1ADB-49EC-BEC1-3BE37856A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4278DF-562A-4E0E-AA7C-1E4F516B1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2EBC31-CB88-45CA-8BEF-376C7A19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F20EBB-E1DA-4DF0-AF8F-37B99DC0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1FF9F7-F03A-44E2-AD95-F384508E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E756B-C3A4-4F3F-A439-B82B0AAA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AF4E60-C94A-4DCD-8028-286118660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264B0C-3056-47AC-944B-54AAD7E19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389280-3A5A-4662-A72E-D7CFAD00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5B281B-9F55-4B96-9F41-8F045ADD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13AB59-20D2-4EB5-913E-7C73C0DF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B327FC-B92F-4834-A74F-DB41C39E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A15250-6B7A-4DE8-9C1A-B070B647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624E2-7D20-451C-99DD-EACAE8A0E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6C50B-9159-42F5-98BF-0E03611ABC0B}" type="datetimeFigureOut">
              <a:rPr lang="en-US" smtClean="0"/>
              <a:t>15/10/17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3AC17-E306-47A9-8494-FC1319C7B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6FFBA-E032-4C5A-8C41-3B0639E0F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B25A-41B9-4305-9EBC-33C15921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EA5D7DC8-AC6D-4BFF-A3E9-4A6B568EF78D}"/>
              </a:ext>
            </a:extLst>
          </p:cNvPr>
          <p:cNvSpPr/>
          <p:nvPr/>
        </p:nvSpPr>
        <p:spPr>
          <a:xfrm>
            <a:off x="8418284" y="1536700"/>
            <a:ext cx="165100" cy="1651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62BB4D-946D-4225-B300-A183DE42E31D}"/>
              </a:ext>
            </a:extLst>
          </p:cNvPr>
          <p:cNvCxnSpPr/>
          <p:nvPr/>
        </p:nvCxnSpPr>
        <p:spPr>
          <a:xfrm>
            <a:off x="8583384" y="2336800"/>
            <a:ext cx="11303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FCE1B33-0E21-437F-942C-7B9EE158CA56}"/>
              </a:ext>
            </a:extLst>
          </p:cNvPr>
          <p:cNvCxnSpPr>
            <a:stCxn id="4" idx="3"/>
          </p:cNvCxnSpPr>
          <p:nvPr/>
        </p:nvCxnSpPr>
        <p:spPr>
          <a:xfrm flipH="1">
            <a:off x="8418284" y="1677622"/>
            <a:ext cx="24178" cy="3318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Data 9">
            <a:extLst>
              <a:ext uri="{FF2B5EF4-FFF2-40B4-BE49-F238E27FC236}">
                <a16:creationId xmlns:a16="http://schemas.microsoft.com/office/drawing/2014/main" xmlns="" id="{D83BD9D8-013C-457C-BABF-3421EBD81A67}"/>
              </a:ext>
            </a:extLst>
          </p:cNvPr>
          <p:cNvSpPr/>
          <p:nvPr/>
        </p:nvSpPr>
        <p:spPr>
          <a:xfrm>
            <a:off x="7821384" y="5339443"/>
            <a:ext cx="963386" cy="930728"/>
          </a:xfrm>
          <a:prstGeom prst="flowChartInputOutpu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22F72D-20E9-4824-AC22-7B759E1E2AF0}"/>
              </a:ext>
            </a:extLst>
          </p:cNvPr>
          <p:cNvSpPr/>
          <p:nvPr/>
        </p:nvSpPr>
        <p:spPr>
          <a:xfrm>
            <a:off x="7462155" y="1355271"/>
            <a:ext cx="2251529" cy="51108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>
            <a:extLst>
              <a:ext uri="{FF2B5EF4-FFF2-40B4-BE49-F238E27FC236}">
                <a16:creationId xmlns:a16="http://schemas.microsoft.com/office/drawing/2014/main" xmlns="" id="{F10AF500-567B-4A0D-8202-D7890F2E47CE}"/>
              </a:ext>
            </a:extLst>
          </p:cNvPr>
          <p:cNvSpPr/>
          <p:nvPr/>
        </p:nvSpPr>
        <p:spPr>
          <a:xfrm>
            <a:off x="7973784" y="5491843"/>
            <a:ext cx="963386" cy="930728"/>
          </a:xfrm>
          <a:prstGeom prst="flowChartInputOutpu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gonal Stripe 16">
            <a:extLst>
              <a:ext uri="{FF2B5EF4-FFF2-40B4-BE49-F238E27FC236}">
                <a16:creationId xmlns:a16="http://schemas.microsoft.com/office/drawing/2014/main" xmlns="" id="{FC738911-55F1-4688-A14C-2896DF148A9F}"/>
              </a:ext>
            </a:extLst>
          </p:cNvPr>
          <p:cNvSpPr/>
          <p:nvPr/>
        </p:nvSpPr>
        <p:spPr>
          <a:xfrm>
            <a:off x="2873834" y="5568937"/>
            <a:ext cx="669472" cy="824592"/>
          </a:xfrm>
          <a:prstGeom prst="diagStripe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iagonal Stripe 19">
            <a:extLst>
              <a:ext uri="{FF2B5EF4-FFF2-40B4-BE49-F238E27FC236}">
                <a16:creationId xmlns:a16="http://schemas.microsoft.com/office/drawing/2014/main" xmlns="" id="{AEDB0D32-1CD3-449E-8C18-B1DFBACB82E7}"/>
              </a:ext>
            </a:extLst>
          </p:cNvPr>
          <p:cNvSpPr/>
          <p:nvPr/>
        </p:nvSpPr>
        <p:spPr>
          <a:xfrm rot="16200000">
            <a:off x="2796274" y="4821905"/>
            <a:ext cx="669472" cy="824592"/>
          </a:xfrm>
          <a:prstGeom prst="diagStripe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1D94841-1D4C-4597-9999-99E27DD09225}"/>
              </a:ext>
            </a:extLst>
          </p:cNvPr>
          <p:cNvSpPr/>
          <p:nvPr/>
        </p:nvSpPr>
        <p:spPr>
          <a:xfrm>
            <a:off x="2057407" y="4670861"/>
            <a:ext cx="1485900" cy="228603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9AC0498-A8D0-4B6C-B18A-3B10E5585D67}"/>
              </a:ext>
            </a:extLst>
          </p:cNvPr>
          <p:cNvSpPr/>
          <p:nvPr/>
        </p:nvSpPr>
        <p:spPr>
          <a:xfrm>
            <a:off x="2057405" y="6393528"/>
            <a:ext cx="2645223" cy="281403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xmlns="" id="{43059667-CD90-4C6A-8752-B9E0A379489F}"/>
              </a:ext>
            </a:extLst>
          </p:cNvPr>
          <p:cNvSpPr/>
          <p:nvPr/>
        </p:nvSpPr>
        <p:spPr>
          <a:xfrm>
            <a:off x="2456247" y="4619837"/>
            <a:ext cx="524931" cy="608241"/>
          </a:xfrm>
          <a:prstGeom prst="pie">
            <a:avLst>
              <a:gd name="adj1" fmla="val 5466096"/>
              <a:gd name="adj2" fmla="val 10866760"/>
            </a:avLst>
          </a:prstGeom>
          <a:pattFill prst="open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xmlns="" id="{27F916E4-CE50-4984-B0BC-D503FEC40F72}"/>
              </a:ext>
            </a:extLst>
          </p:cNvPr>
          <p:cNvSpPr/>
          <p:nvPr/>
        </p:nvSpPr>
        <p:spPr>
          <a:xfrm rot="10273255">
            <a:off x="2015266" y="3844227"/>
            <a:ext cx="334736" cy="832754"/>
          </a:xfrm>
          <a:prstGeom prst="parallelogram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DFCBF6E-45E3-4DA3-BF1A-4AAF2F903187}"/>
              </a:ext>
            </a:extLst>
          </p:cNvPr>
          <p:cNvSpPr/>
          <p:nvPr/>
        </p:nvSpPr>
        <p:spPr>
          <a:xfrm>
            <a:off x="2041077" y="3586797"/>
            <a:ext cx="1507669" cy="24043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xmlns="" id="{4C196AAB-FD97-4709-A494-B640DB1E893F}"/>
              </a:ext>
            </a:extLst>
          </p:cNvPr>
          <p:cNvSpPr/>
          <p:nvPr/>
        </p:nvSpPr>
        <p:spPr>
          <a:xfrm rot="16200000">
            <a:off x="2475873" y="5992227"/>
            <a:ext cx="394606" cy="384862"/>
          </a:xfrm>
          <a:prstGeom prst="trapezoid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xmlns="" id="{7AA4248B-82B2-4EA1-928D-AC43C018E3DF}"/>
              </a:ext>
            </a:extLst>
          </p:cNvPr>
          <p:cNvSpPr/>
          <p:nvPr/>
        </p:nvSpPr>
        <p:spPr>
          <a:xfrm rot="16200000">
            <a:off x="2248076" y="3018786"/>
            <a:ext cx="355227" cy="769225"/>
          </a:xfrm>
          <a:prstGeom prst="blockArc">
            <a:avLst/>
          </a:prstGeom>
          <a:pattFill prst="smGrid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CD04DEA-C6E6-4FCD-8342-7F39F7031FEE}"/>
              </a:ext>
            </a:extLst>
          </p:cNvPr>
          <p:cNvSpPr/>
          <p:nvPr/>
        </p:nvSpPr>
        <p:spPr>
          <a:xfrm>
            <a:off x="2424806" y="3225783"/>
            <a:ext cx="824592" cy="91440"/>
          </a:xfrm>
          <a:prstGeom prst="rect">
            <a:avLst/>
          </a:prstGeom>
          <a:pattFill prst="smGrid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lock Arc 33">
            <a:extLst>
              <a:ext uri="{FF2B5EF4-FFF2-40B4-BE49-F238E27FC236}">
                <a16:creationId xmlns:a16="http://schemas.microsoft.com/office/drawing/2014/main" xmlns="" id="{E4DA3CB9-D2D5-4E77-9BC0-B189FF5CD709}"/>
              </a:ext>
            </a:extLst>
          </p:cNvPr>
          <p:cNvSpPr/>
          <p:nvPr/>
        </p:nvSpPr>
        <p:spPr>
          <a:xfrm rot="5400000">
            <a:off x="3070901" y="2763531"/>
            <a:ext cx="355227" cy="769225"/>
          </a:xfrm>
          <a:prstGeom prst="blockArc">
            <a:avLst/>
          </a:prstGeom>
          <a:pattFill prst="smGrid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12CE0C6-8E51-440E-A808-8032252C0863}"/>
              </a:ext>
            </a:extLst>
          </p:cNvPr>
          <p:cNvSpPr/>
          <p:nvPr/>
        </p:nvSpPr>
        <p:spPr>
          <a:xfrm>
            <a:off x="2446574" y="2969970"/>
            <a:ext cx="824592" cy="91440"/>
          </a:xfrm>
          <a:prstGeom prst="rect">
            <a:avLst/>
          </a:prstGeom>
          <a:pattFill prst="smGrid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lock Arc 35">
            <a:extLst>
              <a:ext uri="{FF2B5EF4-FFF2-40B4-BE49-F238E27FC236}">
                <a16:creationId xmlns:a16="http://schemas.microsoft.com/office/drawing/2014/main" xmlns="" id="{7D81FC3D-34C4-46BC-BCE0-3C0D75D07913}"/>
              </a:ext>
            </a:extLst>
          </p:cNvPr>
          <p:cNvSpPr/>
          <p:nvPr/>
        </p:nvSpPr>
        <p:spPr>
          <a:xfrm rot="16200000">
            <a:off x="2269850" y="2501721"/>
            <a:ext cx="355227" cy="769225"/>
          </a:xfrm>
          <a:prstGeom prst="blockArc">
            <a:avLst/>
          </a:prstGeom>
          <a:pattFill prst="smGrid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Graphic 37" descr="Run">
            <a:extLst>
              <a:ext uri="{FF2B5EF4-FFF2-40B4-BE49-F238E27FC236}">
                <a16:creationId xmlns:a16="http://schemas.microsoft.com/office/drawing/2014/main" xmlns="" id="{A7399248-9A93-4A08-889A-6A427616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4306" y="4752043"/>
            <a:ext cx="552133" cy="55213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F71DA01-765E-44B1-BBB2-23089A4EB639}"/>
              </a:ext>
            </a:extLst>
          </p:cNvPr>
          <p:cNvSpPr/>
          <p:nvPr/>
        </p:nvSpPr>
        <p:spPr>
          <a:xfrm>
            <a:off x="2046516" y="2449249"/>
            <a:ext cx="1507669" cy="24043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 descr="Run">
            <a:extLst>
              <a:ext uri="{FF2B5EF4-FFF2-40B4-BE49-F238E27FC236}">
                <a16:creationId xmlns:a16="http://schemas.microsoft.com/office/drawing/2014/main" xmlns="" id="{2D4A7D19-760C-4857-AC88-10A6B3C22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233047">
            <a:off x="3080701" y="5549626"/>
            <a:ext cx="320040" cy="320040"/>
          </a:xfrm>
          <a:prstGeom prst="rect">
            <a:avLst/>
          </a:prstGeom>
        </p:spPr>
      </p:pic>
      <p:pic>
        <p:nvPicPr>
          <p:cNvPr id="42" name="Graphic 41" descr="Run">
            <a:extLst>
              <a:ext uri="{FF2B5EF4-FFF2-40B4-BE49-F238E27FC236}">
                <a16:creationId xmlns:a16="http://schemas.microsoft.com/office/drawing/2014/main" xmlns="" id="{6EA09D0F-B552-4F77-94A4-E75FA4DF2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14767" y="4107962"/>
            <a:ext cx="320040" cy="320040"/>
          </a:xfrm>
          <a:prstGeom prst="rect">
            <a:avLst/>
          </a:prstGeom>
        </p:spPr>
      </p:pic>
      <p:sp>
        <p:nvSpPr>
          <p:cNvPr id="43" name="Block Arc 42">
            <a:extLst>
              <a:ext uri="{FF2B5EF4-FFF2-40B4-BE49-F238E27FC236}">
                <a16:creationId xmlns:a16="http://schemas.microsoft.com/office/drawing/2014/main" xmlns="" id="{7ED1C4F0-AA94-42AD-B557-C763C3F0780D}"/>
              </a:ext>
            </a:extLst>
          </p:cNvPr>
          <p:cNvSpPr/>
          <p:nvPr/>
        </p:nvSpPr>
        <p:spPr>
          <a:xfrm rot="5400000">
            <a:off x="3060011" y="3013905"/>
            <a:ext cx="355227" cy="769225"/>
          </a:xfrm>
          <a:prstGeom prst="blockArc">
            <a:avLst/>
          </a:prstGeom>
          <a:pattFill prst="sm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xmlns="" id="{0C75FF36-8190-44F6-A66F-0EE0FE87C449}"/>
              </a:ext>
            </a:extLst>
          </p:cNvPr>
          <p:cNvSpPr/>
          <p:nvPr/>
        </p:nvSpPr>
        <p:spPr>
          <a:xfrm rot="16200000">
            <a:off x="2217962" y="2770983"/>
            <a:ext cx="355227" cy="769225"/>
          </a:xfrm>
          <a:prstGeom prst="blockArc">
            <a:avLst/>
          </a:prstGeom>
          <a:pattFill prst="sm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xmlns="" id="{FC79B725-07E2-47CB-904E-A67C9ABB7A40}"/>
              </a:ext>
            </a:extLst>
          </p:cNvPr>
          <p:cNvSpPr/>
          <p:nvPr/>
        </p:nvSpPr>
        <p:spPr>
          <a:xfrm rot="5400000">
            <a:off x="3098108" y="2480497"/>
            <a:ext cx="355227" cy="769225"/>
          </a:xfrm>
          <a:prstGeom prst="blockArc">
            <a:avLst/>
          </a:prstGeom>
          <a:pattFill prst="sm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Graphic 45" descr="Run">
            <a:extLst>
              <a:ext uri="{FF2B5EF4-FFF2-40B4-BE49-F238E27FC236}">
                <a16:creationId xmlns:a16="http://schemas.microsoft.com/office/drawing/2014/main" xmlns="" id="{C6506511-B77F-4D17-B694-296EDC00B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9676" y="3320490"/>
            <a:ext cx="228600" cy="228600"/>
          </a:xfrm>
          <a:prstGeom prst="rect">
            <a:avLst/>
          </a:prstGeom>
        </p:spPr>
      </p:pic>
      <p:pic>
        <p:nvPicPr>
          <p:cNvPr id="47" name="Graphic 46" descr="Run">
            <a:extLst>
              <a:ext uri="{FF2B5EF4-FFF2-40B4-BE49-F238E27FC236}">
                <a16:creationId xmlns:a16="http://schemas.microsoft.com/office/drawing/2014/main" xmlns="" id="{F3240060-613E-4A53-B14A-AEE7DA1D9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94534" y="2754423"/>
            <a:ext cx="228600" cy="228600"/>
          </a:xfrm>
          <a:prstGeom prst="rect">
            <a:avLst/>
          </a:prstGeom>
        </p:spPr>
      </p:pic>
      <p:sp>
        <p:nvSpPr>
          <p:cNvPr id="48" name="Trapezoid 47">
            <a:extLst>
              <a:ext uri="{FF2B5EF4-FFF2-40B4-BE49-F238E27FC236}">
                <a16:creationId xmlns:a16="http://schemas.microsoft.com/office/drawing/2014/main" xmlns="" id="{30948960-DD0E-4F04-BA19-9E09045DAD2A}"/>
              </a:ext>
            </a:extLst>
          </p:cNvPr>
          <p:cNvSpPr/>
          <p:nvPr/>
        </p:nvSpPr>
        <p:spPr>
          <a:xfrm>
            <a:off x="2591531" y="1804519"/>
            <a:ext cx="457834" cy="644730"/>
          </a:xfrm>
          <a:prstGeom prst="trapezoid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CD27169-DDE1-441A-A0B0-B12FBFB50EA2}"/>
              </a:ext>
            </a:extLst>
          </p:cNvPr>
          <p:cNvSpPr/>
          <p:nvPr/>
        </p:nvSpPr>
        <p:spPr>
          <a:xfrm>
            <a:off x="2068284" y="1540287"/>
            <a:ext cx="1929520" cy="282750"/>
          </a:xfrm>
          <a:prstGeom prst="rect">
            <a:avLst/>
          </a:prstGeom>
          <a:pattFill prst="sm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xmlns="" id="{4E696339-CF93-4DAE-8DD2-19760B579152}"/>
              </a:ext>
            </a:extLst>
          </p:cNvPr>
          <p:cNvSpPr/>
          <p:nvPr/>
        </p:nvSpPr>
        <p:spPr>
          <a:xfrm>
            <a:off x="4243616" y="963370"/>
            <a:ext cx="165100" cy="1651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85B3281E-C54F-4B85-9430-000A2E3C6199}"/>
              </a:ext>
            </a:extLst>
          </p:cNvPr>
          <p:cNvCxnSpPr>
            <a:cxnSpLocks/>
          </p:cNvCxnSpPr>
          <p:nvPr/>
        </p:nvCxnSpPr>
        <p:spPr>
          <a:xfrm flipH="1">
            <a:off x="4316785" y="1087960"/>
            <a:ext cx="1" cy="448097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53" descr="Run">
            <a:extLst>
              <a:ext uri="{FF2B5EF4-FFF2-40B4-BE49-F238E27FC236}">
                <a16:creationId xmlns:a16="http://schemas.microsoft.com/office/drawing/2014/main" xmlns="" id="{BB691A74-7298-48B7-8C05-2FB2F6850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56764" y="5459408"/>
            <a:ext cx="320040" cy="320040"/>
          </a:xfrm>
          <a:prstGeom prst="rect">
            <a:avLst/>
          </a:prstGeom>
        </p:spPr>
      </p:pic>
      <p:pic>
        <p:nvPicPr>
          <p:cNvPr id="55" name="Graphic 54" descr="Run">
            <a:extLst>
              <a:ext uri="{FF2B5EF4-FFF2-40B4-BE49-F238E27FC236}">
                <a16:creationId xmlns:a16="http://schemas.microsoft.com/office/drawing/2014/main" xmlns="" id="{6ECEDEA0-2580-4112-AE99-0A8EE8A6C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53794" y="2065896"/>
            <a:ext cx="320040" cy="320040"/>
          </a:xfrm>
          <a:prstGeom prst="rect">
            <a:avLst/>
          </a:prstGeom>
        </p:spPr>
      </p:pic>
      <p:sp>
        <p:nvSpPr>
          <p:cNvPr id="56" name="Flowchart: Data 55">
            <a:extLst>
              <a:ext uri="{FF2B5EF4-FFF2-40B4-BE49-F238E27FC236}">
                <a16:creationId xmlns:a16="http://schemas.microsoft.com/office/drawing/2014/main" xmlns="" id="{18AE7D74-7ABE-4A7E-88F6-9C0D66A61868}"/>
              </a:ext>
            </a:extLst>
          </p:cNvPr>
          <p:cNvSpPr/>
          <p:nvPr/>
        </p:nvSpPr>
        <p:spPr>
          <a:xfrm>
            <a:off x="3913409" y="5893747"/>
            <a:ext cx="723908" cy="430099"/>
          </a:xfrm>
          <a:prstGeom prst="flowChartInputOutput">
            <a:avLst/>
          </a:prstGeom>
          <a:pattFill prst="sm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arallelogram 58">
            <a:extLst>
              <a:ext uri="{FF2B5EF4-FFF2-40B4-BE49-F238E27FC236}">
                <a16:creationId xmlns:a16="http://schemas.microsoft.com/office/drawing/2014/main" xmlns="" id="{D8B2EC41-F55F-435B-B77B-1FBE4ECEBE4F}"/>
              </a:ext>
            </a:extLst>
          </p:cNvPr>
          <p:cNvSpPr/>
          <p:nvPr/>
        </p:nvSpPr>
        <p:spPr>
          <a:xfrm>
            <a:off x="3212691" y="3833340"/>
            <a:ext cx="334736" cy="832754"/>
          </a:xfrm>
          <a:prstGeom prst="parallelogram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Run">
            <a:extLst>
              <a:ext uri="{FF2B5EF4-FFF2-40B4-BE49-F238E27FC236}">
                <a16:creationId xmlns:a16="http://schemas.microsoft.com/office/drawing/2014/main" xmlns="" id="{F6B3FEEE-F406-4EEE-AFDB-0695E9F1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68648" y="3955562"/>
            <a:ext cx="320040" cy="32004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C2DCC8F8-CFA4-4AA2-9089-2CB3767AF841}"/>
              </a:ext>
            </a:extLst>
          </p:cNvPr>
          <p:cNvSpPr/>
          <p:nvPr/>
        </p:nvSpPr>
        <p:spPr>
          <a:xfrm>
            <a:off x="1962042" y="659012"/>
            <a:ext cx="2895268" cy="6096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090764" y="5328407"/>
            <a:ext cx="1192485" cy="542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81483" y="5102093"/>
            <a:ext cx="1122798" cy="461665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Double safety</a:t>
            </a:r>
          </a:p>
          <a:p>
            <a:r>
              <a:rPr lang="en-US" sz="1200" dirty="0"/>
              <a:t>Net for landing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6435" y="154616"/>
            <a:ext cx="216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1</a:t>
            </a:r>
            <a:r>
              <a:rPr lang="en-US" dirty="0"/>
              <a:t>: Activity void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29439" y="781885"/>
            <a:ext cx="213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</a:t>
            </a:r>
            <a:r>
              <a:rPr lang="en-US" dirty="0"/>
              <a:t>2: Mega jump</a:t>
            </a:r>
          </a:p>
        </p:txBody>
      </p:sp>
      <p:cxnSp>
        <p:nvCxnSpPr>
          <p:cNvPr id="23" name="Straight Arrow Connector 22"/>
          <p:cNvCxnSpPr>
            <a:stCxn id="26" idx="2"/>
          </p:cNvCxnSpPr>
          <p:nvPr/>
        </p:nvCxnSpPr>
        <p:spPr>
          <a:xfrm>
            <a:off x="6327913" y="1250650"/>
            <a:ext cx="1910522" cy="35065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4261" y="419653"/>
            <a:ext cx="134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Belay systems allowing free fall with </a:t>
            </a:r>
            <a:r>
              <a:rPr lang="en-US" sz="1200" dirty="0" smtClean="0"/>
              <a:t>deceleration</a:t>
            </a:r>
            <a:endParaRPr lang="en-US" sz="1200" dirty="0"/>
          </a:p>
          <a:p>
            <a:r>
              <a:rPr lang="en-US" sz="1200" b="1" dirty="0" smtClean="0"/>
              <a:t>See picture 4</a:t>
            </a:r>
            <a:endParaRPr lang="en-US" sz="1200" b="1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9862637" y="1685867"/>
            <a:ext cx="1192485" cy="542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371936" y="2017169"/>
            <a:ext cx="1283600" cy="276999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Jumping platform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25224" y="1703851"/>
            <a:ext cx="1564168" cy="2230496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286848" y="2586756"/>
            <a:ext cx="1618031" cy="1386574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377300" y="3732982"/>
            <a:ext cx="1465632" cy="237852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312885" y="3968339"/>
            <a:ext cx="1545534" cy="724996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25903" y="3950354"/>
            <a:ext cx="1640923" cy="2415853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4597064" y="5480807"/>
            <a:ext cx="1192485" cy="5421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787783" y="5254493"/>
            <a:ext cx="1122798" cy="461665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Double safety</a:t>
            </a:r>
          </a:p>
          <a:p>
            <a:r>
              <a:rPr lang="en-US" sz="1200" dirty="0"/>
              <a:t>Net for landing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85294" y="4012834"/>
            <a:ext cx="905792" cy="461665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Vertical net</a:t>
            </a:r>
          </a:p>
          <a:p>
            <a:pPr algn="ctr"/>
            <a:r>
              <a:rPr lang="en-US" sz="1200" dirty="0"/>
              <a:t>walls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19549" y="5373419"/>
            <a:ext cx="1012792" cy="461665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Big tube </a:t>
            </a:r>
            <a:r>
              <a:rPr lang="en-US" sz="1200" dirty="0" smtClean="0"/>
              <a:t>net</a:t>
            </a:r>
          </a:p>
          <a:p>
            <a:r>
              <a:rPr lang="en-US" sz="1200" b="1" dirty="0" smtClean="0"/>
              <a:t>See picture 1</a:t>
            </a:r>
            <a:endParaRPr lang="en-US" sz="12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39381" y="1934738"/>
            <a:ext cx="1657090" cy="461665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Floors nets</a:t>
            </a:r>
          </a:p>
          <a:p>
            <a:pPr algn="ctr"/>
            <a:r>
              <a:rPr lang="en-US" sz="1200" b="1" dirty="0" smtClean="0"/>
              <a:t>See picture 3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 rot="5400000">
            <a:off x="3168534" y="2895096"/>
            <a:ext cx="1364476" cy="461665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Double spiral</a:t>
            </a:r>
          </a:p>
          <a:p>
            <a:pPr algn="ctr"/>
            <a:r>
              <a:rPr lang="en-US" sz="1200" dirty="0" smtClean="0"/>
              <a:t>Nets. </a:t>
            </a:r>
            <a:r>
              <a:rPr lang="en-US" sz="1200" b="1" dirty="0" smtClean="0"/>
              <a:t>See picture 2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3151028" y="1888270"/>
            <a:ext cx="749048" cy="276999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Cone net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9834131" y="1592929"/>
            <a:ext cx="13019" cy="49126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048704" y="991331"/>
            <a:ext cx="13019" cy="57286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Document 146"/>
          <p:cNvSpPr/>
          <p:nvPr/>
        </p:nvSpPr>
        <p:spPr>
          <a:xfrm rot="16200000">
            <a:off x="7604031" y="2137574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Document 147"/>
          <p:cNvSpPr/>
          <p:nvPr/>
        </p:nvSpPr>
        <p:spPr>
          <a:xfrm rot="16200000">
            <a:off x="7586077" y="2940535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Document 149"/>
          <p:cNvSpPr/>
          <p:nvPr/>
        </p:nvSpPr>
        <p:spPr>
          <a:xfrm rot="16200000">
            <a:off x="7614583" y="3650559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Document 150"/>
          <p:cNvSpPr/>
          <p:nvPr/>
        </p:nvSpPr>
        <p:spPr>
          <a:xfrm rot="16200000">
            <a:off x="7583610" y="4394057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Document 151"/>
          <p:cNvSpPr/>
          <p:nvPr/>
        </p:nvSpPr>
        <p:spPr>
          <a:xfrm rot="16200000">
            <a:off x="7599097" y="5091088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Document 152"/>
          <p:cNvSpPr/>
          <p:nvPr/>
        </p:nvSpPr>
        <p:spPr>
          <a:xfrm rot="16200000">
            <a:off x="7614584" y="5695180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Document 153"/>
          <p:cNvSpPr/>
          <p:nvPr/>
        </p:nvSpPr>
        <p:spPr>
          <a:xfrm rot="5400000">
            <a:off x="4548194" y="1513001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Document 155"/>
          <p:cNvSpPr/>
          <p:nvPr/>
        </p:nvSpPr>
        <p:spPr>
          <a:xfrm rot="5400000">
            <a:off x="4545726" y="2470859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Document 156"/>
          <p:cNvSpPr/>
          <p:nvPr/>
        </p:nvSpPr>
        <p:spPr>
          <a:xfrm rot="5400000">
            <a:off x="4545726" y="3384743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Document 157"/>
          <p:cNvSpPr/>
          <p:nvPr/>
        </p:nvSpPr>
        <p:spPr>
          <a:xfrm rot="5400000">
            <a:off x="4607673" y="4623907"/>
            <a:ext cx="170353" cy="418218"/>
          </a:xfrm>
          <a:prstGeom prst="flowChartDocument">
            <a:avLst/>
          </a:prstGeom>
          <a:pattFill prst="pct50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/>
          <p:cNvCxnSpPr>
            <a:stCxn id="158" idx="0"/>
            <a:endCxn id="151" idx="1"/>
          </p:cNvCxnSpPr>
          <p:nvPr/>
        </p:nvCxnSpPr>
        <p:spPr>
          <a:xfrm flipV="1">
            <a:off x="4901959" y="4688343"/>
            <a:ext cx="2766828" cy="14467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5754395" y="4446537"/>
            <a:ext cx="569387" cy="276999"/>
          </a:xfrm>
          <a:prstGeom prst="rect">
            <a:avLst/>
          </a:prstGeom>
          <a:noFill/>
          <a:effectLst>
            <a:glow rad="101600">
              <a:schemeClr val="tx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200" dirty="0"/>
              <a:t>Floors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24957" y="309217"/>
            <a:ext cx="311312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DRAFT PLAN OF ACTUAL SPACE </a:t>
            </a:r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4486151" y="851925"/>
            <a:ext cx="1104592" cy="19399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 rot="16200000">
            <a:off x="4837587" y="2437525"/>
            <a:ext cx="1031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28.6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meters</a:t>
            </a:r>
          </a:p>
        </p:txBody>
      </p:sp>
      <p:sp>
        <p:nvSpPr>
          <p:cNvPr id="109" name="TextBox 108"/>
          <p:cNvSpPr txBox="1"/>
          <p:nvPr/>
        </p:nvSpPr>
        <p:spPr>
          <a:xfrm rot="16200000">
            <a:off x="9558599" y="3550278"/>
            <a:ext cx="1031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35 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meters</a:t>
            </a:r>
          </a:p>
        </p:txBody>
      </p:sp>
    </p:spTree>
    <p:extLst>
      <p:ext uri="{BB962C8B-B14F-4D97-AF65-F5344CB8AC3E}">
        <p14:creationId xmlns:p14="http://schemas.microsoft.com/office/powerpoint/2010/main" val="209609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ferred illustration sty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8900"/>
            <a:ext cx="11430000" cy="668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6174" y="1214782"/>
            <a:ext cx="32176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PREFERRED ILLUSTRATED STYLE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166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be shape 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1" y="750956"/>
            <a:ext cx="3990981" cy="5974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446" y="265044"/>
            <a:ext cx="42433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Picture 1: Actual sample of tube shaped net</a:t>
            </a:r>
            <a:endParaRPr lang="en-US" dirty="0"/>
          </a:p>
        </p:txBody>
      </p:sp>
      <p:pic>
        <p:nvPicPr>
          <p:cNvPr id="7" name="Picture 6" descr="Spiral shaped 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27" y="795129"/>
            <a:ext cx="3986998" cy="5974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6860" y="276087"/>
            <a:ext cx="4367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Picture 2: Actual sample of spiral shaped 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8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t net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25001"/>
            <a:ext cx="7087151" cy="4734216"/>
          </a:xfrm>
          <a:prstGeom prst="rect">
            <a:avLst/>
          </a:prstGeom>
        </p:spPr>
      </p:pic>
      <p:pic>
        <p:nvPicPr>
          <p:cNvPr id="5" name="Picture 4" descr="Jump s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4436" y="2252869"/>
            <a:ext cx="5919304" cy="2959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552" y="1060174"/>
            <a:ext cx="49289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Picture 3: Actual sample of flat shaped net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164522" y="1446698"/>
            <a:ext cx="1656521" cy="385417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82834" y="198782"/>
            <a:ext cx="39645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Picture 4: Actual sample of jump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0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103</Words>
  <Application>Microsoft Macintosh PowerPoint</Application>
  <PresentationFormat>Custom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OLIVIER ERNST ERPELDING</dc:creator>
  <cp:lastModifiedBy>Olivier Erpelding</cp:lastModifiedBy>
  <cp:revision>25</cp:revision>
  <dcterms:created xsi:type="dcterms:W3CDTF">2017-10-10T04:22:06Z</dcterms:created>
  <dcterms:modified xsi:type="dcterms:W3CDTF">2017-10-15T13:11:05Z</dcterms:modified>
</cp:coreProperties>
</file>