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9" r:id="rId3"/>
    <p:sldId id="258" r:id="rId4"/>
    <p:sldId id="260" r:id="rId5"/>
    <p:sldId id="264" r:id="rId6"/>
    <p:sldId id="266" r:id="rId7"/>
    <p:sldId id="263" r:id="rId8"/>
    <p:sldId id="262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7632" userDrawn="1">
          <p15:clr>
            <a:srgbClr val="A4A3A4"/>
          </p15:clr>
        </p15:guide>
        <p15:guide id="3" pos="7368" userDrawn="1">
          <p15:clr>
            <a:srgbClr val="A4A3A4"/>
          </p15:clr>
        </p15:guide>
        <p15:guide id="5" pos="7080" userDrawn="1">
          <p15:clr>
            <a:srgbClr val="A4A3A4"/>
          </p15:clr>
        </p15:guide>
        <p15:guide id="9" orient="horz" pos="40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74"/>
  </p:normalViewPr>
  <p:slideViewPr>
    <p:cSldViewPr snapToGrid="0" snapToObjects="1">
      <p:cViewPr varScale="1">
        <p:scale>
          <a:sx n="127" d="100"/>
          <a:sy n="127" d="100"/>
        </p:scale>
        <p:origin x="440" y="176"/>
      </p:cViewPr>
      <p:guideLst>
        <p:guide pos="7632"/>
        <p:guide pos="7368"/>
        <p:guide pos="7080"/>
        <p:guide orient="horz" pos="40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5F3C2-5509-7948-9839-27FB0D54D6D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E7980-461D-C54D-85E5-B6C50EB04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12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75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2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02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901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6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2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5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8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0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00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71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1A88B-3B1D-D64F-816B-C481FD0F2E1E}" type="datetimeFigureOut">
              <a:rPr lang="en-US" smtClean="0"/>
              <a:t>10/10/17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A4A49-953A-004B-BEAF-ACECCDAB96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86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641" y="2411973"/>
            <a:ext cx="1867186" cy="179803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570301" y="2351634"/>
            <a:ext cx="1475361" cy="69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I AM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0302" y="2817280"/>
            <a:ext cx="3343072" cy="7791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WONDER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300" y="3438486"/>
            <a:ext cx="6849841" cy="7505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WOMAN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496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1845" y="2622622"/>
            <a:ext cx="1208933" cy="1164158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570299" y="2662814"/>
            <a:ext cx="2107019" cy="54202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LET’S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299" y="3026998"/>
            <a:ext cx="1987480" cy="85724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FLY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0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3570301" y="2351634"/>
            <a:ext cx="1475361" cy="698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I AM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570302" y="2837376"/>
            <a:ext cx="3343072" cy="7791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WONDER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70300" y="3910474"/>
            <a:ext cx="7241726" cy="566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AND I WILL CONQUER THE WORLD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300" y="3438486"/>
            <a:ext cx="6849841" cy="7505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WOMAN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138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9307" y="796474"/>
            <a:ext cx="1867186" cy="179803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2518786" y="2425394"/>
            <a:ext cx="7154427" cy="779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 smtClean="0">
                <a:latin typeface="Typold ExtraBold" charset="0"/>
                <a:ea typeface="Typold ExtraBold" charset="0"/>
                <a:cs typeface="Typold ExtraBold" charset="0"/>
              </a:rPr>
              <a:t>I AM WONDER WOMAN</a:t>
            </a:r>
            <a:endParaRPr lang="en-US" sz="4400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416818" y="2899341"/>
            <a:ext cx="9385160" cy="779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latin typeface="Typold ExtraBold" charset="0"/>
                <a:ea typeface="Typold ExtraBold" charset="0"/>
                <a:cs typeface="Typold ExtraBold" charset="0"/>
              </a:rPr>
              <a:t>AND I WILL CONQUER THE WORLD</a:t>
            </a:r>
            <a:endParaRPr lang="en-US" sz="3600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1310320" y="4968664"/>
            <a:ext cx="9385160" cy="77914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smtClean="0">
                <a:latin typeface="Typold ExtraBold" charset="0"/>
                <a:ea typeface="Typold ExtraBold" charset="0"/>
                <a:cs typeface="Typold ExtraBold" charset="0"/>
              </a:rPr>
              <a:t>I AM WONDER WOMAN </a:t>
            </a:r>
            <a:r>
              <a:rPr lang="en-US" sz="2400" b="1" dirty="0" smtClean="0">
                <a:latin typeface="Typold Book 500" charset="0"/>
                <a:ea typeface="Typold Book 500" charset="0"/>
                <a:cs typeface="Typold Book 500" charset="0"/>
              </a:rPr>
              <a:t>IS A GLOBAL EMPOWERMENT MOVEMENT ELEVATING WOMEN</a:t>
            </a:r>
            <a:r>
              <a:rPr lang="mr-IN" sz="2400" b="1" dirty="0" smtClean="0">
                <a:latin typeface="Typold Book 500" charset="0"/>
                <a:ea typeface="Typold Book 500" charset="0"/>
                <a:cs typeface="Typold Book 500" charset="0"/>
              </a:rPr>
              <a:t>…</a:t>
            </a:r>
            <a:r>
              <a:rPr lang="en-US" sz="2400" b="1" dirty="0" smtClean="0">
                <a:latin typeface="Typold Book 500" charset="0"/>
                <a:ea typeface="Typold Book 500" charset="0"/>
                <a:cs typeface="Typold Book 500" charset="0"/>
              </a:rPr>
              <a:t> AND THE WORLD.</a:t>
            </a:r>
            <a:endParaRPr lang="en-US" sz="2400" b="1" dirty="0">
              <a:latin typeface="Typold Book 500" charset="0"/>
              <a:ea typeface="Typold Book 500" charset="0"/>
              <a:cs typeface="Typold Book 5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134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0" y="2509263"/>
            <a:ext cx="1929284" cy="1857829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570301" y="2522136"/>
            <a:ext cx="2247696" cy="66898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WHO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299" y="3616585"/>
            <a:ext cx="6849841" cy="7505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ARE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3570298" y="3014505"/>
            <a:ext cx="3574079" cy="77892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WE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90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689" y="2411973"/>
            <a:ext cx="1867186" cy="179803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570301" y="2301074"/>
            <a:ext cx="1684987" cy="7492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smtClean="0">
                <a:latin typeface="Typold ExtraBold" charset="0"/>
                <a:ea typeface="Typold ExtraBold" charset="0"/>
                <a:cs typeface="Typold ExtraBold" charset="0"/>
              </a:rPr>
              <a:t>MEET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0302" y="2817280"/>
            <a:ext cx="3343072" cy="7791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WONDER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300" y="3438486"/>
            <a:ext cx="6849841" cy="7505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WOMEN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588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1083" y="2590800"/>
            <a:ext cx="1639743" cy="157901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630586" y="2396758"/>
            <a:ext cx="2519000" cy="1135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latin typeface="Typold ExtraBold" charset="0"/>
                <a:ea typeface="Typold ExtraBold" charset="0"/>
                <a:cs typeface="Typold ExtraBold" charset="0"/>
              </a:rPr>
              <a:t>OUR</a:t>
            </a:r>
            <a:endParaRPr lang="en-US" sz="6000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0299" y="3336053"/>
            <a:ext cx="4116689" cy="87395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600" dirty="0" smtClean="0">
                <a:latin typeface="Typold ExtraBold" charset="0"/>
                <a:ea typeface="Typold ExtraBold" charset="0"/>
                <a:cs typeface="Typold ExtraBold" charset="0"/>
              </a:rPr>
              <a:t>MANTRA</a:t>
            </a:r>
            <a:endParaRPr lang="en-US" sz="6600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13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133" y="2590800"/>
            <a:ext cx="1639743" cy="157901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630586" y="2396758"/>
            <a:ext cx="2519000" cy="1135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latin typeface="Typold ExtraBold" charset="0"/>
                <a:ea typeface="Typold ExtraBold" charset="0"/>
                <a:cs typeface="Typold ExtraBold" charset="0"/>
              </a:rPr>
              <a:t>OUR</a:t>
            </a:r>
            <a:endParaRPr lang="en-US" sz="6000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0300" y="2703007"/>
            <a:ext cx="4649252" cy="15069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600" dirty="0" smtClean="0">
                <a:latin typeface="Typold ExtraBold" charset="0"/>
                <a:ea typeface="Typold ExtraBold" charset="0"/>
                <a:cs typeface="Typold ExtraBold" charset="0"/>
              </a:rPr>
              <a:t>ARMOR</a:t>
            </a:r>
            <a:endParaRPr lang="en-US" sz="6600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2154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3689" y="2411973"/>
            <a:ext cx="1867186" cy="1798031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600445" y="2351314"/>
            <a:ext cx="3714754" cy="7492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SHOW OFF YOUR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3570302" y="2817280"/>
            <a:ext cx="3343072" cy="7791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 smtClean="0">
                <a:latin typeface="Typold ExtraBold" charset="0"/>
                <a:ea typeface="Typold ExtraBold" charset="0"/>
                <a:cs typeface="Typold ExtraBold" charset="0"/>
              </a:rPr>
              <a:t>SUPER</a:t>
            </a:r>
            <a:endParaRPr lang="en-US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3570300" y="3438486"/>
            <a:ext cx="6849841" cy="75050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latin typeface="Typold ExtraBold" charset="0"/>
                <a:ea typeface="Typold ExtraBold" charset="0"/>
                <a:cs typeface="Typold ExtraBold" charset="0"/>
              </a:rPr>
              <a:t>POWERS</a:t>
            </a:r>
            <a:endParaRPr lang="en-US" b="1" dirty="0">
              <a:latin typeface="Typold ExtraBold" charset="0"/>
              <a:ea typeface="Typold ExtraBold" charset="0"/>
              <a:cs typeface="Typold ExtraBold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3406" y="3100544"/>
            <a:ext cx="709213" cy="1175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62153" y="3325393"/>
            <a:ext cx="1028700" cy="86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962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57</Words>
  <Application>Microsoft Macintosh PowerPoint</Application>
  <PresentationFormat>Widescreen</PresentationFormat>
  <Paragraphs>25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Calibri</vt:lpstr>
      <vt:lpstr>Calibri Light</vt:lpstr>
      <vt:lpstr>Typold Book 500</vt:lpstr>
      <vt:lpstr>Typold ExtraBold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AM</dc:title>
  <dc:creator>Whitney Larson</dc:creator>
  <cp:lastModifiedBy>Whitney Larson</cp:lastModifiedBy>
  <cp:revision>5</cp:revision>
  <dcterms:created xsi:type="dcterms:W3CDTF">2017-10-11T00:14:25Z</dcterms:created>
  <dcterms:modified xsi:type="dcterms:W3CDTF">2017-10-11T00:52:30Z</dcterms:modified>
</cp:coreProperties>
</file>