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D05A-7A2A-4327-8B81-FA90C860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F415-9700-4377-98ED-5E444A70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17060-F8FB-4A4A-86C8-983EE74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6995F-FFDB-4AF3-B216-93CE35CC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8FE8-3902-440B-8C3A-F4BB72F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BD7A-91B2-42B9-AF44-47F0CF80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B2A80-6B97-486B-B578-A9B3FE43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20F9-5B24-47B6-89AA-A32B0F3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E026-AB4B-435D-A1A4-127127A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9697-522E-4254-AD63-130FA75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167D9-14CF-49FF-A70D-DF00BF191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12950-ED14-4C6B-B250-8B17BD747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7512-49E7-4E71-9A18-9AE2E98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8DB4-A8C6-420B-A607-56030883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F2B9-7342-4F94-930F-2D68FAFD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77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0AA7-5DA5-446F-A351-FA493E6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5A44-0EF3-4915-9B43-5AA02812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6A9E-9DCA-40A0-B706-786FC990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3918-5A59-42E1-95F4-C9A1CF0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C9B6-23CC-49EA-8A61-04F75DD0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39B8-9E51-4657-A1F3-B4FE5662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D424-BC55-4645-A28A-FCECB11F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C2DFE-94DB-4E2E-ACED-E1FFD5F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8D16-0FD3-44DA-B225-61A3962E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9334-CE6F-4E3D-A5E8-69FF9FDA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F9D6-F989-41F2-AB4F-BA9D6320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49D6-6D51-4070-8A70-BEB36A5CD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B1B9D-4ECB-484E-B2DC-9B44B897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D456-7692-48BA-A854-3D87E866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0CD0-9BB3-418C-BBF5-29D884F9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AD57A-A858-4180-8FD7-8120B446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C2F3-2BA0-425D-8AEE-167487A5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9CB37-1524-4A6A-A5DA-DABC3646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024B-E665-4212-BA07-CB4C56AC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56638-DCF0-4C08-BD8C-B871D9F40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354AB-CB42-4E7A-93BE-BD48E4F4D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0A422-3F50-4F85-A3EC-37416BFE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0529A-B503-418D-A7F9-D038BCB3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0A678-E15A-4D00-B621-4E57D7D0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8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795C-5235-4657-AAB3-AA0A6C27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D30DF-0AED-4AA8-962A-9789E9D1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96E12-0832-429F-9BC3-4DB2DC5D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8CB9-8197-4AD1-B9CF-0BC9F764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ED69E-4310-4363-A98D-F2990B6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FDD02-62F2-4397-B7F3-8BDFBE81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BB65-5310-4C2B-8910-C1C0982D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3199-A86F-4947-A5A1-26D78F79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FF49-69ED-4BDB-9A87-798CF86E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90BD-5A57-4B1E-9785-28450D38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653A7-BA02-45FB-A190-BE9AA11B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886BF-54B9-4C89-A1B6-72E764E2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AECA-59F1-4A70-85EE-53CB13E0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CB1E-CF01-4964-9FE2-1516E379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C98A-289E-4180-BB82-1DD598C2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66F26-8C50-4077-907F-6E874B1E7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67036-372C-45C8-A184-AF24FFB8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5E10-99E9-487A-85C0-03082E65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1DB7F-E233-4F79-9C21-595D1506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391DD-EE86-4FFF-B3D8-3AD36F51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5325A-FD29-4F87-9389-008D3E4D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2F89-CFC0-4F37-BF59-8C085BA0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363C-FD8C-46DA-94A9-F12F4BC76E3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48E0-CA3F-449D-A3ED-4FD8E166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777A-F385-44E3-8513-C77B2CA3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1A94-8F86-40A3-A796-0C7ECC3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995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LEGACY OF CHIRISTMAS CELEBRATIONS!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915949"/>
            <a:ext cx="4292324" cy="455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Why Richardson’s Christmas Candies ?</a:t>
            </a:r>
          </a:p>
          <a:p>
            <a:r>
              <a:rPr lang="en-US" sz="1800" dirty="0"/>
              <a:t>We are the only company that produce Christmas Rock Candy and </a:t>
            </a:r>
            <a:r>
              <a:rPr lang="en-US" sz="1800" dirty="0" err="1"/>
              <a:t>Bogdon’s</a:t>
            </a:r>
            <a:r>
              <a:rPr lang="en-US" sz="1800" dirty="0"/>
              <a:t> candy sticks:</a:t>
            </a:r>
          </a:p>
          <a:p>
            <a:pPr lvl="1"/>
            <a:r>
              <a:rPr lang="en-US" sz="1400" dirty="0"/>
              <a:t>Rock Candy with Christmas Flavors and Finials</a:t>
            </a:r>
          </a:p>
          <a:p>
            <a:pPr lvl="1"/>
            <a:r>
              <a:rPr lang="en-US" sz="1400" dirty="0" err="1"/>
              <a:t>Bogdon’s</a:t>
            </a:r>
            <a:r>
              <a:rPr lang="en-US" sz="1400" dirty="0"/>
              <a:t> Holiday’s liquor flavors</a:t>
            </a:r>
          </a:p>
          <a:p>
            <a:r>
              <a:rPr lang="en-US" sz="1800" dirty="0"/>
              <a:t>So next time when your customers look for fun, colorful and yummy way to celebrate Christmas, you can rest assured that Richardson has you covered!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Why Richardson?</a:t>
            </a:r>
          </a:p>
          <a:p>
            <a:r>
              <a:rPr lang="en-US" sz="1800" dirty="0"/>
              <a:t>A legacy of American Celebrations’ favorites</a:t>
            </a:r>
          </a:p>
          <a:p>
            <a:r>
              <a:rPr lang="en-US" sz="1800" dirty="0"/>
              <a:t>Proudly made in USA &amp; NY</a:t>
            </a:r>
          </a:p>
          <a:p>
            <a:r>
              <a:rPr lang="en-US" sz="1800" dirty="0"/>
              <a:t>Dryden &amp; Palmer are the #1 Rock Candy since 1880! </a:t>
            </a:r>
          </a:p>
          <a:p>
            <a:r>
              <a:rPr lang="en-US" sz="1800" dirty="0"/>
              <a:t>Our products can be found in all states across America, as well as in most countries worldwide.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969F8-4159-4193-B641-6A1254EA5EC8}"/>
              </a:ext>
            </a:extLst>
          </p:cNvPr>
          <p:cNvSpPr/>
          <p:nvPr/>
        </p:nvSpPr>
        <p:spPr>
          <a:xfrm>
            <a:off x="5941656" y="818125"/>
            <a:ext cx="554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Blue 1, Yellow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Oil,Yellow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Natural Flavor, Xanthan Gum, Citric Acid, Sodium Benzoate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SourRedApple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Oil, Natural &amp; Artificial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4B05-61CB-4FBC-823C-10ADD254F460}"/>
              </a:ext>
            </a:extLst>
          </p:cNvPr>
          <p:cNvSpPr/>
          <p:nvPr/>
        </p:nvSpPr>
        <p:spPr>
          <a:xfrm>
            <a:off x="5941656" y="315448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Pack : 6/25ct.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GTIN : 50011167437207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 0 11167437127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0 11167437165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0 1116743713 4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0 1116743702 8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Apple 0 1116743705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 : Case:16.81 x 15.41 x 6.38”Cube : Case:.96Gross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Weight: Case:8.67Pallet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649F8-FC64-489D-85B4-2CDD96765844}"/>
              </a:ext>
            </a:extLst>
          </p:cNvPr>
          <p:cNvSpPr/>
          <p:nvPr/>
        </p:nvSpPr>
        <p:spPr>
          <a:xfrm>
            <a:off x="276841" y="5936764"/>
            <a:ext cx="584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Brands 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 Erie Boulevard Canajoharie, NY  13317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(800) 839-8938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F2F52-D517-4AB5-9D9F-55DC09D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" y="5359930"/>
            <a:ext cx="2400300" cy="53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445F-AAA7-48F9-B525-E4FC7EE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6" y="3386804"/>
            <a:ext cx="1972227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937D19-2760-42F3-8065-97F5F26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86" y="5936764"/>
            <a:ext cx="1296761" cy="55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75897-D3C2-4AF3-8628-0758147C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347" y="5738625"/>
            <a:ext cx="1120225" cy="8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6158CB-6B17-4B9E-A7F6-CD4F242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6" y="5092454"/>
            <a:ext cx="2415343" cy="1034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F1CDAF-21B4-4386-A110-75F71D5F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31" y="5856971"/>
            <a:ext cx="1024572" cy="737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62CDD-0F3B-46FC-8B50-9D23BEC3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713" y="5898658"/>
            <a:ext cx="696005" cy="69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E83DE-7CC4-4FCB-87FB-CB4EFC85E303}"/>
              </a:ext>
            </a:extLst>
          </p:cNvPr>
          <p:cNvSpPr txBox="1"/>
          <p:nvPr/>
        </p:nvSpPr>
        <p:spPr>
          <a:xfrm rot="18898741">
            <a:off x="7226091" y="3162192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Will be updated</a:t>
            </a:r>
          </a:p>
        </p:txBody>
      </p:sp>
    </p:spTree>
    <p:extLst>
      <p:ext uri="{BB962C8B-B14F-4D97-AF65-F5344CB8AC3E}">
        <p14:creationId xmlns:p14="http://schemas.microsoft.com/office/powerpoint/2010/main" val="234003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1A94-8F86-40A3-A796-0C7ECC3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995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Boost this Halloween Experience!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915949"/>
            <a:ext cx="4292324" cy="455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Why Richardson’s Christmas Candies ?</a:t>
            </a:r>
          </a:p>
          <a:p>
            <a:r>
              <a:rPr lang="en-US" sz="1800" dirty="0"/>
              <a:t>We are the only company that produce Christmas Rock Candy and </a:t>
            </a:r>
            <a:r>
              <a:rPr lang="en-US" sz="1800" dirty="0" err="1"/>
              <a:t>Bogdon’s</a:t>
            </a:r>
            <a:r>
              <a:rPr lang="en-US" sz="1800" dirty="0"/>
              <a:t> candy sticks:</a:t>
            </a:r>
          </a:p>
          <a:p>
            <a:pPr lvl="1"/>
            <a:r>
              <a:rPr lang="en-US" sz="1400" dirty="0"/>
              <a:t>Rock Candy with Halloween Flavors and Finials</a:t>
            </a:r>
          </a:p>
          <a:p>
            <a:pPr lvl="1"/>
            <a:r>
              <a:rPr lang="en-US" sz="1400" dirty="0" err="1"/>
              <a:t>Bogdon’s</a:t>
            </a:r>
            <a:r>
              <a:rPr lang="en-US" sz="1400" dirty="0"/>
              <a:t> Holiday’s liquor flavors</a:t>
            </a:r>
          </a:p>
          <a:p>
            <a:r>
              <a:rPr lang="en-US" sz="1800" dirty="0"/>
              <a:t>So next time when your customers look for fun, colorful and yummy way to celebrate Halloween, you can rest assured that Richardson has you covered!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Why Richardson?</a:t>
            </a:r>
          </a:p>
          <a:p>
            <a:r>
              <a:rPr lang="en-US" sz="1800" dirty="0"/>
              <a:t>A legacy of American Celebrations’ favorites</a:t>
            </a:r>
          </a:p>
          <a:p>
            <a:r>
              <a:rPr lang="en-US" sz="1800" dirty="0"/>
              <a:t>Proudly made in USA &amp; NY</a:t>
            </a:r>
          </a:p>
          <a:p>
            <a:r>
              <a:rPr lang="en-US" sz="1800" dirty="0"/>
              <a:t>Dryden &amp; Palmer are the #1 Rock Candy since 1880! </a:t>
            </a:r>
          </a:p>
          <a:p>
            <a:r>
              <a:rPr lang="en-US" sz="1800" dirty="0"/>
              <a:t>Our products can be found in all states across America, as well as in most countries worldwide. 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969F8-4159-4193-B641-6A1254EA5EC8}"/>
              </a:ext>
            </a:extLst>
          </p:cNvPr>
          <p:cNvSpPr/>
          <p:nvPr/>
        </p:nvSpPr>
        <p:spPr>
          <a:xfrm>
            <a:off x="5941656" y="818125"/>
            <a:ext cx="554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Blue 1, Yellow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Oil,Yellow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Natural Flavor, Xanthan Gum, Citric Acid, Sodium Benzoate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SourRedApple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Oil, Natural &amp; Artificial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4B05-61CB-4FBC-823C-10ADD254F460}"/>
              </a:ext>
            </a:extLst>
          </p:cNvPr>
          <p:cNvSpPr/>
          <p:nvPr/>
        </p:nvSpPr>
        <p:spPr>
          <a:xfrm>
            <a:off x="5941656" y="315448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Pack : 6/25ct.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GTIN : 50011167437207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 0 11167437127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0 11167437165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0 1116743713 4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0 1116743702 8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Apple 0 1116743705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 : Case:16.81 x 15.41 x 6.38”Cube : Case:.96Gross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Weight: Case:8.67Pallet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649F8-FC64-489D-85B4-2CDD96765844}"/>
              </a:ext>
            </a:extLst>
          </p:cNvPr>
          <p:cNvSpPr/>
          <p:nvPr/>
        </p:nvSpPr>
        <p:spPr>
          <a:xfrm>
            <a:off x="276841" y="5936764"/>
            <a:ext cx="584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Brands 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 Erie Boulevard Canajoharie, NY  13317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(800) 839-8938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F2F52-D517-4AB5-9D9F-55DC09D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" y="5359930"/>
            <a:ext cx="2400300" cy="53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445F-AAA7-48F9-B525-E4FC7EE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6" y="3386804"/>
            <a:ext cx="1972227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937D19-2760-42F3-8065-97F5F26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86" y="5936764"/>
            <a:ext cx="1296761" cy="55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75897-D3C2-4AF3-8628-0758147C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347" y="5738625"/>
            <a:ext cx="1120225" cy="8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6158CB-6B17-4B9E-A7F6-CD4F242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6" y="5092454"/>
            <a:ext cx="2415343" cy="1034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F1CDAF-21B4-4386-A110-75F71D5F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31" y="5856971"/>
            <a:ext cx="1024572" cy="737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62CDD-0F3B-46FC-8B50-9D23BEC3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713" y="5898658"/>
            <a:ext cx="696005" cy="69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E83DE-7CC4-4FCB-87FB-CB4EFC85E303}"/>
              </a:ext>
            </a:extLst>
          </p:cNvPr>
          <p:cNvSpPr txBox="1"/>
          <p:nvPr/>
        </p:nvSpPr>
        <p:spPr>
          <a:xfrm rot="18898741">
            <a:off x="7226091" y="3162192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Will be updated</a:t>
            </a:r>
          </a:p>
        </p:txBody>
      </p:sp>
    </p:spTree>
    <p:extLst>
      <p:ext uri="{BB962C8B-B14F-4D97-AF65-F5344CB8AC3E}">
        <p14:creationId xmlns:p14="http://schemas.microsoft.com/office/powerpoint/2010/main" val="2881695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615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A LEGACY OF CHIRISTMAS CELEBRATIONS!</vt:lpstr>
      <vt:lpstr>Boost this Halloween Experience!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Hargash</dc:creator>
  <cp:lastModifiedBy>Ayelet Hargash</cp:lastModifiedBy>
  <cp:revision>7</cp:revision>
  <dcterms:created xsi:type="dcterms:W3CDTF">2017-08-09T20:53:20Z</dcterms:created>
  <dcterms:modified xsi:type="dcterms:W3CDTF">2017-10-10T18:01:48Z</dcterms:modified>
</cp:coreProperties>
</file>