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986D-D300-4317-A5F4-03552F041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5B464-2930-4A2B-BA2C-7582BA7F5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7B6F3-8E16-449D-A1B5-216B19A7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4BD7-BF62-41C2-ADC6-05297C7E0C4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470BA-F602-4211-8DB6-26D2E555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10A2A-17D7-4C02-A081-BBFDE44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B0C-5A85-480E-BE90-63CFFE50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1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49EF-54E8-4B15-955E-12B52264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662EA-E01C-4A84-AA91-A5EFF356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D2D23-4D1F-49A5-9B11-CEF7CAEB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4BD7-BF62-41C2-ADC6-05297C7E0C4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62391-796E-425E-BA96-A829ADE8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56E15-88C9-4DA3-8539-4F3CE9AB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B0C-5A85-480E-BE90-63CFFE50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5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72543-3923-4616-BF4B-05E3EFEEB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6CC57-EAA0-4545-B29D-6089DDA94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FCC82-CC62-4A9F-BA40-8C41E779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4BD7-BF62-41C2-ADC6-05297C7E0C4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59811-CAE7-4726-8C8B-B06BA91B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10E7B-04CC-4EC2-9BC9-6856963D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B0C-5A85-480E-BE90-63CFFE50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157F-7CA1-4EC6-A0AF-6CC228FC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4113E-6B19-4243-B33C-9AED455A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D8CA3-D6FB-444D-AFF3-F5ED52E5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4BD7-BF62-41C2-ADC6-05297C7E0C4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B2506-1282-4168-9D8C-AC37025D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AD3D7-8BD3-4B0F-A4AD-2ED37FBF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B0C-5A85-480E-BE90-63CFFE50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6CAD-8817-49DF-BEF3-9EAFC4EE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74536-0BCF-4A89-85EE-607315998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EEB01-4FED-45B6-9FFD-85807ED1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4BD7-BF62-41C2-ADC6-05297C7E0C4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1A7AA-229F-44F5-92F6-2596FB9A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6C4C-6FB5-4E34-BD39-74A0C426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B0C-5A85-480E-BE90-63CFFE50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5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B325-16EA-4E34-B8AE-88EAF1DE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4B2AC-7FF4-4601-9EB6-16CAA15E1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FF84F-F34D-4A5A-A3EF-F8A0B4136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38A66-9CBE-48CA-AFDE-6EFFD0CC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4BD7-BF62-41C2-ADC6-05297C7E0C4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3C2A8-C644-422D-8E1D-0BBD7967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B06A6-91B0-45E5-ABC2-D05BB471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B0C-5A85-480E-BE90-63CFFE50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2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3F51C-0442-4045-8C41-CE178F4D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68B79-934B-4C6D-BE2F-82E20B604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6B1BF-0253-4D58-B5FE-829DD01A4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D1DD2-58FE-4CEA-AE33-357162153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4BD7A-689B-4CEF-BE55-D8CE2AB30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5B9CDE-A6E6-4FAD-96A7-40C6D60B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4BD7-BF62-41C2-ADC6-05297C7E0C4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29526-3DED-45A2-A1C3-2CB25A8C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771009-81DC-4363-A5EE-33262846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B0C-5A85-480E-BE90-63CFFE50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2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D2A6-75BE-4DE8-B288-9C7DB25F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4CB09-DE3D-466C-BF42-C037449D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4BD7-BF62-41C2-ADC6-05297C7E0C4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A3C65-B41D-4CBC-B5CA-48D59775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64269-414A-41E9-9E9B-77C7DE15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B0C-5A85-480E-BE90-63CFFE50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5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73718-AA19-4348-8437-C5F5BEF9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4BD7-BF62-41C2-ADC6-05297C7E0C4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6AED1-1220-4041-8809-7B79130A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AED4F-E5C2-4262-805B-30293A8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B0C-5A85-480E-BE90-63CFFE50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0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0D94-1DAD-4A05-B62B-9AF87A44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0B699-ED37-4812-98BD-5AEDDE3AA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97183-5C50-4D58-9D36-0C9349E3C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443B2-E538-47FC-BD7D-0D9CE0C1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4BD7-BF62-41C2-ADC6-05297C7E0C4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A6049-C140-4413-9AF4-7B7D8E6E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45304-96A7-441F-968A-EABCCCBA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B0C-5A85-480E-BE90-63CFFE50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6134-FDA5-4884-BF41-CC7AB777F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8C213A-87A5-4C68-A180-05ED69A7E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30F49-CC53-4C53-AF65-7F090F91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A3FAB-6B38-4FC4-832C-757B83CB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4BD7-BF62-41C2-ADC6-05297C7E0C4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162E3-447D-4B2B-80A3-EA417B30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C0427-427D-4D0C-9AB2-665B08AE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EB0C-5A85-480E-BE90-63CFFE50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4E3B4-A7B1-448E-8CA4-317A9BDF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1A5E0-A2B9-440C-A934-14BDDEE42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2CCC5-1D70-4681-A81F-900B1883B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4BD7-BF62-41C2-ADC6-05297C7E0C4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C325-7BF5-44F5-AB22-382175CD8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EC2DB-E95D-4F29-B1BB-D05409D78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9EB0C-5A85-480E-BE90-63CFFE50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F529C3-C941-49FD-8C67-82F134F64B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586029-32A0-47E5-9AEC-AE3ABA6B94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579FB689-9131-4474-A231-F8F31370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10" y="643467"/>
            <a:ext cx="3941528" cy="5571066"/>
          </a:xfrm>
          <a:prstGeom prst="rect">
            <a:avLst/>
          </a:prstGeom>
        </p:spPr>
      </p:pic>
      <p:pic>
        <p:nvPicPr>
          <p:cNvPr id="2" name="Picture 1" descr="A close up of a sign&#10;&#10;Description generated with high confidence">
            <a:extLst>
              <a:ext uri="{FF2B5EF4-FFF2-40B4-BE49-F238E27FC236}">
                <a16:creationId xmlns:a16="http://schemas.microsoft.com/office/drawing/2014/main" id="{24CCE5E0-D2D1-4667-9A66-862579A57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60" y="643466"/>
            <a:ext cx="3941529" cy="557106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C730EAB-A532-4295-A302-FB4B90DB9F5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7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Jumbo Sticks</dc:title>
  <dc:creator>Ayelet Hargash</dc:creator>
  <cp:lastModifiedBy>Ayelet Hargash</cp:lastModifiedBy>
  <cp:revision>20</cp:revision>
  <dcterms:created xsi:type="dcterms:W3CDTF">2017-09-20T13:47:40Z</dcterms:created>
  <dcterms:modified xsi:type="dcterms:W3CDTF">2017-10-10T18:11:55Z</dcterms:modified>
</cp:coreProperties>
</file>