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CF902-8F14-4089-A971-22B351A8CEFB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5D8F-BA11-4211-BFB7-381513D86B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57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45D8F-BA11-4211-BFB7-381513D86B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78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52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71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549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0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7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40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65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33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7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8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4AE4-05F1-485C-94E3-F70CBA47E730}" type="datetimeFigureOut">
              <a:rPr lang="en-AU" smtClean="0"/>
              <a:t>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8ECC1-880C-451A-8F65-5590EA80B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71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83" y="-27627"/>
            <a:ext cx="2239145" cy="29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34" y="396"/>
            <a:ext cx="1932003" cy="15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0"/>
            <a:ext cx="1764813" cy="12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" y="1222746"/>
            <a:ext cx="2451330" cy="16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5744"/>
            <a:ext cx="2162091" cy="15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48" y="0"/>
            <a:ext cx="2230952" cy="17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2767"/>
            <a:ext cx="2162091" cy="1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28" y="98"/>
            <a:ext cx="1580995" cy="11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" y="2895826"/>
            <a:ext cx="1697566" cy="11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505065"/>
            <a:ext cx="1200422" cy="134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7045"/>
            <a:ext cx="936105" cy="1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6962" y="4325936"/>
            <a:ext cx="141526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64" y="3945870"/>
            <a:ext cx="2561803" cy="15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17" y="1785868"/>
            <a:ext cx="2288616" cy="24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6" y="2945654"/>
            <a:ext cx="1599433" cy="177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73425"/>
            <a:ext cx="1981008" cy="177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30" y="2951724"/>
            <a:ext cx="1465521" cy="183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828847"/>
            <a:ext cx="1276154" cy="14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A52E7-C510-4661-9A77-5F698E153B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89" y="5482766"/>
            <a:ext cx="2523944" cy="1375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13393-B716-4C00-B595-91D8C42A68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22" y="4737888"/>
            <a:ext cx="2929289" cy="21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Ibrahim</dc:creator>
  <cp:lastModifiedBy>Emanuel Schiena</cp:lastModifiedBy>
  <cp:revision>7</cp:revision>
  <dcterms:created xsi:type="dcterms:W3CDTF">2017-08-31T22:13:04Z</dcterms:created>
  <dcterms:modified xsi:type="dcterms:W3CDTF">2017-09-01T05:45:21Z</dcterms:modified>
</cp:coreProperties>
</file>