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9" r:id="rId1"/>
    <p:sldMasterId id="2147483716" r:id="rId2"/>
  </p:sldMasterIdLst>
  <p:notesMasterIdLst>
    <p:notesMasterId r:id="rId5"/>
  </p:notesMasterIdLst>
  <p:handoutMasterIdLst>
    <p:handoutMasterId r:id="rId6"/>
  </p:handoutMasterIdLst>
  <p:sldIdLst>
    <p:sldId id="334" r:id="rId3"/>
    <p:sldId id="333" r:id="rId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B"/>
    <a:srgbClr val="04568E"/>
    <a:srgbClr val="157BC1"/>
    <a:srgbClr val="B5C68F"/>
    <a:srgbClr val="B4C58F"/>
    <a:srgbClr val="68686D"/>
    <a:srgbClr val="B6B6B9"/>
    <a:srgbClr val="F0AD00"/>
    <a:srgbClr val="EAF3F6"/>
    <a:srgbClr val="7B8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376" autoAdjust="0"/>
  </p:normalViewPr>
  <p:slideViewPr>
    <p:cSldViewPr>
      <p:cViewPr varScale="1">
        <p:scale>
          <a:sx n="83" d="100"/>
          <a:sy n="83" d="100"/>
        </p:scale>
        <p:origin x="1566" y="84"/>
      </p:cViewPr>
      <p:guideLst>
        <p:guide orient="horz" pos="96"/>
        <p:guide pos="240"/>
      </p:guideLst>
    </p:cSldViewPr>
  </p:slideViewPr>
  <p:outlineViewPr>
    <p:cViewPr>
      <p:scale>
        <a:sx n="33" d="100"/>
        <a:sy n="33" d="100"/>
      </p:scale>
      <p:origin x="258" y="3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44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35C97CE2-6835-4A1D-A325-EAAAB7B9E0D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397EE462-1FE8-4836-81A8-010559F94C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943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C322B4-21E5-41F8-9347-C0EC7BBFA9A6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9FD1B9-2DEA-4A05-99CA-8E97097817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20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FD1B9-2DEA-4A05-99CA-8E9709781757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5" name="Oval 11"/>
          <p:cNvSpPr/>
          <p:nvPr/>
        </p:nvSpPr>
        <p:spPr>
          <a:xfrm>
            <a:off x="4267200" y="26670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152400"/>
            <a:ext cx="8988425" cy="3200400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2" name="Straight Connector 9"/>
          <p:cNvSpPr>
            <a:spLocks noChangeShapeType="1"/>
          </p:cNvSpPr>
          <p:nvPr/>
        </p:nvSpPr>
        <p:spPr bwMode="auto">
          <a:xfrm flipV="1">
            <a:off x="152400" y="3390900"/>
            <a:ext cx="8839200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62450" y="315118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4" name="Text Placeholder 12"/>
          <p:cNvSpPr>
            <a:spLocks/>
          </p:cNvSpPr>
          <p:nvPr/>
        </p:nvSpPr>
        <p:spPr bwMode="auto">
          <a:xfrm>
            <a:off x="647700" y="3962400"/>
            <a:ext cx="7705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endParaRPr lang="en-US" altLang="en-US" sz="1600" dirty="0" smtClean="0">
              <a:latin typeface="Georgia" pitchFamily="18" charset="0"/>
            </a:endParaRPr>
          </a:p>
        </p:txBody>
      </p:sp>
      <p:sp>
        <p:nvSpPr>
          <p:cNvPr id="51212" name="Title Placeholder 21"/>
          <p:cNvSpPr>
            <a:spLocks noGrp="1"/>
          </p:cNvSpPr>
          <p:nvPr>
            <p:ph type="ctrTitle"/>
          </p:nvPr>
        </p:nvSpPr>
        <p:spPr bwMode="auto">
          <a:xfrm>
            <a:off x="685800" y="16859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Firm Name</a:t>
            </a:r>
          </a:p>
        </p:txBody>
      </p:sp>
      <p:sp>
        <p:nvSpPr>
          <p:cNvPr id="51213" name="Text Placeholder 1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705725" cy="6858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 smtClean="0">
                <a:latin typeface="Georgia" pitchFamily="18" charset="0"/>
              </a:defRPr>
            </a:lvl1pPr>
          </a:lstStyle>
          <a:p>
            <a:endParaRPr lang="en-US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378575"/>
            <a:ext cx="3962400" cy="476250"/>
          </a:xfrm>
        </p:spPr>
        <p:txBody>
          <a:bodyPr/>
          <a:lstStyle>
            <a:lvl1pPr>
              <a:defRPr b="1" i="1">
                <a:cs typeface="Arial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199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7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4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" name="Straight Connector 8"/>
          <p:cNvSpPr>
            <a:spLocks noChangeShapeType="1"/>
          </p:cNvSpPr>
          <p:nvPr userDrawn="1"/>
        </p:nvSpPr>
        <p:spPr bwMode="auto">
          <a:xfrm>
            <a:off x="137287" y="765239"/>
            <a:ext cx="8832850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55575" y="152400"/>
            <a:ext cx="8832850" cy="600075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60325" eaLnBrk="1" hangingPunct="1">
              <a:defRPr/>
            </a:pPr>
            <a:endParaRPr lang="en-US" altLang="en-US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644640"/>
            <a:ext cx="370659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D4DC88F-1D95-492B-8314-41C2BDA2C5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7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" y="6424613"/>
            <a:ext cx="35814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2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200" kern="1200">
          <a:solidFill>
            <a:srgbClr val="FFFFFF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1341" y="6629400"/>
            <a:ext cx="370659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C88F-1D95-492B-8314-41C2BDA2C5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7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4DC88F-1D95-492B-8314-41C2BDA2C51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7058025" cy="56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292" y="1066800"/>
            <a:ext cx="159230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1. Please make line a little longer. You may need to extend the lockup down a little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2. Please place a blank clog  here 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And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Here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3. Please make this and this pop more so its easier to read. Maybe a solid back ground or an opaque one?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4 .Please remove “</a:t>
            </a:r>
            <a:r>
              <a:rPr lang="en-US" sz="1100" dirty="0" err="1" smtClean="0">
                <a:solidFill>
                  <a:schemeClr val="bg1"/>
                </a:solidFill>
              </a:rPr>
              <a:t>vechicles</a:t>
            </a:r>
            <a:r>
              <a:rPr lang="en-US" sz="1100" dirty="0" smtClean="0">
                <a:solidFill>
                  <a:schemeClr val="bg1"/>
                </a:solidFill>
              </a:rPr>
              <a:t>”, add “s” to investment “s” and make the top line a larger font and darker </a:t>
            </a:r>
            <a:r>
              <a:rPr lang="en-US" sz="1100" dirty="0" err="1" smtClean="0">
                <a:solidFill>
                  <a:schemeClr val="bg1"/>
                </a:solidFill>
              </a:rPr>
              <a:t>blue.or</a:t>
            </a:r>
            <a:r>
              <a:rPr lang="en-US" sz="1100" dirty="0" smtClean="0">
                <a:solidFill>
                  <a:schemeClr val="bg1"/>
                </a:solidFill>
              </a:rPr>
              <a:t> white? It’s the key message. How can we make the grey writing pop?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Can you then create 2 files – one for the Table Wrap and one for the banner.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321" y="1905000"/>
            <a:ext cx="828675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20" y="2743200"/>
            <a:ext cx="49720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51378"/>
            <a:ext cx="497205" cy="457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600200" y="1082233"/>
            <a:ext cx="457200" cy="21316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00200" y="1295400"/>
            <a:ext cx="685800" cy="32023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1277556" y="2389691"/>
            <a:ext cx="4183464" cy="5821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546" y="2438400"/>
            <a:ext cx="3577454" cy="52761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3546" y="3063434"/>
            <a:ext cx="2434454" cy="52749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00200" y="3327179"/>
            <a:ext cx="2286000" cy="8931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36583" y="4294691"/>
            <a:ext cx="2411529" cy="675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57600" y="2838644"/>
            <a:ext cx="1776412" cy="597258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0000" y="4127142"/>
            <a:ext cx="1776412" cy="597258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474671" y="4575741"/>
            <a:ext cx="5535729" cy="108685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9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latin typeface="Georgia" panose="02040502050405020303" pitchFamily="18" charset="0"/>
              </a:rPr>
              <a:t> 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736" y="304541"/>
            <a:ext cx="851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Banner and Table Design for Conference - Retail – Alternative Treatment – backup – no action needed</a:t>
            </a:r>
          </a:p>
          <a:p>
            <a:endParaRPr lang="en-US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1225744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FILE 1</a:t>
            </a:r>
          </a:p>
          <a:p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b="1" dirty="0" smtClean="0">
                <a:solidFill>
                  <a:prstClr val="black"/>
                </a:solidFill>
              </a:rPr>
              <a:t>Banner </a:t>
            </a:r>
            <a:r>
              <a:rPr lang="en-US" sz="1050" b="1" dirty="0" smtClean="0">
                <a:solidFill>
                  <a:prstClr val="black"/>
                </a:solidFill>
              </a:rPr>
              <a:t>behind Table</a:t>
            </a:r>
            <a:r>
              <a:rPr lang="en-US" sz="1050" dirty="0" smtClean="0">
                <a:solidFill>
                  <a:prstClr val="black"/>
                </a:solidFill>
              </a:rPr>
              <a:t>: 8 Feet High x 10 Feet Long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1627" y="5379314"/>
            <a:ext cx="4368446" cy="990600"/>
          </a:xfrm>
          <a:prstGeom prst="rect">
            <a:avLst/>
          </a:prstGeom>
          <a:solidFill>
            <a:srgbClr val="04568E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72851" y="4940354"/>
            <a:ext cx="3744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Standard Table Stretch Wrap</a:t>
            </a:r>
            <a:r>
              <a:rPr lang="en-US" sz="1050" dirty="0" smtClean="0">
                <a:solidFill>
                  <a:prstClr val="black"/>
                </a:solidFill>
              </a:rPr>
              <a:t>: </a:t>
            </a:r>
            <a:r>
              <a:rPr lang="en-US" sz="1050" dirty="0">
                <a:solidFill>
                  <a:prstClr val="black"/>
                </a:solidFill>
              </a:rPr>
              <a:t>6</a:t>
            </a:r>
            <a:r>
              <a:rPr lang="en-US" sz="1050" dirty="0" smtClean="0">
                <a:solidFill>
                  <a:prstClr val="black"/>
                </a:solidFill>
              </a:rPr>
              <a:t> Feet Long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1" b="29032"/>
          <a:stretch/>
        </p:blipFill>
        <p:spPr>
          <a:xfrm>
            <a:off x="2087008" y="5414325"/>
            <a:ext cx="1771687" cy="52814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831026" y="5192639"/>
            <a:ext cx="1161379" cy="990600"/>
          </a:xfrm>
          <a:prstGeom prst="rect">
            <a:avLst/>
          </a:prstGeom>
          <a:solidFill>
            <a:srgbClr val="04568E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1" b="29032"/>
          <a:stretch/>
        </p:blipFill>
        <p:spPr>
          <a:xfrm>
            <a:off x="831027" y="5222471"/>
            <a:ext cx="997773" cy="358629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993762" y="6183239"/>
            <a:ext cx="835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Side View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79295" y="5222471"/>
            <a:ext cx="1161379" cy="990600"/>
          </a:xfrm>
          <a:prstGeom prst="rect">
            <a:avLst/>
          </a:prstGeom>
          <a:solidFill>
            <a:srgbClr val="04568E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1" b="29032"/>
          <a:stretch/>
        </p:blipFill>
        <p:spPr>
          <a:xfrm>
            <a:off x="6479296" y="5252303"/>
            <a:ext cx="997773" cy="358629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642031" y="6213071"/>
            <a:ext cx="835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Side View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257" y="915258"/>
            <a:ext cx="4593641" cy="36844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562600" y="4267200"/>
            <a:ext cx="1676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5200" y="4056887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Remove to separate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file below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3869" y="4941262"/>
            <a:ext cx="5870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b="1" dirty="0">
                <a:solidFill>
                  <a:prstClr val="black"/>
                </a:solidFill>
              </a:rPr>
              <a:t>FILE </a:t>
            </a:r>
            <a:r>
              <a:rPr lang="en-US" sz="1050" b="1" dirty="0" smtClean="0">
                <a:solidFill>
                  <a:prstClr val="black"/>
                </a:solidFill>
              </a:rPr>
              <a:t>2</a:t>
            </a:r>
            <a:endParaRPr lang="en-US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>
          <a:solidFill>
            <a:schemeClr val="tx2">
              <a:lumMod val="75000"/>
            </a:scheme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Office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Wingdings</vt:lpstr>
      <vt:lpstr>Wingdings 2</vt:lpstr>
      <vt:lpstr>Civic</vt:lpstr>
      <vt:lpstr>Custom Design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Holding LLC</dc:title>
  <dc:creator/>
  <cp:lastModifiedBy/>
  <cp:revision>49</cp:revision>
  <dcterms:created xsi:type="dcterms:W3CDTF">2007-06-04T20:33:54Z</dcterms:created>
  <dcterms:modified xsi:type="dcterms:W3CDTF">2017-10-16T23:33:43Z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TC102202111033</vt:lpwstr>
  </property>
</Properties>
</file>