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9" r:id="rId1"/>
    <p:sldMasterId id="2147483716" r:id="rId2"/>
  </p:sldMasterIdLst>
  <p:notesMasterIdLst>
    <p:notesMasterId r:id="rId5"/>
  </p:notesMasterIdLst>
  <p:handoutMasterIdLst>
    <p:handoutMasterId r:id="rId6"/>
  </p:handoutMasterIdLst>
  <p:sldIdLst>
    <p:sldId id="333" r:id="rId3"/>
    <p:sldId id="332" r:id="rId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68E"/>
    <a:srgbClr val="157BC1"/>
    <a:srgbClr val="FFF9EB"/>
    <a:srgbClr val="B5C68F"/>
    <a:srgbClr val="B4C58F"/>
    <a:srgbClr val="68686D"/>
    <a:srgbClr val="B6B6B9"/>
    <a:srgbClr val="F0AD00"/>
    <a:srgbClr val="EAF3F6"/>
    <a:srgbClr val="7B8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6376" autoAdjust="0"/>
  </p:normalViewPr>
  <p:slideViewPr>
    <p:cSldViewPr>
      <p:cViewPr varScale="1">
        <p:scale>
          <a:sx n="83" d="100"/>
          <a:sy n="83" d="100"/>
        </p:scale>
        <p:origin x="762" y="-36"/>
      </p:cViewPr>
      <p:guideLst>
        <p:guide orient="horz" pos="96"/>
        <p:guide pos="240"/>
      </p:guideLst>
    </p:cSldViewPr>
  </p:slideViewPr>
  <p:outlineViewPr>
    <p:cViewPr>
      <p:scale>
        <a:sx n="33" d="100"/>
        <a:sy n="33" d="100"/>
      </p:scale>
      <p:origin x="258" y="37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844" y="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  <a:cs typeface="+mn-cs"/>
              </a:defRPr>
            </a:lvl1pPr>
          </a:lstStyle>
          <a:p>
            <a:pPr>
              <a:defRPr/>
            </a:pPr>
            <a:fld id="{35C97CE2-6835-4A1D-A325-EAAAB7B9E0DB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397EE462-1FE8-4836-81A8-010559F94C0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8943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C322B4-21E5-41F8-9347-C0EC7BBFA9A6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49FD1B9-2DEA-4A05-99CA-8E970978175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8207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007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5" name="Oval 11"/>
          <p:cNvSpPr/>
          <p:nvPr/>
        </p:nvSpPr>
        <p:spPr>
          <a:xfrm>
            <a:off x="4267200" y="26670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3429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0" y="152400"/>
            <a:ext cx="8988425" cy="3200400"/>
          </a:xfrm>
          <a:prstGeom prst="rect">
            <a:avLst/>
          </a:prstGeom>
          <a:solidFill>
            <a:srgbClr val="007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algn="ctr">
            <a:solidFill>
              <a:srgbClr val="007C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2" name="Straight Connector 9"/>
          <p:cNvSpPr>
            <a:spLocks noChangeShapeType="1"/>
          </p:cNvSpPr>
          <p:nvPr/>
        </p:nvSpPr>
        <p:spPr bwMode="auto">
          <a:xfrm flipV="1">
            <a:off x="152400" y="3390900"/>
            <a:ext cx="8839200" cy="0"/>
          </a:xfrm>
          <a:prstGeom prst="line">
            <a:avLst/>
          </a:prstGeom>
          <a:noFill/>
          <a:ln w="9525" algn="ctr">
            <a:solidFill>
              <a:srgbClr val="007CC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362450" y="3151188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007CC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14" name="Text Placeholder 12"/>
          <p:cNvSpPr>
            <a:spLocks/>
          </p:cNvSpPr>
          <p:nvPr/>
        </p:nvSpPr>
        <p:spPr bwMode="auto">
          <a:xfrm>
            <a:off x="647700" y="3962400"/>
            <a:ext cx="7705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  <a:defRPr/>
            </a:pPr>
            <a:endParaRPr lang="en-US" altLang="en-US" sz="1600" dirty="0" smtClean="0">
              <a:latin typeface="Georgia" pitchFamily="18" charset="0"/>
            </a:endParaRPr>
          </a:p>
        </p:txBody>
      </p:sp>
      <p:sp>
        <p:nvSpPr>
          <p:cNvPr id="51212" name="Title Placeholder 21"/>
          <p:cNvSpPr>
            <a:spLocks noGrp="1"/>
          </p:cNvSpPr>
          <p:nvPr>
            <p:ph type="ctrTitle"/>
          </p:nvPr>
        </p:nvSpPr>
        <p:spPr bwMode="auto">
          <a:xfrm>
            <a:off x="685800" y="16859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 smtClean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Firm Name</a:t>
            </a:r>
          </a:p>
        </p:txBody>
      </p:sp>
      <p:sp>
        <p:nvSpPr>
          <p:cNvPr id="51213" name="Text Placeholder 12"/>
          <p:cNvSpPr>
            <a:spLocks noGrp="1"/>
          </p:cNvSpPr>
          <p:nvPr>
            <p:ph type="subTitle" idx="1"/>
          </p:nvPr>
        </p:nvSpPr>
        <p:spPr>
          <a:xfrm>
            <a:off x="609600" y="4267200"/>
            <a:ext cx="7705725" cy="685800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600" smtClean="0">
                <a:latin typeface="Georgia" pitchFamily="18" charset="0"/>
              </a:defRPr>
            </a:lvl1pPr>
          </a:lstStyle>
          <a:p>
            <a:endParaRPr lang="en-US" smtClean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378575"/>
            <a:ext cx="3962400" cy="476250"/>
          </a:xfrm>
        </p:spPr>
        <p:txBody>
          <a:bodyPr/>
          <a:lstStyle>
            <a:lvl1pPr>
              <a:defRPr b="1" i="1">
                <a:cs typeface="Arial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1996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88F-1D95-492B-8314-41C2BDA2C5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88F-1D95-492B-8314-41C2BDA2C5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7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88F-1D95-492B-8314-41C2BDA2C5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5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88F-1D95-492B-8314-41C2BDA2C5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4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algn="ctr">
            <a:solidFill>
              <a:srgbClr val="007C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0" name="Straight Connector 8"/>
          <p:cNvSpPr>
            <a:spLocks noChangeShapeType="1"/>
          </p:cNvSpPr>
          <p:nvPr userDrawn="1"/>
        </p:nvSpPr>
        <p:spPr bwMode="auto">
          <a:xfrm>
            <a:off x="137287" y="765239"/>
            <a:ext cx="8832850" cy="0"/>
          </a:xfrm>
          <a:prstGeom prst="line">
            <a:avLst/>
          </a:prstGeom>
          <a:noFill/>
          <a:ln w="9525" algn="ctr">
            <a:solidFill>
              <a:srgbClr val="007CC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55575" y="152400"/>
            <a:ext cx="8832850" cy="600075"/>
          </a:xfrm>
          <a:prstGeom prst="rect">
            <a:avLst/>
          </a:prstGeom>
          <a:solidFill>
            <a:srgbClr val="007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60325" eaLnBrk="1" hangingPunct="1">
              <a:defRPr/>
            </a:pPr>
            <a:endParaRPr lang="en-US" altLang="en-US" dirty="0" smtClean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644640"/>
            <a:ext cx="370659" cy="213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D4DC88F-1D95-492B-8314-41C2BDA2C5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8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88F-1D95-492B-8314-41C2BDA2C5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5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88F-1D95-492B-8314-41C2BDA2C5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5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88F-1D95-492B-8314-41C2BDA2C5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7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88F-1D95-492B-8314-41C2BDA2C5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6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88F-1D95-492B-8314-41C2BDA2C5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1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88F-1D95-492B-8314-41C2BDA2C5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7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88F-1D95-492B-8314-41C2BDA2C5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28600" y="1143000"/>
            <a:ext cx="853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" y="6424613"/>
            <a:ext cx="35814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Georgia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2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§"/>
        <a:defRPr sz="2200" kern="1200">
          <a:solidFill>
            <a:srgbClr val="FFFFFF"/>
          </a:solidFill>
          <a:latin typeface="Arial" charset="0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000" kern="1200">
          <a:solidFill>
            <a:srgbClr val="FFFFFF"/>
          </a:solidFill>
          <a:latin typeface="Arial" charset="0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§"/>
        <a:defRPr sz="2000" kern="1200">
          <a:solidFill>
            <a:srgbClr val="FFFFFF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rgbClr val="FFFFFF"/>
          </a:solidFill>
          <a:latin typeface="Arial" charset="0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1341" y="6629400"/>
            <a:ext cx="370659" cy="213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C88F-1D95-492B-8314-41C2BDA2C5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7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4DC88F-1D95-492B-8314-41C2BDA2C51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2958"/>
            <a:ext cx="6433321" cy="513802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752600" y="3200400"/>
            <a:ext cx="1828800" cy="1905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845" y="3704331"/>
            <a:ext cx="1312310" cy="6323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19097" y="4336676"/>
            <a:ext cx="1760947" cy="82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dirty="0" smtClean="0">
                <a:latin typeface="Georgia" panose="02040502050405020303" pitchFamily="18" charset="0"/>
              </a:rPr>
              <a:t>Mortgage</a:t>
            </a:r>
          </a:p>
          <a:p>
            <a:pPr lvl="0" algn="ctr"/>
            <a:r>
              <a:rPr lang="en-US" sz="1200" dirty="0" smtClean="0">
                <a:latin typeface="Georgia" panose="02040502050405020303" pitchFamily="18" charset="0"/>
              </a:rPr>
              <a:t>Re-Performance Program</a:t>
            </a:r>
            <a:endParaRPr lang="en-US" sz="1200" dirty="0"/>
          </a:p>
          <a:p>
            <a:pPr algn="ctr"/>
            <a:endParaRPr lang="en-US" sz="11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075" y="3342381"/>
            <a:ext cx="1085850" cy="361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953" y="5141806"/>
            <a:ext cx="2143125" cy="2905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757" y="1250243"/>
            <a:ext cx="6762750" cy="1257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0" y="2003612"/>
            <a:ext cx="1676400" cy="458154"/>
          </a:xfrm>
          <a:prstGeom prst="rect">
            <a:avLst/>
          </a:prstGeom>
          <a:solidFill>
            <a:schemeClr val="tx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01308" y="1119792"/>
            <a:ext cx="18902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1. Please Use this lockup for the title. Please make the “automate your future finances” 20% bigger  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7549" y="1831311"/>
            <a:ext cx="19240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</a:t>
            </a:r>
            <a:r>
              <a:rPr lang="en-US" sz="900" dirty="0" smtClean="0">
                <a:solidFill>
                  <a:schemeClr val="bg1"/>
                </a:solidFill>
              </a:rPr>
              <a:t>. Please make each picture 5% bigger (by adding back cropped area) so there is just a small gap between edge of each picture and the line inside e each cog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5713" y="498965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5. The font is too big and the while background is too stark. We need to look high-class and expensive 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6228" y="4152900"/>
            <a:ext cx="1875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4. This doesn’t work at all. There is noting special about this picture or this cog. It should be the same as the others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01309" y="2939306"/>
            <a:ext cx="189029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3. This center cog needs to be a unified image that attracts the eye. It’s the key element that drives everything else. It’s the magic that makes everything else happen. I will upload hi-res image for the center picture with the red cog</a:t>
            </a:r>
          </a:p>
          <a:p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925260" y="1369647"/>
            <a:ext cx="1116247" cy="17140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010845" y="2003612"/>
            <a:ext cx="4908871" cy="1044388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480044" y="3166371"/>
            <a:ext cx="3570588" cy="811997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134813" y="2942340"/>
            <a:ext cx="2932736" cy="1299125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479837" y="4359683"/>
            <a:ext cx="722308" cy="738416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48505" y="588931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5. The cogs teeth should mesh so they fit together</a:t>
            </a:r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1524000" y="3638560"/>
            <a:ext cx="5716916" cy="2457052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6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4DC88F-1D95-492B-8314-41C2BDA2C51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84" y="1066800"/>
            <a:ext cx="7829550" cy="503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19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ivic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noFill/>
        <a:ln>
          <a:solidFill>
            <a:schemeClr val="tx2">
              <a:lumMod val="75000"/>
            </a:scheme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>
              <a:lumMod val="50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169</Words>
  <Application>Microsoft Office PowerPoint</Application>
  <PresentationFormat>On-screen Show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Georgia</vt:lpstr>
      <vt:lpstr>Wingdings</vt:lpstr>
      <vt:lpstr>Wingdings 2</vt:lpstr>
      <vt:lpstr>Civic</vt:lpstr>
      <vt:lpstr>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Automation Holding LLC</dc:title>
  <dc:creator/>
  <cp:lastModifiedBy/>
  <cp:revision>49</cp:revision>
  <dcterms:created xsi:type="dcterms:W3CDTF">2007-06-04T20:33:54Z</dcterms:created>
  <dcterms:modified xsi:type="dcterms:W3CDTF">2017-10-15T22:48:46Z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TC102202111033</vt:lpwstr>
  </property>
</Properties>
</file>