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7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5493" autoAdjust="0"/>
  </p:normalViewPr>
  <p:slideViewPr>
    <p:cSldViewPr snapToGrid="0">
      <p:cViewPr varScale="1">
        <p:scale>
          <a:sx n="77" d="100"/>
          <a:sy n="77" d="100"/>
        </p:scale>
        <p:origin x="9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C93DD-D0F2-4BD5-9119-F430CD202BAA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7C2B0-4358-4B2F-8DF1-82AD1BFDC26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0758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C93DD-D0F2-4BD5-9119-F430CD202BAA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7C2B0-4358-4B2F-8DF1-82AD1BFDC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507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C93DD-D0F2-4BD5-9119-F430CD202BAA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7C2B0-4358-4B2F-8DF1-82AD1BFDC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330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C93DD-D0F2-4BD5-9119-F430CD202BAA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7C2B0-4358-4B2F-8DF1-82AD1BFDC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287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C93DD-D0F2-4BD5-9119-F430CD202BAA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7C2B0-4358-4B2F-8DF1-82AD1BFDC26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230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C93DD-D0F2-4BD5-9119-F430CD202BAA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7C2B0-4358-4B2F-8DF1-82AD1BFDC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194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C93DD-D0F2-4BD5-9119-F430CD202BAA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7C2B0-4358-4B2F-8DF1-82AD1BFDC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104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C93DD-D0F2-4BD5-9119-F430CD202BAA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7C2B0-4358-4B2F-8DF1-82AD1BFDC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304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C93DD-D0F2-4BD5-9119-F430CD202BAA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7C2B0-4358-4B2F-8DF1-82AD1BFDC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544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3CC93DD-D0F2-4BD5-9119-F430CD202BAA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657C2B0-4358-4B2F-8DF1-82AD1BFDC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112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C93DD-D0F2-4BD5-9119-F430CD202BAA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7C2B0-4358-4B2F-8DF1-82AD1BFDC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413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3CC93DD-D0F2-4BD5-9119-F430CD202BAA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657C2B0-4358-4B2F-8DF1-82AD1BFDC26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5206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000" b="1" dirty="0" smtClean="0">
                <a:solidFill>
                  <a:srgbClr val="FF0000"/>
                </a:solidFill>
                <a:latin typeface="French Script MT" panose="03020402040607040605" pitchFamily="66" charset="0"/>
              </a:rPr>
              <a:t>Red</a:t>
            </a:r>
            <a:r>
              <a:rPr lang="en-US" sz="8000" b="1" dirty="0" smtClean="0">
                <a:solidFill>
                  <a:schemeClr val="accent1"/>
                </a:solidFill>
                <a:latin typeface="French Script MT" panose="03020402040607040605" pitchFamily="66" charset="0"/>
              </a:rPr>
              <a:t> Rumi</a:t>
            </a:r>
            <a:endParaRPr lang="en-US" sz="8000" b="1" dirty="0">
              <a:latin typeface="French Script MT" panose="03020402040607040605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Brand positioning</a:t>
            </a:r>
          </a:p>
          <a:p>
            <a:r>
              <a:rPr lang="en-US" dirty="0" smtClean="0"/>
              <a:t>October </a:t>
            </a:r>
            <a:r>
              <a:rPr lang="en-US" dirty="0" smtClean="0"/>
              <a:t>31, </a:t>
            </a:r>
            <a:r>
              <a:rPr lang="en-US" dirty="0" smtClean="0"/>
              <a:t>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456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1805" y="0"/>
            <a:ext cx="8911687" cy="188595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300" dirty="0">
                <a:latin typeface="+mn-lt"/>
                <a:ea typeface="+mn-ea"/>
                <a:cs typeface="+mn-cs"/>
              </a:rPr>
              <a:t>We Have an </a:t>
            </a:r>
            <a:r>
              <a:rPr lang="en-US" sz="5300" dirty="0" smtClean="0">
                <a:latin typeface="+mn-lt"/>
                <a:ea typeface="+mn-ea"/>
                <a:cs typeface="+mn-cs"/>
              </a:rPr>
              <a:t>On-Trend </a:t>
            </a:r>
            <a:r>
              <a:rPr lang="en-US" sz="5300" dirty="0">
                <a:latin typeface="+mn-lt"/>
                <a:ea typeface="+mn-ea"/>
                <a:cs typeface="+mn-cs"/>
              </a:rPr>
              <a:t>Approach</a:t>
            </a:r>
            <a:r>
              <a:rPr lang="en-US" sz="6000" b="1" dirty="0" smtClean="0">
                <a:solidFill>
                  <a:schemeClr val="accent1"/>
                </a:solidFill>
                <a:latin typeface="French Script MT" panose="03020402040607040605" pitchFamily="66" charset="0"/>
              </a:rPr>
              <a:t/>
            </a:r>
            <a:br>
              <a:rPr lang="en-US" sz="6000" b="1" dirty="0" smtClean="0">
                <a:solidFill>
                  <a:schemeClr val="accent1"/>
                </a:solidFill>
                <a:latin typeface="French Script MT" panose="03020402040607040605" pitchFamily="66" charset="0"/>
              </a:rPr>
            </a:b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Red Rumi</a:t>
            </a:r>
            <a:r>
              <a:rPr lang="en-US" b="1" dirty="0" smtClean="0">
                <a:latin typeface="French Script MT" panose="03020402040607040605" pitchFamily="66" charset="0"/>
              </a:rPr>
              <a:t/>
            </a:r>
            <a:br>
              <a:rPr lang="en-US" b="1" dirty="0" smtClean="0">
                <a:latin typeface="French Script MT" panose="03020402040607040605" pitchFamily="66" charset="0"/>
              </a:rPr>
            </a:br>
            <a:r>
              <a:rPr lang="en-US" b="1" dirty="0" smtClean="0">
                <a:latin typeface="Corbel" panose="020B0503020204020204" pitchFamily="34" charset="0"/>
              </a:rPr>
              <a:t>Deliciously Healthy</a:t>
            </a:r>
            <a:endParaRPr lang="en-US" dirty="0">
              <a:latin typeface="Corbel" panose="020B05030202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9508" y="1149990"/>
            <a:ext cx="10995787" cy="513336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3200" dirty="0" smtClean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We </a:t>
            </a:r>
            <a:r>
              <a:rPr lang="en-US" sz="3200" dirty="0"/>
              <a:t>provide </a:t>
            </a:r>
            <a:r>
              <a:rPr lang="en-US" sz="3200" dirty="0" smtClean="0"/>
              <a:t>premium, healthy </a:t>
            </a:r>
            <a:r>
              <a:rPr lang="en-US" sz="3200" dirty="0"/>
              <a:t>and delicious </a:t>
            </a:r>
            <a:r>
              <a:rPr lang="en-US" sz="3200" dirty="0" smtClean="0"/>
              <a:t>snacks </a:t>
            </a:r>
            <a:r>
              <a:rPr lang="en-US" sz="3200" dirty="0"/>
              <a:t>and </a:t>
            </a:r>
            <a:r>
              <a:rPr lang="en-US" sz="3200" dirty="0" smtClean="0"/>
              <a:t>beverages</a:t>
            </a:r>
          </a:p>
          <a:p>
            <a:pPr lvl="1"/>
            <a:r>
              <a:rPr lang="en-US" sz="3000" dirty="0" smtClean="0"/>
              <a:t>Selecting the ingredients that are good for you</a:t>
            </a:r>
          </a:p>
          <a:p>
            <a:pPr lvl="1"/>
            <a:r>
              <a:rPr lang="en-US" sz="3000" dirty="0" smtClean="0"/>
              <a:t>Leveraging </a:t>
            </a:r>
            <a:r>
              <a:rPr lang="en-US" sz="3000" dirty="0"/>
              <a:t>deep rooted knowledge in food science </a:t>
            </a:r>
            <a:r>
              <a:rPr lang="en-US" sz="3000" dirty="0" smtClean="0"/>
              <a:t>and nutrition</a:t>
            </a:r>
          </a:p>
          <a:p>
            <a:pPr lvl="2"/>
            <a:endParaRPr lang="en-US" sz="2600" dirty="0">
              <a:solidFill>
                <a:srgbClr val="FF0000"/>
              </a:solidFill>
            </a:endParaRPr>
          </a:p>
          <a:p>
            <a:pPr lvl="1"/>
            <a:endParaRPr lang="en-US" sz="3000" dirty="0" smtClean="0">
              <a:solidFill>
                <a:srgbClr val="FF0000"/>
              </a:solidFill>
            </a:endParaRPr>
          </a:p>
          <a:p>
            <a:pPr lvl="1"/>
            <a:r>
              <a:rPr lang="en-US" sz="3000" dirty="0" smtClean="0">
                <a:solidFill>
                  <a:srgbClr val="FF0000"/>
                </a:solidFill>
              </a:rPr>
              <a:t>Cues: </a:t>
            </a:r>
            <a:r>
              <a:rPr lang="en-US" sz="3000" dirty="0" smtClean="0">
                <a:solidFill>
                  <a:srgbClr val="FF0000"/>
                </a:solidFill>
              </a:rPr>
              <a:t>Natural, </a:t>
            </a:r>
            <a:r>
              <a:rPr lang="en-US" sz="3000" dirty="0" smtClean="0">
                <a:solidFill>
                  <a:srgbClr val="FF0000"/>
                </a:solidFill>
              </a:rPr>
              <a:t>healthy organic, wellness</a:t>
            </a:r>
          </a:p>
          <a:p>
            <a:pPr lvl="1"/>
            <a:r>
              <a:rPr lang="en-US" sz="3000" dirty="0" smtClean="0">
                <a:solidFill>
                  <a:srgbClr val="FF0000"/>
                </a:solidFill>
              </a:rPr>
              <a:t>Spiritual aspiration from Rumi but not overt</a:t>
            </a:r>
            <a:endParaRPr lang="en-US" sz="3000" dirty="0" smtClean="0">
              <a:solidFill>
                <a:srgbClr val="FF0000"/>
              </a:solidFill>
            </a:endParaRPr>
          </a:p>
          <a:p>
            <a:pPr lvl="1"/>
            <a:r>
              <a:rPr lang="en-US" sz="3000" dirty="0" smtClean="0">
                <a:solidFill>
                  <a:srgbClr val="FF0000"/>
                </a:solidFill>
              </a:rPr>
              <a:t>‘food for thought’ – good for body and soul</a:t>
            </a:r>
            <a:endParaRPr lang="en-US" sz="3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40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51EF95DC-0E69-441C-9F8E-9EE2FA15055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963613"/>
            <a:ext cx="4010025" cy="4930775"/>
          </a:xfrm>
        </p:spPr>
        <p:txBody>
          <a:bodyPr>
            <a:normAutofit/>
          </a:bodyPr>
          <a:lstStyle/>
          <a:p>
            <a:pPr algn="r"/>
            <a:r>
              <a:rPr lang="en-US" b="1" dirty="0" smtClean="0">
                <a:solidFill>
                  <a:schemeClr val="accent1"/>
                </a:solidFill>
              </a:rPr>
              <a:t>Red Rumi</a:t>
            </a:r>
            <a:r>
              <a:rPr lang="en-US" dirty="0" smtClean="0">
                <a:solidFill>
                  <a:schemeClr val="accent1"/>
                </a:solidFill>
              </a:rPr>
              <a:t/>
            </a:r>
            <a:br>
              <a:rPr lang="en-US" dirty="0" smtClean="0">
                <a:solidFill>
                  <a:schemeClr val="accent1"/>
                </a:solidFill>
              </a:rPr>
            </a:br>
            <a:r>
              <a:rPr lang="en-US" dirty="0" smtClean="0">
                <a:solidFill>
                  <a:schemeClr val="accent1"/>
                </a:solidFill>
              </a:rPr>
              <a:t>Positioning </a:t>
            </a:r>
            <a:r>
              <a:rPr lang="en-US" dirty="0">
                <a:solidFill>
                  <a:schemeClr val="accent1"/>
                </a:solidFill>
              </a:rPr>
              <a:t>Statement Template</a:t>
            </a:r>
            <a:br>
              <a:rPr lang="en-US" dirty="0">
                <a:solidFill>
                  <a:schemeClr val="accent1"/>
                </a:solidFill>
              </a:rPr>
            </a:b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277B159-7A32-4DAA-B143-31DFBB13F7B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731391" y="963613"/>
            <a:ext cx="7460609" cy="4930775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b="1" dirty="0"/>
              <a:t>TO </a:t>
            </a:r>
            <a:r>
              <a:rPr lang="en-US" sz="2000" dirty="0" smtClean="0"/>
              <a:t>(Health conscious consumer with western brands awareness, </a:t>
            </a:r>
            <a:r>
              <a:rPr lang="en-US" sz="2000" dirty="0" smtClean="0"/>
              <a:t>Red Rumi </a:t>
            </a:r>
            <a:r>
              <a:rPr lang="en-US" sz="2000" dirty="0" smtClean="0"/>
              <a:t>offers you the line of products…..)</a:t>
            </a:r>
            <a:endParaRPr lang="en-US" sz="2000" dirty="0"/>
          </a:p>
          <a:p>
            <a:pPr marL="0" indent="0">
              <a:lnSpc>
                <a:spcPct val="200000"/>
              </a:lnSpc>
              <a:buNone/>
            </a:pPr>
            <a:r>
              <a:rPr lang="en-US" b="1" dirty="0"/>
              <a:t>THAT </a:t>
            </a:r>
            <a:r>
              <a:rPr lang="en-US" sz="2000" dirty="0" smtClean="0"/>
              <a:t>(allows you to have an array of healthy and delicious options)</a:t>
            </a:r>
            <a:endParaRPr lang="en-US" sz="2000" dirty="0"/>
          </a:p>
          <a:p>
            <a:pPr marL="0" indent="0">
              <a:lnSpc>
                <a:spcPct val="200000"/>
              </a:lnSpc>
              <a:buNone/>
            </a:pPr>
            <a:r>
              <a:rPr lang="en-US" b="1" dirty="0"/>
              <a:t>SO </a:t>
            </a:r>
            <a:r>
              <a:rPr lang="en-US" dirty="0"/>
              <a:t>(you can </a:t>
            </a:r>
            <a:r>
              <a:rPr lang="en-US" dirty="0" smtClean="0"/>
              <a:t>live </a:t>
            </a:r>
            <a:r>
              <a:rPr lang="en-US" dirty="0"/>
              <a:t>your life to the fullest by not </a:t>
            </a:r>
            <a:r>
              <a:rPr lang="en-US" dirty="0" smtClean="0"/>
              <a:t>compromising between health and taste</a:t>
            </a:r>
            <a:endParaRPr lang="en-US" sz="2000" dirty="0" smtClean="0"/>
          </a:p>
          <a:p>
            <a:pPr marL="0" indent="0">
              <a:lnSpc>
                <a:spcPct val="200000"/>
              </a:lnSpc>
              <a:buNone/>
            </a:pPr>
            <a:r>
              <a:rPr lang="en-US" b="1" dirty="0" smtClean="0"/>
              <a:t>BECAUSE </a:t>
            </a:r>
            <a:r>
              <a:rPr lang="en-US" sz="2000" dirty="0" smtClean="0"/>
              <a:t>(every delicious bite contains thoughtful healthy ingredients)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4918283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128</Words>
  <Application>Microsoft Office PowerPoint</Application>
  <PresentationFormat>Widescreen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Calibri</vt:lpstr>
      <vt:lpstr>Calibri Light</vt:lpstr>
      <vt:lpstr>Corbel</vt:lpstr>
      <vt:lpstr>French Script MT</vt:lpstr>
      <vt:lpstr>Retrospect</vt:lpstr>
      <vt:lpstr>Red Rumi</vt:lpstr>
      <vt:lpstr>We Have an On-Trend Approach Red Rumi Deliciously Healthy</vt:lpstr>
      <vt:lpstr>Red Rumi Positioning Statement Template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Rumi Brands</dc:title>
  <dc:creator>Administrator</dc:creator>
  <cp:lastModifiedBy>Administrator</cp:lastModifiedBy>
  <cp:revision>67</cp:revision>
  <dcterms:created xsi:type="dcterms:W3CDTF">2017-08-24T04:26:32Z</dcterms:created>
  <dcterms:modified xsi:type="dcterms:W3CDTF">2017-11-01T04:02:44Z</dcterms:modified>
</cp:coreProperties>
</file>