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9"/>
    <p:restoredTop sz="94623"/>
  </p:normalViewPr>
  <p:slideViewPr>
    <p:cSldViewPr snapToGrid="0" snapToObjects="1">
      <p:cViewPr varScale="1">
        <p:scale>
          <a:sx n="157" d="100"/>
          <a:sy n="157" d="100"/>
        </p:scale>
        <p:origin x="20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4BD8-6624-D844-87CA-F5A5D7FBD055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4C5C-74C3-F94F-9B0A-0AF26E60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3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4BD8-6624-D844-87CA-F5A5D7FBD055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4C5C-74C3-F94F-9B0A-0AF26E60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9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4BD8-6624-D844-87CA-F5A5D7FBD055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4C5C-74C3-F94F-9B0A-0AF26E60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5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4BD8-6624-D844-87CA-F5A5D7FBD055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4C5C-74C3-F94F-9B0A-0AF26E60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7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4BD8-6624-D844-87CA-F5A5D7FBD055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4C5C-74C3-F94F-9B0A-0AF26E60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2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4BD8-6624-D844-87CA-F5A5D7FBD055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4C5C-74C3-F94F-9B0A-0AF26E60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3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4BD8-6624-D844-87CA-F5A5D7FBD055}" type="datetimeFigureOut">
              <a:rPr lang="en-US" smtClean="0"/>
              <a:t>9/21/17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4C5C-74C3-F94F-9B0A-0AF26E60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0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4BD8-6624-D844-87CA-F5A5D7FBD055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4C5C-74C3-F94F-9B0A-0AF26E60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9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4BD8-6624-D844-87CA-F5A5D7FBD055}" type="datetimeFigureOut">
              <a:rPr lang="en-US" smtClean="0"/>
              <a:t>9/21/17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4C5C-74C3-F94F-9B0A-0AF26E60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3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4BD8-6624-D844-87CA-F5A5D7FBD055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4C5C-74C3-F94F-9B0A-0AF26E60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6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4BD8-6624-D844-87CA-F5A5D7FBD055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4C5C-74C3-F94F-9B0A-0AF26E60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2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14BD8-6624-D844-87CA-F5A5D7FBD055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E4C5C-74C3-F94F-9B0A-0AF26E60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4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9" y="435349"/>
            <a:ext cx="2077853" cy="2798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01" y="358541"/>
            <a:ext cx="4228202" cy="2815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9" y="3474720"/>
            <a:ext cx="2074625" cy="2935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224" y="298383"/>
            <a:ext cx="2274093" cy="2664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53" y="2829097"/>
            <a:ext cx="3028781" cy="37297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85" y="3488260"/>
            <a:ext cx="1613977" cy="20838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394" y="3234089"/>
            <a:ext cx="2000058" cy="2338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292" y="358541"/>
            <a:ext cx="2206096" cy="21640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06" y="4836694"/>
            <a:ext cx="1852997" cy="182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77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Swift</dc:creator>
  <cp:lastModifiedBy>Lily Swift</cp:lastModifiedBy>
  <cp:revision>2</cp:revision>
  <dcterms:created xsi:type="dcterms:W3CDTF">2017-09-21T04:14:59Z</dcterms:created>
  <dcterms:modified xsi:type="dcterms:W3CDTF">2017-09-21T04:35:46Z</dcterms:modified>
</cp:coreProperties>
</file>