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0" r:id="rId2"/>
  </p:sldMasterIdLst>
  <p:sldIdLst>
    <p:sldId id="263" r:id="rId3"/>
    <p:sldId id="264" r:id="rId4"/>
    <p:sldId id="265" r:id="rId5"/>
    <p:sldId id="266" r:id="rId6"/>
    <p:sldId id="271" r:id="rId7"/>
    <p:sldId id="272" r:id="rId8"/>
    <p:sldId id="273" r:id="rId9"/>
    <p:sldId id="274" r:id="rId10"/>
    <p:sldId id="276" r:id="rId11"/>
    <p:sldId id="275" r:id="rId12"/>
  </p:sldIdLst>
  <p:sldSz cx="12192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95" d="100"/>
          <a:sy n="95" d="100"/>
        </p:scale>
        <p:origin x="906" y="9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1"/>
          <p:cNvGrpSpPr/>
          <p:nvPr/>
        </p:nvGrpSpPr>
        <p:grpSpPr>
          <a:xfrm>
            <a:off x="0" y="0"/>
            <a:ext cx="12192000" cy="8534400"/>
            <a:chOff x="0" y="0"/>
            <a:chExt cx="9144000" cy="6400800"/>
          </a:xfrm>
        </p:grpSpPr>
        <p:sp>
          <p:nvSpPr>
            <p:cNvPr id="16" name="Rectangle 15"/>
            <p:cNvSpPr/>
            <p:nvPr/>
          </p:nvSpPr>
          <p:spPr>
            <a:xfrm>
              <a:off x="1828800" y="4572000"/>
              <a:ext cx="6858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dirty="0"/>
            </a:p>
          </p:txBody>
        </p:sp>
        <p:grpSp>
          <p:nvGrpSpPr>
            <p:cNvPr id="8" name="Group 10"/>
            <p:cNvGrpSpPr/>
            <p:nvPr/>
          </p:nvGrpSpPr>
          <p:grpSpPr>
            <a:xfrm>
              <a:off x="0" y="0"/>
              <a:ext cx="9144000" cy="6400800"/>
              <a:chOff x="0" y="0"/>
              <a:chExt cx="9144000" cy="6400800"/>
            </a:xfrm>
          </p:grpSpPr>
          <p:sp>
            <p:nvSpPr>
              <p:cNvPr id="15" name="Rectangle 14"/>
              <p:cNvSpPr/>
              <p:nvPr/>
            </p:nvSpPr>
            <p:spPr>
              <a:xfrm>
                <a:off x="0" y="0"/>
                <a:ext cx="18288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dirty="0"/>
              </a:p>
            </p:txBody>
          </p:sp>
          <p:sp>
            <p:nvSpPr>
              <p:cNvPr id="10" name="Rectangle 9"/>
              <p:cNvSpPr/>
              <p:nvPr/>
            </p:nvSpPr>
            <p:spPr>
              <a:xfrm>
                <a:off x="0" y="4572000"/>
                <a:ext cx="91440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dirty="0"/>
              </a:p>
            </p:txBody>
          </p:sp>
        </p:grpSp>
        <p:sp>
          <p:nvSpPr>
            <p:cNvPr id="13" name="Rectangle 12"/>
            <p:cNvSpPr/>
            <p:nvPr/>
          </p:nvSpPr>
          <p:spPr>
            <a:xfrm>
              <a:off x="0" y="45720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dirty="0"/>
            </a:p>
          </p:txBody>
        </p:sp>
      </p:grpSp>
      <p:sp>
        <p:nvSpPr>
          <p:cNvPr id="4" name="Date Placeholder 3"/>
          <p:cNvSpPr>
            <a:spLocks noGrp="1"/>
          </p:cNvSpPr>
          <p:nvPr>
            <p:ph type="dt" sz="half" idx="10"/>
          </p:nvPr>
        </p:nvSpPr>
        <p:spPr>
          <a:xfrm>
            <a:off x="9245600" y="8737600"/>
            <a:ext cx="2235200" cy="304800"/>
          </a:xfrm>
        </p:spPr>
        <p:txBody>
          <a:bodyPr vert="horz" lIns="91440" tIns="45720" rIns="91440" bIns="45720" rtlCol="0" anchor="t" anchorCtr="0"/>
          <a:lstStyle>
            <a:lvl1pPr marL="0" algn="r" defTabSz="1219170" rtl="0" eaLnBrk="1" latinLnBrk="0" hangingPunct="1">
              <a:defRPr sz="1200" kern="1200" cap="small" baseline="0">
                <a:solidFill>
                  <a:sysClr val="windowText" lastClr="000000"/>
                </a:solidFill>
                <a:latin typeface="+mj-lt"/>
                <a:ea typeface="+mn-ea"/>
                <a:cs typeface="+mn-cs"/>
              </a:defRPr>
            </a:lvl1pPr>
          </a:lstStyle>
          <a:p>
            <a:fld id="{498EC092-7519-4E6A-9ACA-5E4A2A8D34B4}" type="datetimeFigureOut">
              <a:rPr lang="en-US" smtClean="0"/>
              <a:t>9/10/2017</a:t>
            </a:fld>
            <a:endParaRPr lang="en-US" dirty="0"/>
          </a:p>
        </p:txBody>
      </p:sp>
      <p:sp>
        <p:nvSpPr>
          <p:cNvPr id="5" name="Footer Placeholder 4"/>
          <p:cNvSpPr>
            <a:spLocks noGrp="1"/>
          </p:cNvSpPr>
          <p:nvPr>
            <p:ph type="ftr" sz="quarter" idx="11"/>
          </p:nvPr>
        </p:nvSpPr>
        <p:spPr>
          <a:xfrm>
            <a:off x="2522071" y="8737600"/>
            <a:ext cx="2235200" cy="304800"/>
          </a:xfrm>
        </p:spPr>
        <p:txBody>
          <a:bodyPr anchor="t" anchorCtr="0"/>
          <a:lstStyle>
            <a:lvl1pPr>
              <a:defRPr>
                <a:solidFill>
                  <a:sysClr val="windowText" lastClr="000000"/>
                </a:solidFill>
              </a:defRPr>
            </a:lvl1pPr>
          </a:lstStyle>
          <a:p>
            <a:endParaRPr lang="en-US" dirty="0"/>
          </a:p>
        </p:txBody>
      </p:sp>
      <p:sp>
        <p:nvSpPr>
          <p:cNvPr id="6" name="Slide Number Placeholder 5"/>
          <p:cNvSpPr>
            <a:spLocks noGrp="1"/>
          </p:cNvSpPr>
          <p:nvPr>
            <p:ph type="sldNum" sz="quarter" idx="12"/>
          </p:nvPr>
        </p:nvSpPr>
        <p:spPr>
          <a:xfrm>
            <a:off x="6493435" y="8737600"/>
            <a:ext cx="1016000" cy="304800"/>
          </a:xfrm>
          <a:noFill/>
          <a:ln>
            <a:noFill/>
          </a:ln>
          <a:effectLst/>
        </p:spPr>
        <p:txBody>
          <a:bodyPr/>
          <a:lstStyle>
            <a:lvl1pPr algn="ctr">
              <a:defRPr sz="1200" kern="1200" cap="small" baseline="0">
                <a:solidFill>
                  <a:sysClr val="windowText" lastClr="000000"/>
                </a:solidFill>
                <a:latin typeface="+mj-lt"/>
                <a:ea typeface="+mn-ea"/>
                <a:cs typeface="+mn-cs"/>
              </a:defRPr>
            </a:lvl1pPr>
          </a:lstStyle>
          <a:p>
            <a:fld id="{6B4C03FA-41F4-4E72-93DC-A2803095B805}" type="slidenum">
              <a:rPr lang="en-US" smtClean="0"/>
              <a:t>‹#›</a:t>
            </a:fld>
            <a:endParaRPr lang="en-US" dirty="0"/>
          </a:p>
        </p:txBody>
      </p:sp>
      <p:sp>
        <p:nvSpPr>
          <p:cNvPr id="3" name="Subtitle 2"/>
          <p:cNvSpPr>
            <a:spLocks noGrp="1"/>
          </p:cNvSpPr>
          <p:nvPr>
            <p:ph type="subTitle" idx="1"/>
          </p:nvPr>
        </p:nvSpPr>
        <p:spPr>
          <a:xfrm>
            <a:off x="2540000" y="7823200"/>
            <a:ext cx="8760963" cy="609600"/>
          </a:xfrm>
        </p:spPr>
        <p:txBody>
          <a:bodyPr>
            <a:normAutofit/>
            <a:scene3d>
              <a:camera prst="orthographicFront"/>
              <a:lightRig rig="soft" dir="t">
                <a:rot lat="0" lon="0" rev="10800000"/>
              </a:lightRig>
            </a:scene3d>
            <a:sp3d>
              <a:contourClr>
                <a:srgbClr val="DDDDDD"/>
              </a:contourClr>
            </a:sp3d>
          </a:bodyPr>
          <a:lstStyle>
            <a:lvl1pPr marL="0" indent="0" algn="l">
              <a:spcBef>
                <a:spcPts val="0"/>
              </a:spcBef>
              <a:buNone/>
              <a:defRPr sz="2667">
                <a:solidFill>
                  <a:schemeClr val="tx1">
                    <a:alpha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a:p>
        </p:txBody>
      </p:sp>
      <p:sp>
        <p:nvSpPr>
          <p:cNvPr id="2" name="Title 1"/>
          <p:cNvSpPr>
            <a:spLocks noGrp="1"/>
          </p:cNvSpPr>
          <p:nvPr>
            <p:ph type="ctrTitle"/>
          </p:nvPr>
        </p:nvSpPr>
        <p:spPr>
          <a:xfrm>
            <a:off x="2540000" y="6197600"/>
            <a:ext cx="8737600" cy="1625600"/>
          </a:xfrm>
        </p:spPr>
        <p:txBody>
          <a:bodyPr anchor="b" anchorCtr="0">
            <a:noAutofit/>
          </a:bodyPr>
          <a:lstStyle>
            <a:lvl1pPr algn="l">
              <a:defRPr sz="4800"/>
            </a:lvl1pPr>
          </a:lstStyle>
          <a:p>
            <a:r>
              <a:rPr lang="en-US"/>
              <a:t>Click to edit Master title style</a:t>
            </a:r>
            <a:endParaRPr/>
          </a:p>
        </p:txBody>
      </p:sp>
    </p:spTree>
    <p:extLst>
      <p:ext uri="{BB962C8B-B14F-4D97-AF65-F5344CB8AC3E}">
        <p14:creationId xmlns:p14="http://schemas.microsoft.com/office/powerpoint/2010/main" val="2543310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98EC092-7519-4E6A-9ACA-5E4A2A8D34B4}" type="datetimeFigureOut">
              <a:rPr lang="en-US" smtClean="0"/>
              <a:t>9/10/2017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4C03FA-41F4-4E72-93DC-A2803095B805}" type="slidenum">
              <a:rPr lang="en-US" smtClean="0"/>
              <a:t>‹#›</a:t>
            </a:fld>
            <a:endParaRPr lang="en-US" dirty="0"/>
          </a:p>
        </p:txBody>
      </p:sp>
    </p:spTree>
    <p:extLst>
      <p:ext uri="{BB962C8B-B14F-4D97-AF65-F5344CB8AC3E}">
        <p14:creationId xmlns:p14="http://schemas.microsoft.com/office/powerpoint/2010/main" val="1072163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12192000" cy="9144000"/>
            <a:chOff x="-442912" y="457200"/>
            <a:chExt cx="9144000" cy="6858000"/>
          </a:xfrm>
        </p:grpSpPr>
        <p:sp>
          <p:nvSpPr>
            <p:cNvPr id="18" name="Rectangle 17"/>
            <p:cNvSpPr/>
            <p:nvPr/>
          </p:nvSpPr>
          <p:spPr>
            <a:xfrm>
              <a:off x="-442912" y="457200"/>
              <a:ext cx="9129712" cy="1676400"/>
            </a:xfrm>
            <a:prstGeom prst="rect">
              <a:avLst/>
            </a:prstGeom>
            <a:solidFill>
              <a:schemeClr val="accent3"/>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dirty="0"/>
            </a:p>
          </p:txBody>
        </p:sp>
        <p:sp>
          <p:nvSpPr>
            <p:cNvPr id="19" name="Rectangle 18"/>
            <p:cNvSpPr/>
            <p:nvPr/>
          </p:nvSpPr>
          <p:spPr>
            <a:xfrm>
              <a:off x="6872288" y="457200"/>
              <a:ext cx="182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dirty="0"/>
            </a:p>
          </p:txBody>
        </p:sp>
        <p:sp>
          <p:nvSpPr>
            <p:cNvPr id="20" name="Rectangle 19"/>
            <p:cNvSpPr/>
            <p:nvPr/>
          </p:nvSpPr>
          <p:spPr>
            <a:xfrm>
              <a:off x="6872288" y="45720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dirty="0"/>
            </a:p>
          </p:txBody>
        </p:sp>
        <p:sp>
          <p:nvSpPr>
            <p:cNvPr id="21" name="Oval 20"/>
            <p:cNvSpPr/>
            <p:nvPr/>
          </p:nvSpPr>
          <p:spPr>
            <a:xfrm>
              <a:off x="7367588"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dirty="0"/>
            </a:p>
          </p:txBody>
        </p:sp>
      </p:grpSp>
      <p:sp>
        <p:nvSpPr>
          <p:cNvPr id="2" name="Vertical Title 1"/>
          <p:cNvSpPr>
            <a:spLocks noGrp="1"/>
          </p:cNvSpPr>
          <p:nvPr>
            <p:ph type="title" orient="vert"/>
          </p:nvPr>
        </p:nvSpPr>
        <p:spPr>
          <a:xfrm>
            <a:off x="9956800" y="3064934"/>
            <a:ext cx="1930400" cy="510328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11200" y="3048001"/>
            <a:ext cx="7924800" cy="51202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98EC092-7519-4E6A-9ACA-5E4A2A8D34B4}" type="datetimeFigureOut">
              <a:rPr lang="en-US" smtClean="0"/>
              <a:t>9/10/2017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464800" y="711200"/>
            <a:ext cx="1016000" cy="812800"/>
          </a:xfrm>
        </p:spPr>
        <p:txBody>
          <a:bodyPr/>
          <a:lstStyle/>
          <a:p>
            <a:fld id="{6B4C03FA-41F4-4E72-93DC-A2803095B805}" type="slidenum">
              <a:rPr lang="en-US" smtClean="0"/>
              <a:t>‹#›</a:t>
            </a:fld>
            <a:endParaRPr lang="en-US" dirty="0"/>
          </a:p>
        </p:txBody>
      </p:sp>
    </p:spTree>
    <p:extLst>
      <p:ext uri="{BB962C8B-B14F-4D97-AF65-F5344CB8AC3E}">
        <p14:creationId xmlns:p14="http://schemas.microsoft.com/office/powerpoint/2010/main" val="3064446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7" y="8534400"/>
            <a:ext cx="12188825"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8445755"/>
            <a:ext cx="12188825"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1011936"/>
            <a:ext cx="10058400" cy="4754880"/>
          </a:xfrm>
        </p:spPr>
        <p:txBody>
          <a:bodyPr anchor="b">
            <a:normAutofit/>
          </a:bodyPr>
          <a:lstStyle>
            <a:lvl1pPr algn="l">
              <a:lnSpc>
                <a:spcPct val="85000"/>
              </a:lnSpc>
              <a:defRPr sz="10666" spc="-67"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5940828"/>
            <a:ext cx="10058400" cy="1524000"/>
          </a:xfrm>
        </p:spPr>
        <p:txBody>
          <a:bodyPr lIns="91440" rIns="91440">
            <a:normAutofit/>
          </a:bodyPr>
          <a:lstStyle>
            <a:lvl1pPr marL="0" indent="0" algn="l">
              <a:buNone/>
              <a:defRPr sz="3200" cap="all" spc="267" baseline="0">
                <a:solidFill>
                  <a:schemeClr val="tx2"/>
                </a:solidFill>
                <a:latin typeface="+mj-lt"/>
              </a:defRPr>
            </a:lvl1pPr>
            <a:lvl2pPr marL="609585" indent="0" algn="ctr">
              <a:buNone/>
              <a:defRPr sz="3200"/>
            </a:lvl2pPr>
            <a:lvl3pPr marL="1219170" indent="0" algn="ctr">
              <a:buNone/>
              <a:defRPr sz="3200"/>
            </a:lvl3pPr>
            <a:lvl4pPr marL="1828754" indent="0" algn="ctr">
              <a:buNone/>
              <a:defRPr sz="2667"/>
            </a:lvl4pPr>
            <a:lvl5pPr marL="2438339" indent="0" algn="ctr">
              <a:buNone/>
              <a:defRPr sz="2667"/>
            </a:lvl5pPr>
            <a:lvl6pPr marL="3047924" indent="0" algn="ctr">
              <a:buNone/>
              <a:defRPr sz="2667"/>
            </a:lvl6pPr>
            <a:lvl7pPr marL="3657509" indent="0" algn="ctr">
              <a:buNone/>
              <a:defRPr sz="2667"/>
            </a:lvl7pPr>
            <a:lvl8pPr marL="4267093" indent="0" algn="ctr">
              <a:buNone/>
              <a:defRPr sz="2667"/>
            </a:lvl8pPr>
            <a:lvl9pPr marL="4876678" indent="0" algn="ctr">
              <a:buNone/>
              <a:defRPr sz="26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8EC092-7519-4E6A-9ACA-5E4A2A8D34B4}" type="datetimeFigureOut">
              <a:rPr lang="en-US" smtClean="0"/>
              <a:t>9/10/2017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4C03FA-41F4-4E72-93DC-A2803095B805}" type="slidenum">
              <a:rPr lang="en-US" smtClean="0"/>
              <a:t>‹#›</a:t>
            </a:fld>
            <a:endParaRPr lang="en-US" dirty="0"/>
          </a:p>
        </p:txBody>
      </p:sp>
      <p:cxnSp>
        <p:nvCxnSpPr>
          <p:cNvPr id="9" name="Straight Connector 8"/>
          <p:cNvCxnSpPr/>
          <p:nvPr/>
        </p:nvCxnSpPr>
        <p:spPr>
          <a:xfrm>
            <a:off x="1207659" y="57912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805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8EC092-7519-4E6A-9ACA-5E4A2A8D34B4}" type="datetimeFigureOut">
              <a:rPr lang="en-US" smtClean="0"/>
              <a:t>9/10/2017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4C03FA-41F4-4E72-93DC-A2803095B805}" type="slidenum">
              <a:rPr lang="en-US" smtClean="0"/>
              <a:t>‹#›</a:t>
            </a:fld>
            <a:endParaRPr lang="en-US" dirty="0"/>
          </a:p>
        </p:txBody>
      </p:sp>
    </p:spTree>
    <p:extLst>
      <p:ext uri="{BB962C8B-B14F-4D97-AF65-F5344CB8AC3E}">
        <p14:creationId xmlns:p14="http://schemas.microsoft.com/office/powerpoint/2010/main" val="390883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8534400"/>
            <a:ext cx="12188825"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8445755"/>
            <a:ext cx="12188825"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1011936"/>
            <a:ext cx="10058400" cy="4754880"/>
          </a:xfrm>
        </p:spPr>
        <p:txBody>
          <a:bodyPr anchor="b" anchorCtr="0">
            <a:normAutofit/>
          </a:bodyPr>
          <a:lstStyle>
            <a:lvl1pPr>
              <a:lnSpc>
                <a:spcPct val="85000"/>
              </a:lnSpc>
              <a:defRPr sz="10666"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5937504"/>
            <a:ext cx="10058400" cy="1524000"/>
          </a:xfrm>
        </p:spPr>
        <p:txBody>
          <a:bodyPr lIns="91440" rIns="91440" anchor="t" anchorCtr="0">
            <a:normAutofit/>
          </a:bodyPr>
          <a:lstStyle>
            <a:lvl1pPr marL="0" indent="0">
              <a:buNone/>
              <a:defRPr sz="3200" cap="all" spc="267" baseline="0">
                <a:solidFill>
                  <a:schemeClr val="tx2"/>
                </a:solidFill>
                <a:latin typeface="+mj-l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8EC092-7519-4E6A-9ACA-5E4A2A8D34B4}" type="datetimeFigureOut">
              <a:rPr lang="en-US" smtClean="0"/>
              <a:t>9/10/2017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4C03FA-41F4-4E72-93DC-A2803095B805}" type="slidenum">
              <a:rPr lang="en-US" smtClean="0"/>
              <a:t>‹#›</a:t>
            </a:fld>
            <a:endParaRPr lang="en-US" dirty="0"/>
          </a:p>
        </p:txBody>
      </p:sp>
      <p:cxnSp>
        <p:nvCxnSpPr>
          <p:cNvPr id="9" name="Straight Connector 8"/>
          <p:cNvCxnSpPr/>
          <p:nvPr/>
        </p:nvCxnSpPr>
        <p:spPr>
          <a:xfrm>
            <a:off x="1207659" y="57912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258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382139"/>
            <a:ext cx="10058400" cy="193434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460979"/>
            <a:ext cx="4937760" cy="53644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2460980"/>
            <a:ext cx="4937760" cy="53644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8EC092-7519-4E6A-9ACA-5E4A2A8D34B4}" type="datetimeFigureOut">
              <a:rPr lang="en-US" smtClean="0"/>
              <a:t>9/10/2017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4C03FA-41F4-4E72-93DC-A2803095B805}" type="slidenum">
              <a:rPr lang="en-US" smtClean="0"/>
              <a:t>‹#›</a:t>
            </a:fld>
            <a:endParaRPr lang="en-US" dirty="0"/>
          </a:p>
        </p:txBody>
      </p:sp>
    </p:spTree>
    <p:extLst>
      <p:ext uri="{BB962C8B-B14F-4D97-AF65-F5344CB8AC3E}">
        <p14:creationId xmlns:p14="http://schemas.microsoft.com/office/powerpoint/2010/main" val="3237803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382139"/>
            <a:ext cx="10058400" cy="193434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461403"/>
            <a:ext cx="4937760" cy="981709"/>
          </a:xfrm>
        </p:spPr>
        <p:txBody>
          <a:bodyPr lIns="91440" rIns="91440" anchor="ctr">
            <a:normAutofit/>
          </a:bodyPr>
          <a:lstStyle>
            <a:lvl1pPr marL="0" indent="0">
              <a:buNone/>
              <a:defRPr sz="2667" b="0" cap="all" baseline="0">
                <a:solidFill>
                  <a:schemeClr val="tx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1097280" y="3443112"/>
            <a:ext cx="4937760" cy="45042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2461403"/>
            <a:ext cx="4937760" cy="981709"/>
          </a:xfrm>
        </p:spPr>
        <p:txBody>
          <a:bodyPr lIns="91440" rIns="91440" anchor="ctr">
            <a:normAutofit/>
          </a:bodyPr>
          <a:lstStyle>
            <a:lvl1pPr marL="0" indent="0">
              <a:buNone/>
              <a:defRPr sz="2667" b="0" cap="all" baseline="0">
                <a:solidFill>
                  <a:schemeClr val="tx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6217920" y="3443112"/>
            <a:ext cx="4937760" cy="45042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8EC092-7519-4E6A-9ACA-5E4A2A8D34B4}" type="datetimeFigureOut">
              <a:rPr lang="en-US" smtClean="0"/>
              <a:t>9/10/2017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B4C03FA-41F4-4E72-93DC-A2803095B805}" type="slidenum">
              <a:rPr lang="en-US" smtClean="0"/>
              <a:t>‹#›</a:t>
            </a:fld>
            <a:endParaRPr lang="en-US" dirty="0"/>
          </a:p>
        </p:txBody>
      </p:sp>
    </p:spTree>
    <p:extLst>
      <p:ext uri="{BB962C8B-B14F-4D97-AF65-F5344CB8AC3E}">
        <p14:creationId xmlns:p14="http://schemas.microsoft.com/office/powerpoint/2010/main" val="1637701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8EC092-7519-4E6A-9ACA-5E4A2A8D34B4}" type="datetimeFigureOut">
              <a:rPr lang="en-US" smtClean="0"/>
              <a:t>9/10/2017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4C03FA-41F4-4E72-93DC-A2803095B805}" type="slidenum">
              <a:rPr lang="en-US" smtClean="0"/>
              <a:t>‹#›</a:t>
            </a:fld>
            <a:endParaRPr lang="en-US" dirty="0"/>
          </a:p>
        </p:txBody>
      </p:sp>
    </p:spTree>
    <p:extLst>
      <p:ext uri="{BB962C8B-B14F-4D97-AF65-F5344CB8AC3E}">
        <p14:creationId xmlns:p14="http://schemas.microsoft.com/office/powerpoint/2010/main" val="3131598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7" y="8534400"/>
            <a:ext cx="12188825"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8445755"/>
            <a:ext cx="12188825"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98EC092-7519-4E6A-9ACA-5E4A2A8D34B4}" type="datetimeFigureOut">
              <a:rPr lang="en-US" smtClean="0"/>
              <a:t>9/10/2017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B4C03FA-41F4-4E72-93DC-A2803095B805}" type="slidenum">
              <a:rPr lang="en-US" smtClean="0"/>
              <a:t>‹#›</a:t>
            </a:fld>
            <a:endParaRPr lang="en-US" dirty="0"/>
          </a:p>
        </p:txBody>
      </p:sp>
    </p:spTree>
    <p:extLst>
      <p:ext uri="{BB962C8B-B14F-4D97-AF65-F5344CB8AC3E}">
        <p14:creationId xmlns:p14="http://schemas.microsoft.com/office/powerpoint/2010/main" val="2295185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9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792479"/>
            <a:ext cx="3200400" cy="3048000"/>
          </a:xfrm>
        </p:spPr>
        <p:txBody>
          <a:bodyPr anchor="b">
            <a:normAutofit/>
          </a:bodyPr>
          <a:lstStyle>
            <a:lvl1pPr>
              <a:defRPr sz="48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975360"/>
            <a:ext cx="6492240" cy="7010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3901440"/>
            <a:ext cx="3200400" cy="4505499"/>
          </a:xfrm>
        </p:spPr>
        <p:txBody>
          <a:bodyPr lIns="91440" rIns="91440">
            <a:normAutofit/>
          </a:bodyPr>
          <a:lstStyle>
            <a:lvl1pPr marL="0" indent="0">
              <a:buNone/>
              <a:defRPr sz="2000">
                <a:solidFill>
                  <a:srgbClr val="FFFFFF"/>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a:xfrm>
            <a:off x="465513" y="8613049"/>
            <a:ext cx="2618511" cy="486833"/>
          </a:xfrm>
        </p:spPr>
        <p:txBody>
          <a:bodyPr/>
          <a:lstStyle>
            <a:lvl1pPr algn="l">
              <a:defRPr/>
            </a:lvl1pPr>
          </a:lstStyle>
          <a:p>
            <a:fld id="{498EC092-7519-4E6A-9ACA-5E4A2A8D34B4}" type="datetimeFigureOut">
              <a:rPr lang="en-US" smtClean="0"/>
              <a:t>9/10/2017</a:t>
            </a:fld>
            <a:endParaRPr lang="en-US" dirty="0"/>
          </a:p>
        </p:txBody>
      </p:sp>
      <p:sp>
        <p:nvSpPr>
          <p:cNvPr id="6" name="Footer Placeholder 5"/>
          <p:cNvSpPr>
            <a:spLocks noGrp="1"/>
          </p:cNvSpPr>
          <p:nvPr>
            <p:ph type="ftr" sz="quarter" idx="11"/>
          </p:nvPr>
        </p:nvSpPr>
        <p:spPr>
          <a:xfrm>
            <a:off x="4800600" y="8613049"/>
            <a:ext cx="4648200" cy="486833"/>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B4C03FA-41F4-4E72-93DC-A2803095B805}" type="slidenum">
              <a:rPr lang="en-US" smtClean="0"/>
              <a:t>‹#›</a:t>
            </a:fld>
            <a:endParaRPr lang="en-US" dirty="0"/>
          </a:p>
        </p:txBody>
      </p:sp>
    </p:spTree>
    <p:extLst>
      <p:ext uri="{BB962C8B-B14F-4D97-AF65-F5344CB8AC3E}">
        <p14:creationId xmlns:p14="http://schemas.microsoft.com/office/powerpoint/2010/main" val="927086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98EC092-7519-4E6A-9ACA-5E4A2A8D34B4}" type="datetimeFigureOut">
              <a:rPr lang="en-US" smtClean="0"/>
              <a:t>9/10/2017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4C03FA-41F4-4E72-93DC-A2803095B805}" type="slidenum">
              <a:rPr lang="en-US" smtClean="0"/>
              <a:t>‹#›</a:t>
            </a:fld>
            <a:endParaRPr lang="en-US" dirty="0"/>
          </a:p>
        </p:txBody>
      </p:sp>
    </p:spTree>
    <p:extLst>
      <p:ext uri="{BB962C8B-B14F-4D97-AF65-F5344CB8AC3E}">
        <p14:creationId xmlns:p14="http://schemas.microsoft.com/office/powerpoint/2010/main" val="1530551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6604000"/>
            <a:ext cx="12188825" cy="2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6553435"/>
            <a:ext cx="12188825"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6766560"/>
            <a:ext cx="10113645" cy="1097280"/>
          </a:xfrm>
        </p:spPr>
        <p:txBody>
          <a:bodyPr tIns="0" bIns="0" anchor="b">
            <a:noAutofit/>
          </a:bodyPr>
          <a:lstStyle>
            <a:lvl1pPr>
              <a:defRPr sz="4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0"/>
            <a:ext cx="12191985" cy="6553435"/>
          </a:xfrm>
          <a:solidFill>
            <a:schemeClr val="bg2">
              <a:lumMod val="90000"/>
            </a:schemeClr>
          </a:solidFill>
        </p:spPr>
        <p:txBody>
          <a:bodyPr lIns="457200" tIns="457200"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1097280" y="7876032"/>
            <a:ext cx="10119360" cy="792480"/>
          </a:xfrm>
        </p:spPr>
        <p:txBody>
          <a:bodyPr lIns="91440" tIns="0" rIns="91440" bIns="0">
            <a:normAutofit/>
          </a:bodyPr>
          <a:lstStyle>
            <a:lvl1pPr marL="0" indent="0">
              <a:spcBef>
                <a:spcPts val="0"/>
              </a:spcBef>
              <a:spcAft>
                <a:spcPts val="800"/>
              </a:spcAft>
              <a:buNone/>
              <a:defRPr sz="2000">
                <a:solidFill>
                  <a:srgbClr val="FFFFFF"/>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498EC092-7519-4E6A-9ACA-5E4A2A8D34B4}" type="datetimeFigureOut">
              <a:rPr lang="en-US" smtClean="0"/>
              <a:t>9/10/2017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4C03FA-41F4-4E72-93DC-A2803095B805}" type="slidenum">
              <a:rPr lang="en-US" smtClean="0"/>
              <a:t>‹#›</a:t>
            </a:fld>
            <a:endParaRPr lang="en-US" dirty="0"/>
          </a:p>
        </p:txBody>
      </p:sp>
    </p:spTree>
    <p:extLst>
      <p:ext uri="{BB962C8B-B14F-4D97-AF65-F5344CB8AC3E}">
        <p14:creationId xmlns:p14="http://schemas.microsoft.com/office/powerpoint/2010/main" val="2370525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8EC092-7519-4E6A-9ACA-5E4A2A8D34B4}" type="datetimeFigureOut">
              <a:rPr lang="en-US" smtClean="0"/>
              <a:t>9/10/2017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4C03FA-41F4-4E72-93DC-A2803095B805}" type="slidenum">
              <a:rPr lang="en-US" smtClean="0"/>
              <a:t>‹#›</a:t>
            </a:fld>
            <a:endParaRPr lang="en-US" dirty="0"/>
          </a:p>
        </p:txBody>
      </p:sp>
    </p:spTree>
    <p:extLst>
      <p:ext uri="{BB962C8B-B14F-4D97-AF65-F5344CB8AC3E}">
        <p14:creationId xmlns:p14="http://schemas.microsoft.com/office/powerpoint/2010/main" val="7683104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7" y="8534400"/>
            <a:ext cx="12188825"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8445755"/>
            <a:ext cx="12188825"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549736"/>
            <a:ext cx="2628900" cy="767986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549736"/>
            <a:ext cx="7734300" cy="7679864"/>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8EC092-7519-4E6A-9ACA-5E4A2A8D34B4}" type="datetimeFigureOut">
              <a:rPr lang="en-US" smtClean="0"/>
              <a:t>9/10/2017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4C03FA-41F4-4E72-93DC-A2803095B805}" type="slidenum">
              <a:rPr lang="en-US" smtClean="0"/>
              <a:t>‹#›</a:t>
            </a:fld>
            <a:endParaRPr lang="en-US" dirty="0"/>
          </a:p>
        </p:txBody>
      </p:sp>
    </p:spTree>
    <p:extLst>
      <p:ext uri="{BB962C8B-B14F-4D97-AF65-F5344CB8AC3E}">
        <p14:creationId xmlns:p14="http://schemas.microsoft.com/office/powerpoint/2010/main" val="1139058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10"/>
          <p:cNvGrpSpPr/>
          <p:nvPr/>
        </p:nvGrpSpPr>
        <p:grpSpPr>
          <a:xfrm>
            <a:off x="0" y="0"/>
            <a:ext cx="12192000" cy="9144000"/>
            <a:chOff x="0" y="0"/>
            <a:chExt cx="9144000" cy="6858000"/>
          </a:xfrm>
        </p:grpSpPr>
        <p:sp>
          <p:nvSpPr>
            <p:cNvPr id="7" name="Rectangle 6"/>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dirty="0"/>
            </a:p>
          </p:txBody>
        </p:sp>
        <p:sp>
          <p:nvSpPr>
            <p:cNvPr id="8" name="Rectangle 7"/>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dirty="0"/>
            </a:p>
          </p:txBody>
        </p:sp>
        <p:sp>
          <p:nvSpPr>
            <p:cNvPr id="9" name="Rectangle 8"/>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9170" rtl="0" eaLnBrk="1" latinLnBrk="0" hangingPunct="1"/>
              <a:endParaRPr sz="2400" kern="1200" dirty="0">
                <a:solidFill>
                  <a:schemeClr val="lt1"/>
                </a:solidFill>
                <a:latin typeface="+mn-lt"/>
                <a:ea typeface="+mn-ea"/>
                <a:cs typeface="+mn-cs"/>
              </a:endParaRPr>
            </a:p>
          </p:txBody>
        </p:sp>
      </p:grpSp>
      <p:sp>
        <p:nvSpPr>
          <p:cNvPr id="2" name="Title 1"/>
          <p:cNvSpPr>
            <a:spLocks noGrp="1"/>
          </p:cNvSpPr>
          <p:nvPr>
            <p:ph type="title"/>
          </p:nvPr>
        </p:nvSpPr>
        <p:spPr>
          <a:xfrm>
            <a:off x="2540000" y="3556000"/>
            <a:ext cx="8839200" cy="1524000"/>
          </a:xfrm>
        </p:spPr>
        <p:txBody>
          <a:bodyPr vert="horz" lIns="91440" tIns="45720" rIns="91440" bIns="45720" rtlCol="0" anchor="b" anchorCtr="0">
            <a:noAutofit/>
          </a:bodyPr>
          <a:lstStyle>
            <a:lvl1pPr algn="l" defTabSz="1219170" rtl="0" eaLnBrk="1" latinLnBrk="0" hangingPunct="1">
              <a:spcBef>
                <a:spcPct val="0"/>
              </a:spcBef>
              <a:buNone/>
              <a:defRPr sz="4800" kern="1200" cap="small" spc="267" baseline="0">
                <a:solidFill>
                  <a:schemeClr val="tx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203200" y="5994400"/>
            <a:ext cx="2032000" cy="2743200"/>
          </a:xfrm>
        </p:spPr>
        <p:txBody>
          <a:bodyPr vert="horz" lIns="91440" tIns="45720" rIns="91440" bIns="45720" rtlCol="0">
            <a:normAutofit/>
          </a:bodyPr>
          <a:lstStyle>
            <a:lvl1pPr marL="0" indent="0">
              <a:lnSpc>
                <a:spcPct val="200000"/>
              </a:lnSpc>
              <a:buNone/>
              <a:defRPr sz="2133" b="1" kern="1200">
                <a:solidFill>
                  <a:srgbClr val="000000">
                    <a:alpha val="50196"/>
                  </a:srgbClr>
                </a:solidFill>
                <a:latin typeface="+mn-lt"/>
                <a:ea typeface="+mn-ea"/>
                <a:cs typeface="+mn-cs"/>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marL="0" lvl="0" indent="0" algn="l" defTabSz="1219170" rtl="0" eaLnBrk="1" latinLnBrk="0" hangingPunct="1">
              <a:lnSpc>
                <a:spcPct val="150000"/>
              </a:lnSpc>
              <a:spcBef>
                <a:spcPts val="2400"/>
              </a:spcBef>
              <a:buClr>
                <a:schemeClr val="accent1"/>
              </a:buClr>
              <a:buSzPct val="80000"/>
              <a:buFont typeface="Wingdings" pitchFamily="2" charset="2"/>
              <a:buNone/>
            </a:pPr>
            <a:r>
              <a:rPr lang="en-US"/>
              <a:t>Edit Master text styles</a:t>
            </a:r>
          </a:p>
        </p:txBody>
      </p:sp>
      <p:sp>
        <p:nvSpPr>
          <p:cNvPr id="4" name="Date Placeholder 3"/>
          <p:cNvSpPr>
            <a:spLocks noGrp="1"/>
          </p:cNvSpPr>
          <p:nvPr>
            <p:ph type="dt" sz="half" idx="10"/>
          </p:nvPr>
        </p:nvSpPr>
        <p:spPr>
          <a:xfrm>
            <a:off x="9241536" y="8741664"/>
            <a:ext cx="2231136" cy="304800"/>
          </a:xfrm>
        </p:spPr>
        <p:txBody>
          <a:bodyPr/>
          <a:lstStyle/>
          <a:p>
            <a:fld id="{498EC092-7519-4E6A-9ACA-5E4A2A8D34B4}" type="datetimeFigureOut">
              <a:rPr lang="en-US" smtClean="0"/>
              <a:t>9/10/2017</a:t>
            </a:fld>
            <a:endParaRPr lang="en-US" dirty="0"/>
          </a:p>
        </p:txBody>
      </p:sp>
      <p:sp>
        <p:nvSpPr>
          <p:cNvPr id="5" name="Footer Placeholder 4"/>
          <p:cNvSpPr>
            <a:spLocks noGrp="1"/>
          </p:cNvSpPr>
          <p:nvPr>
            <p:ph type="ftr" sz="quarter" idx="11"/>
          </p:nvPr>
        </p:nvSpPr>
        <p:spPr>
          <a:xfrm>
            <a:off x="2523744" y="8741664"/>
            <a:ext cx="2231136" cy="304800"/>
          </a:xfrm>
        </p:spPr>
        <p:txBody>
          <a:bodyPr/>
          <a:lstStyle/>
          <a:p>
            <a:endParaRPr lang="en-US" dirty="0"/>
          </a:p>
        </p:txBody>
      </p:sp>
      <p:sp>
        <p:nvSpPr>
          <p:cNvPr id="6" name="Slide Number Placeholder 5"/>
          <p:cNvSpPr>
            <a:spLocks noGrp="1"/>
          </p:cNvSpPr>
          <p:nvPr>
            <p:ph type="sldNum" sz="quarter" idx="12"/>
          </p:nvPr>
        </p:nvSpPr>
        <p:spPr>
          <a:xfrm>
            <a:off x="6490208" y="8741664"/>
            <a:ext cx="1016000" cy="304800"/>
          </a:xfrm>
          <a:noFill/>
          <a:ln>
            <a:noFill/>
          </a:ln>
          <a:effectLst/>
        </p:spPr>
        <p:txBody>
          <a:bodyPr vert="horz" lIns="91440" tIns="45720" rIns="91440" bIns="45720" rtlCol="0" anchor="ctr"/>
          <a:lstStyle>
            <a:lvl1pPr marL="0" algn="ctr" defTabSz="1219170" rtl="0" eaLnBrk="1" latinLnBrk="0" hangingPunct="1">
              <a:defRPr sz="1200" kern="1200" cap="small" baseline="0">
                <a:solidFill>
                  <a:sysClr val="windowText" lastClr="000000"/>
                </a:solidFill>
                <a:latin typeface="+mj-lt"/>
                <a:ea typeface="+mn-ea"/>
                <a:cs typeface="+mn-cs"/>
              </a:defRPr>
            </a:lvl1pPr>
          </a:lstStyle>
          <a:p>
            <a:fld id="{6B4C03FA-41F4-4E72-93DC-A2803095B805}" type="slidenum">
              <a:rPr lang="en-US" smtClean="0"/>
              <a:t>‹#›</a:t>
            </a:fld>
            <a:endParaRPr lang="en-US" dirty="0"/>
          </a:p>
        </p:txBody>
      </p:sp>
    </p:spTree>
    <p:extLst>
      <p:ext uri="{BB962C8B-B14F-4D97-AF65-F5344CB8AC3E}">
        <p14:creationId xmlns:p14="http://schemas.microsoft.com/office/powerpoint/2010/main" val="2607766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51200" y="304800"/>
            <a:ext cx="8331200" cy="1524000"/>
          </a:xfrm>
        </p:spPr>
        <p:txBody>
          <a:bodyPr/>
          <a:lstStyle/>
          <a:p>
            <a:r>
              <a:rPr lang="en-US"/>
              <a:t>Click to edit Master title style</a:t>
            </a:r>
            <a:endParaRPr/>
          </a:p>
        </p:txBody>
      </p:sp>
      <p:sp>
        <p:nvSpPr>
          <p:cNvPr id="3" name="Content Placeholder 2"/>
          <p:cNvSpPr>
            <a:spLocks noGrp="1"/>
          </p:cNvSpPr>
          <p:nvPr>
            <p:ph sz="half" idx="1"/>
          </p:nvPr>
        </p:nvSpPr>
        <p:spPr>
          <a:xfrm>
            <a:off x="3251200" y="3064934"/>
            <a:ext cx="3962400" cy="5103284"/>
          </a:xfrm>
        </p:spPr>
        <p:txBody>
          <a:bodyPr>
            <a:normAutofit/>
          </a:bodyPr>
          <a:lstStyle>
            <a:lvl1pPr marL="304792" indent="-304792">
              <a:defRPr sz="2400"/>
            </a:lvl1pPr>
            <a:lvl2pPr marL="609585" indent="-304792">
              <a:defRPr sz="2400"/>
            </a:lvl2pPr>
            <a:lvl3pPr marL="914377" indent="-304792">
              <a:defRPr sz="2400"/>
            </a:lvl3pPr>
            <a:lvl4pPr marL="1219170" indent="-304792">
              <a:defRPr sz="2400"/>
            </a:lvl4pPr>
            <a:lvl5pPr marL="1523962" indent="-304792">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7620000" y="3064934"/>
            <a:ext cx="3962400" cy="5103284"/>
          </a:xfrm>
        </p:spPr>
        <p:txBody>
          <a:bodyPr>
            <a:normAutofit/>
          </a:bodyPr>
          <a:lstStyle>
            <a:lvl1pPr marL="304792" indent="-304792">
              <a:defRPr sz="2400"/>
            </a:lvl1pPr>
            <a:lvl2pPr marL="609585" indent="-304792">
              <a:defRPr sz="2400"/>
            </a:lvl2pPr>
            <a:lvl3pPr marL="914377" indent="-304792">
              <a:defRPr sz="2400"/>
            </a:lvl3pPr>
            <a:lvl4pPr marL="1219170" indent="-304792">
              <a:defRPr sz="2400"/>
            </a:lvl4pPr>
            <a:lvl5pPr marL="1523962" indent="-304792">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98EC092-7519-4E6A-9ACA-5E4A2A8D34B4}" type="datetimeFigureOut">
              <a:rPr lang="en-US" smtClean="0"/>
              <a:t>9/10/2017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4C03FA-41F4-4E72-93DC-A2803095B805}" type="slidenum">
              <a:rPr lang="en-US" smtClean="0"/>
              <a:t>‹#›</a:t>
            </a:fld>
            <a:endParaRPr lang="en-US" dirty="0"/>
          </a:p>
        </p:txBody>
      </p:sp>
    </p:spTree>
    <p:extLst>
      <p:ext uri="{BB962C8B-B14F-4D97-AF65-F5344CB8AC3E}">
        <p14:creationId xmlns:p14="http://schemas.microsoft.com/office/powerpoint/2010/main" val="29380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51200" y="304800"/>
            <a:ext cx="8331200" cy="1524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3251200" y="3055596"/>
            <a:ext cx="3962400" cy="853016"/>
          </a:xfrm>
        </p:spPr>
        <p:txBody>
          <a:bodyPr vert="horz" lIns="91440" tIns="45720" rIns="91440" bIns="45720" rtlCol="0" anchor="ctr" anchorCtr="0">
            <a:noAutofit/>
          </a:bodyPr>
          <a:lstStyle>
            <a:lvl1pPr marL="0" indent="0">
              <a:buNone/>
              <a:defRPr sz="2933" b="0" kern="1200">
                <a:solidFill>
                  <a:schemeClr val="tx1"/>
                </a:solidFill>
                <a:latin typeface="+mj-lt"/>
                <a:ea typeface="+mn-ea"/>
                <a:cs typeface="+mn-cs"/>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marL="0" lvl="0" indent="0" algn="l" defTabSz="1219170" rtl="0" eaLnBrk="1" latinLnBrk="0" hangingPunct="1">
              <a:spcBef>
                <a:spcPts val="2400"/>
              </a:spcBef>
              <a:buClr>
                <a:schemeClr val="accent1"/>
              </a:buClr>
              <a:buSzPct val="80000"/>
              <a:buFont typeface="Wingdings" pitchFamily="2" charset="2"/>
              <a:buNone/>
            </a:pPr>
            <a:r>
              <a:rPr lang="en-US"/>
              <a:t>Edit Master text styles</a:t>
            </a:r>
          </a:p>
        </p:txBody>
      </p:sp>
      <p:sp>
        <p:nvSpPr>
          <p:cNvPr id="4" name="Content Placeholder 3"/>
          <p:cNvSpPr>
            <a:spLocks noGrp="1"/>
          </p:cNvSpPr>
          <p:nvPr>
            <p:ph sz="half" idx="2"/>
          </p:nvPr>
        </p:nvSpPr>
        <p:spPr>
          <a:xfrm>
            <a:off x="3263900" y="4183529"/>
            <a:ext cx="3962400" cy="3998976"/>
          </a:xfrm>
        </p:spPr>
        <p:txBody>
          <a:bodyPr vert="horz" lIns="91440" tIns="45720" rIns="91440" bIns="45720" rtlCol="0">
            <a:normAutofit/>
          </a:bodyPr>
          <a:lstStyle>
            <a:lvl1pPr marL="304792" indent="-304792" algn="l" defTabSz="1219170" rtl="0" eaLnBrk="1" latinLnBrk="0" hangingPunct="1">
              <a:buSzPct val="80000"/>
              <a:buFont typeface="Wingdings" pitchFamily="2" charset="2"/>
              <a:defRPr sz="2400" kern="1200">
                <a:solidFill>
                  <a:schemeClr val="tx1"/>
                </a:solidFill>
                <a:latin typeface="+mn-lt"/>
                <a:ea typeface="+mn-ea"/>
                <a:cs typeface="+mn-cs"/>
              </a:defRPr>
            </a:lvl1pPr>
            <a:lvl2pPr marL="609585" indent="-304792" algn="l" defTabSz="1219170" rtl="0" eaLnBrk="1" latinLnBrk="0" hangingPunct="1">
              <a:buSzPct val="80000"/>
              <a:buFont typeface="Wingdings" pitchFamily="2" charset="2"/>
              <a:tabLst/>
              <a:defRPr sz="2400" kern="1200">
                <a:solidFill>
                  <a:schemeClr val="tx1"/>
                </a:solidFill>
                <a:latin typeface="+mn-lt"/>
                <a:ea typeface="+mn-ea"/>
                <a:cs typeface="+mn-cs"/>
              </a:defRPr>
            </a:lvl2pPr>
            <a:lvl3pPr marL="914377" indent="-304792" algn="l" defTabSz="1219170" rtl="0" eaLnBrk="1" latinLnBrk="0" hangingPunct="1">
              <a:buSzPct val="80000"/>
              <a:buFont typeface="Wingdings" pitchFamily="2" charset="2"/>
              <a:tabLst/>
              <a:defRPr sz="2400" kern="1200">
                <a:solidFill>
                  <a:schemeClr val="tx1"/>
                </a:solidFill>
                <a:latin typeface="+mn-lt"/>
                <a:ea typeface="+mn-ea"/>
                <a:cs typeface="+mn-cs"/>
              </a:defRPr>
            </a:lvl3pPr>
            <a:lvl4pPr marL="1219170" indent="-304792" algn="l" defTabSz="1219170" rtl="0" eaLnBrk="1" latinLnBrk="0" hangingPunct="1">
              <a:buSzPct val="80000"/>
              <a:buFont typeface="Wingdings" pitchFamily="2" charset="2"/>
              <a:tabLst/>
              <a:defRPr sz="2400" kern="1200">
                <a:solidFill>
                  <a:schemeClr val="tx1"/>
                </a:solidFill>
                <a:latin typeface="+mn-lt"/>
                <a:ea typeface="+mn-ea"/>
                <a:cs typeface="+mn-cs"/>
              </a:defRPr>
            </a:lvl4pPr>
            <a:lvl5pPr marL="1523962" indent="-304792" algn="l" defTabSz="1219170" rtl="0" eaLnBrk="1" latinLnBrk="0" hangingPunct="1">
              <a:buSzPct val="80000"/>
              <a:buFont typeface="Wingdings" pitchFamily="2" charset="2"/>
              <a:tabLst/>
              <a:defRPr sz="2400" kern="1200">
                <a:solidFill>
                  <a:schemeClr val="tx1"/>
                </a:solidFill>
                <a:latin typeface="+mn-lt"/>
                <a:ea typeface="+mn-ea"/>
                <a:cs typeface="+mn-cs"/>
              </a:defRPr>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7620000" y="3055596"/>
            <a:ext cx="3962400" cy="853016"/>
          </a:xfrm>
        </p:spPr>
        <p:txBody>
          <a:bodyPr anchor="ctr" anchorCtr="0">
            <a:noAutofit/>
          </a:bodyPr>
          <a:lstStyle>
            <a:lvl1pPr marL="0" indent="0">
              <a:buNone/>
              <a:defRPr sz="2933" b="0">
                <a:latin typeface="+mj-lt"/>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7620000" y="4183529"/>
            <a:ext cx="3962400" cy="4002616"/>
          </a:xfrm>
        </p:spPr>
        <p:txBody>
          <a:bodyPr vert="horz" lIns="91440" tIns="45720" rIns="91440" bIns="45720" rtlCol="0">
            <a:normAutofit/>
          </a:bodyPr>
          <a:lstStyle>
            <a:lvl1pPr marL="304792" indent="-304792" algn="l" defTabSz="1219170" rtl="0" eaLnBrk="1" latinLnBrk="0" hangingPunct="1">
              <a:buSzPct val="80000"/>
              <a:buFont typeface="Wingdings" pitchFamily="2" charset="2"/>
              <a:defRPr sz="2400" kern="1200">
                <a:solidFill>
                  <a:schemeClr val="tx1"/>
                </a:solidFill>
                <a:latin typeface="+mn-lt"/>
                <a:ea typeface="+mn-ea"/>
                <a:cs typeface="+mn-cs"/>
              </a:defRPr>
            </a:lvl1pPr>
            <a:lvl2pPr marL="609585" indent="-304792" algn="l" defTabSz="1219170" rtl="0" eaLnBrk="1" latinLnBrk="0" hangingPunct="1">
              <a:buSzPct val="80000"/>
              <a:buFont typeface="Wingdings" pitchFamily="2" charset="2"/>
              <a:defRPr sz="2400" kern="1200">
                <a:solidFill>
                  <a:schemeClr val="tx1"/>
                </a:solidFill>
                <a:latin typeface="+mn-lt"/>
                <a:ea typeface="+mn-ea"/>
                <a:cs typeface="+mn-cs"/>
              </a:defRPr>
            </a:lvl2pPr>
            <a:lvl3pPr marL="914377" indent="-304792" algn="l" defTabSz="1219170" rtl="0" eaLnBrk="1" latinLnBrk="0" hangingPunct="1">
              <a:buSzPct val="80000"/>
              <a:buFont typeface="Wingdings" pitchFamily="2" charset="2"/>
              <a:defRPr sz="2400" kern="1200">
                <a:solidFill>
                  <a:schemeClr val="tx1"/>
                </a:solidFill>
                <a:latin typeface="+mn-lt"/>
                <a:ea typeface="+mn-ea"/>
                <a:cs typeface="+mn-cs"/>
              </a:defRPr>
            </a:lvl3pPr>
            <a:lvl4pPr marL="1219170" indent="-304792" algn="l" defTabSz="1219170" rtl="0" eaLnBrk="1" latinLnBrk="0" hangingPunct="1">
              <a:buSzPct val="80000"/>
              <a:buFont typeface="Wingdings" pitchFamily="2" charset="2"/>
              <a:defRPr sz="2400" kern="1200">
                <a:solidFill>
                  <a:schemeClr val="tx1"/>
                </a:solidFill>
                <a:latin typeface="+mn-lt"/>
                <a:ea typeface="+mn-ea"/>
                <a:cs typeface="+mn-cs"/>
              </a:defRPr>
            </a:lvl4pPr>
            <a:lvl5pPr marL="1523962" indent="-304792" algn="l" defTabSz="1219170" rtl="0" eaLnBrk="1" latinLnBrk="0" hangingPunct="1">
              <a:buSzPct val="80000"/>
              <a:buFont typeface="Wingdings" pitchFamily="2" charset="2"/>
              <a:defRPr sz="2400" kern="1200">
                <a:solidFill>
                  <a:schemeClr val="tx1"/>
                </a:solidFill>
                <a:latin typeface="+mn-lt"/>
                <a:ea typeface="+mn-ea"/>
                <a:cs typeface="+mn-cs"/>
              </a:defRPr>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98EC092-7519-4E6A-9ACA-5E4A2A8D34B4}" type="datetimeFigureOut">
              <a:rPr lang="en-US" smtClean="0"/>
              <a:t>9/10/2017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B4C03FA-41F4-4E72-93DC-A2803095B805}" type="slidenum">
              <a:rPr lang="en-US" smtClean="0"/>
              <a:t>‹#›</a:t>
            </a:fld>
            <a:endParaRPr lang="en-US" dirty="0"/>
          </a:p>
        </p:txBody>
      </p:sp>
    </p:spTree>
    <p:extLst>
      <p:ext uri="{BB962C8B-B14F-4D97-AF65-F5344CB8AC3E}">
        <p14:creationId xmlns:p14="http://schemas.microsoft.com/office/powerpoint/2010/main" val="3727593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6" name="Group 10"/>
          <p:cNvGrpSpPr/>
          <p:nvPr/>
        </p:nvGrpSpPr>
        <p:grpSpPr>
          <a:xfrm>
            <a:off x="0" y="0"/>
            <a:ext cx="12192000" cy="2235200"/>
            <a:chOff x="0" y="0"/>
            <a:chExt cx="9144000" cy="1676400"/>
          </a:xfrm>
        </p:grpSpPr>
        <p:sp>
          <p:nvSpPr>
            <p:cNvPr id="7" name="Rectangle 6"/>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9170" rtl="0" eaLnBrk="1" latinLnBrk="0" hangingPunct="1"/>
              <a:endParaRPr sz="2400" kern="1200" dirty="0">
                <a:solidFill>
                  <a:schemeClr val="lt1"/>
                </a:solidFill>
                <a:latin typeface="+mn-lt"/>
                <a:ea typeface="+mn-ea"/>
                <a:cs typeface="+mn-cs"/>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dirty="0"/>
            </a:p>
          </p:txBody>
        </p:sp>
        <p:sp>
          <p:nvSpPr>
            <p:cNvPr id="10" name="Oval 9"/>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dirty="0"/>
            </a:p>
          </p:txBody>
        </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98EC092-7519-4E6A-9ACA-5E4A2A8D34B4}" type="datetimeFigureOut">
              <a:rPr lang="en-US" smtClean="0"/>
              <a:t>9/10/2017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4C03FA-41F4-4E72-93DC-A2803095B805}" type="slidenum">
              <a:rPr lang="en-US" smtClean="0"/>
              <a:t>‹#›</a:t>
            </a:fld>
            <a:endParaRPr lang="en-US" dirty="0"/>
          </a:p>
        </p:txBody>
      </p:sp>
    </p:spTree>
    <p:extLst>
      <p:ext uri="{BB962C8B-B14F-4D97-AF65-F5344CB8AC3E}">
        <p14:creationId xmlns:p14="http://schemas.microsoft.com/office/powerpoint/2010/main" val="46344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9"/>
          <p:cNvGrpSpPr/>
          <p:nvPr/>
        </p:nvGrpSpPr>
        <p:grpSpPr>
          <a:xfrm>
            <a:off x="0" y="0"/>
            <a:ext cx="2438400" cy="2235200"/>
            <a:chOff x="457200" y="457200"/>
            <a:chExt cx="1828800" cy="1676400"/>
          </a:xfrm>
        </p:grpSpPr>
        <p:sp>
          <p:nvSpPr>
            <p:cNvPr id="8" name="Rectangle 7"/>
            <p:cNvSpPr/>
            <p:nvPr/>
          </p:nvSpPr>
          <p:spPr>
            <a:xfrm>
              <a:off x="457200" y="457200"/>
              <a:ext cx="1828800" cy="1676400"/>
            </a:xfrm>
            <a:prstGeom prst="rect">
              <a:avLst/>
            </a:prstGeom>
            <a:solidFill>
              <a:schemeClr val="accent2"/>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dirty="0"/>
            </a:p>
          </p:txBody>
        </p:sp>
        <p:sp>
          <p:nvSpPr>
            <p:cNvPr id="9" name="Oval 8"/>
            <p:cNvSpPr/>
            <p:nvPr/>
          </p:nvSpPr>
          <p:spPr>
            <a:xfrm>
              <a:off x="952500"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dirty="0"/>
            </a:p>
          </p:txBody>
        </p:sp>
      </p:grpSp>
      <p:sp>
        <p:nvSpPr>
          <p:cNvPr id="2" name="Date Placeholder 1"/>
          <p:cNvSpPr>
            <a:spLocks noGrp="1"/>
          </p:cNvSpPr>
          <p:nvPr>
            <p:ph type="dt" sz="half" idx="10"/>
          </p:nvPr>
        </p:nvSpPr>
        <p:spPr/>
        <p:txBody>
          <a:bodyPr/>
          <a:lstStyle/>
          <a:p>
            <a:fld id="{498EC092-7519-4E6A-9ACA-5E4A2A8D34B4}" type="datetimeFigureOut">
              <a:rPr lang="en-US" smtClean="0"/>
              <a:t>9/10/2017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B4C03FA-41F4-4E72-93DC-A2803095B805}" type="slidenum">
              <a:rPr lang="en-US" smtClean="0"/>
              <a:t>‹#›</a:t>
            </a:fld>
            <a:endParaRPr lang="en-US" dirty="0"/>
          </a:p>
        </p:txBody>
      </p:sp>
    </p:spTree>
    <p:extLst>
      <p:ext uri="{BB962C8B-B14F-4D97-AF65-F5344CB8AC3E}">
        <p14:creationId xmlns:p14="http://schemas.microsoft.com/office/powerpoint/2010/main" val="4156076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55264" y="304800"/>
            <a:ext cx="8327136" cy="1524000"/>
          </a:xfrm>
        </p:spPr>
        <p:txBody>
          <a:bodyPr vert="horz" lIns="91440" tIns="45720" rIns="91440" bIns="45720" rtlCol="0" anchor="ctr">
            <a:normAutofit/>
          </a:bodyPr>
          <a:lstStyle>
            <a:lvl1pPr algn="r" defTabSz="1219170" rtl="0" eaLnBrk="1" latinLnBrk="0" hangingPunct="1">
              <a:spcBef>
                <a:spcPct val="0"/>
              </a:spcBef>
              <a:buNone/>
              <a:defRPr sz="5867" kern="1200" cap="small" spc="267" baseline="0">
                <a:solidFill>
                  <a:schemeClr val="tx1"/>
                </a:solidFill>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3608832" y="3262655"/>
            <a:ext cx="7620000" cy="4708264"/>
          </a:xfrm>
        </p:spPr>
        <p:txBody>
          <a:bodyPr>
            <a:normAutofit/>
          </a:bodyPr>
          <a:lstStyle>
            <a:lvl1pPr>
              <a:defRPr sz="2933"/>
            </a:lvl1pPr>
            <a:lvl2pPr>
              <a:defRPr sz="2667"/>
            </a:lvl2pPr>
            <a:lvl3pPr>
              <a:defRPr sz="2400"/>
            </a:lvl3pPr>
            <a:lvl4pPr>
              <a:defRPr sz="2133"/>
            </a:lvl4pPr>
            <a:lvl5pPr>
              <a:defRPr sz="2133"/>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219456" y="4041987"/>
            <a:ext cx="2032000" cy="3149600"/>
          </a:xfrm>
        </p:spPr>
        <p:txBody>
          <a:bodyPr/>
          <a:lstStyle>
            <a:lvl1pPr marL="0" indent="0">
              <a:lnSpc>
                <a:spcPct val="150000"/>
              </a:lnSpc>
              <a:buNone/>
              <a:defRPr sz="1867" b="1">
                <a:solidFill>
                  <a:srgbClr val="000000">
                    <a:alpha val="50196"/>
                  </a:srgb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498EC092-7519-4E6A-9ACA-5E4A2A8D34B4}" type="datetimeFigureOut">
              <a:rPr lang="en-US" smtClean="0"/>
              <a:t>9/10/2017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4C03FA-41F4-4E72-93DC-A2803095B805}" type="slidenum">
              <a:rPr lang="en-US" smtClean="0"/>
              <a:t>‹#›</a:t>
            </a:fld>
            <a:endParaRPr lang="en-US" dirty="0"/>
          </a:p>
        </p:txBody>
      </p:sp>
    </p:spTree>
    <p:extLst>
      <p:ext uri="{BB962C8B-B14F-4D97-AF65-F5344CB8AC3E}">
        <p14:creationId xmlns:p14="http://schemas.microsoft.com/office/powerpoint/2010/main" val="1753401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55264" y="304800"/>
            <a:ext cx="8327136" cy="1524000"/>
          </a:xfrm>
        </p:spPr>
        <p:txBody>
          <a:bodyPr vert="horz" lIns="91440" tIns="45720" rIns="91440" bIns="45720" rtlCol="0" anchor="ctr">
            <a:normAutofit/>
          </a:bodyPr>
          <a:lstStyle>
            <a:lvl1pPr algn="r" defTabSz="1219170" rtl="0" eaLnBrk="1" latinLnBrk="0" hangingPunct="1">
              <a:spcBef>
                <a:spcPct val="0"/>
              </a:spcBef>
              <a:buNone/>
              <a:defRPr sz="5867" kern="1200" cap="small" spc="267" baseline="0">
                <a:solidFill>
                  <a:schemeClr val="tx1"/>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3608832" y="3267456"/>
            <a:ext cx="7620000" cy="4706112"/>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a:normAutofit/>
          </a:bodyPr>
          <a:lstStyle>
            <a:lvl1pPr marL="0" indent="0">
              <a:buNone/>
              <a:defRPr sz="26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endParaRPr dirty="0"/>
          </a:p>
        </p:txBody>
      </p:sp>
      <p:sp>
        <p:nvSpPr>
          <p:cNvPr id="4" name="Text Placeholder 3"/>
          <p:cNvSpPr>
            <a:spLocks noGrp="1"/>
          </p:cNvSpPr>
          <p:nvPr>
            <p:ph type="body" sz="half" idx="2"/>
          </p:nvPr>
        </p:nvSpPr>
        <p:spPr>
          <a:xfrm>
            <a:off x="219456" y="4041985"/>
            <a:ext cx="2036064" cy="3145536"/>
          </a:xfrm>
        </p:spPr>
        <p:txBody>
          <a:bodyPr vert="horz" lIns="91440" tIns="45720" rIns="91440" bIns="45720" rtlCol="0">
            <a:normAutofit/>
          </a:bodyPr>
          <a:lstStyle>
            <a:lvl1pPr marL="0" indent="0">
              <a:lnSpc>
                <a:spcPct val="150000"/>
              </a:lnSpc>
              <a:buNone/>
              <a:defRPr sz="1867" b="1" kern="1200">
                <a:solidFill>
                  <a:srgbClr val="000000">
                    <a:alpha val="50196"/>
                  </a:srgbClr>
                </a:solidFill>
                <a:latin typeface="+mn-lt"/>
                <a:ea typeface="+mn-ea"/>
                <a:cs typeface="+mn-cs"/>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marL="0" lvl="0" indent="0" algn="l" defTabSz="1219170" rtl="0" eaLnBrk="1" latinLnBrk="0" hangingPunct="1">
              <a:lnSpc>
                <a:spcPct val="150000"/>
              </a:lnSpc>
              <a:spcBef>
                <a:spcPts val="2400"/>
              </a:spcBef>
              <a:buClr>
                <a:schemeClr val="accent1"/>
              </a:buClr>
              <a:buSzPct val="80000"/>
              <a:buFont typeface="Wingdings" pitchFamily="2" charset="2"/>
              <a:buNone/>
            </a:pPr>
            <a:r>
              <a:rPr lang="en-US"/>
              <a:t>Edit Master text styles</a:t>
            </a:r>
          </a:p>
        </p:txBody>
      </p:sp>
      <p:sp>
        <p:nvSpPr>
          <p:cNvPr id="5" name="Date Placeholder 4"/>
          <p:cNvSpPr>
            <a:spLocks noGrp="1"/>
          </p:cNvSpPr>
          <p:nvPr>
            <p:ph type="dt" sz="half" idx="10"/>
          </p:nvPr>
        </p:nvSpPr>
        <p:spPr/>
        <p:txBody>
          <a:bodyPr/>
          <a:lstStyle/>
          <a:p>
            <a:fld id="{498EC092-7519-4E6A-9ACA-5E4A2A8D34B4}" type="datetimeFigureOut">
              <a:rPr lang="en-US" smtClean="0"/>
              <a:t>9/10/2017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4C03FA-41F4-4E72-93DC-A2803095B805}" type="slidenum">
              <a:rPr lang="en-US" smtClean="0"/>
              <a:t>‹#›</a:t>
            </a:fld>
            <a:endParaRPr lang="en-US" dirty="0"/>
          </a:p>
        </p:txBody>
      </p:sp>
    </p:spTree>
    <p:extLst>
      <p:ext uri="{BB962C8B-B14F-4D97-AF65-F5344CB8AC3E}">
        <p14:creationId xmlns:p14="http://schemas.microsoft.com/office/powerpoint/2010/main" val="2041898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11"/>
          <p:cNvGrpSpPr/>
          <p:nvPr/>
        </p:nvGrpSpPr>
        <p:grpSpPr>
          <a:xfrm>
            <a:off x="0" y="0"/>
            <a:ext cx="12192000" cy="9144000"/>
            <a:chOff x="0" y="0"/>
            <a:chExt cx="9144000" cy="6858000"/>
          </a:xfrm>
        </p:grpSpPr>
        <p:sp>
          <p:nvSpPr>
            <p:cNvPr id="7"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dirty="0"/>
            </a:p>
          </p:txBody>
        </p:sp>
        <p:sp>
          <p:nvSpPr>
            <p:cNvPr id="8"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dirty="0"/>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dirty="0"/>
            </a:p>
          </p:txBody>
        </p:sp>
        <p:sp>
          <p:nvSpPr>
            <p:cNvPr id="11"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dirty="0"/>
            </a:p>
          </p:txBody>
        </p:sp>
      </p:grpSp>
      <p:sp>
        <p:nvSpPr>
          <p:cNvPr id="3" name="Text Placeholder 2"/>
          <p:cNvSpPr>
            <a:spLocks noGrp="1"/>
          </p:cNvSpPr>
          <p:nvPr>
            <p:ph type="body" idx="1"/>
          </p:nvPr>
        </p:nvSpPr>
        <p:spPr>
          <a:xfrm>
            <a:off x="3251200" y="3048001"/>
            <a:ext cx="8331200" cy="512021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Placeholder 1"/>
          <p:cNvSpPr>
            <a:spLocks noGrp="1"/>
          </p:cNvSpPr>
          <p:nvPr>
            <p:ph type="title"/>
          </p:nvPr>
        </p:nvSpPr>
        <p:spPr>
          <a:xfrm>
            <a:off x="3251200" y="304800"/>
            <a:ext cx="8331200" cy="1524000"/>
          </a:xfrm>
          <a:prstGeom prst="rect">
            <a:avLst/>
          </a:prstGeom>
        </p:spPr>
        <p:txBody>
          <a:bodyPr vert="horz" lIns="91440" tIns="45720" rIns="91440" bIns="45720" rtlCol="0" anchor="ctr">
            <a:normAutofit/>
          </a:bodyPr>
          <a:lstStyle/>
          <a:p>
            <a:r>
              <a:rPr lang="en-US"/>
              <a:t>Click to edit Master title style</a:t>
            </a:r>
            <a:endParaRPr/>
          </a:p>
        </p:txBody>
      </p:sp>
      <p:sp>
        <p:nvSpPr>
          <p:cNvPr id="4" name="Date Placeholder 3"/>
          <p:cNvSpPr>
            <a:spLocks noGrp="1"/>
          </p:cNvSpPr>
          <p:nvPr>
            <p:ph type="dt" sz="half" idx="2"/>
          </p:nvPr>
        </p:nvSpPr>
        <p:spPr>
          <a:xfrm>
            <a:off x="8737600" y="8468660"/>
            <a:ext cx="2844800" cy="486833"/>
          </a:xfrm>
          <a:prstGeom prst="rect">
            <a:avLst/>
          </a:prstGeom>
        </p:spPr>
        <p:txBody>
          <a:bodyPr vert="horz" lIns="91440" tIns="45720" rIns="91440" bIns="45720" rtlCol="0" anchor="ctr"/>
          <a:lstStyle>
            <a:lvl1pPr algn="r">
              <a:defRPr sz="1200" cap="small" baseline="0">
                <a:solidFill>
                  <a:schemeClr val="tx1"/>
                </a:solidFill>
                <a:latin typeface="+mj-lt"/>
              </a:defRPr>
            </a:lvl1pPr>
          </a:lstStyle>
          <a:p>
            <a:fld id="{498EC092-7519-4E6A-9ACA-5E4A2A8D34B4}" type="datetimeFigureOut">
              <a:rPr lang="en-US" smtClean="0"/>
              <a:t>9/10/2017</a:t>
            </a:fld>
            <a:endParaRPr lang="en-US" dirty="0"/>
          </a:p>
        </p:txBody>
      </p:sp>
      <p:sp>
        <p:nvSpPr>
          <p:cNvPr id="5" name="Footer Placeholder 4"/>
          <p:cNvSpPr>
            <a:spLocks noGrp="1"/>
          </p:cNvSpPr>
          <p:nvPr>
            <p:ph type="ftr" sz="quarter" idx="3"/>
          </p:nvPr>
        </p:nvSpPr>
        <p:spPr>
          <a:xfrm>
            <a:off x="3251200" y="8475134"/>
            <a:ext cx="3860800" cy="486833"/>
          </a:xfrm>
          <a:prstGeom prst="rect">
            <a:avLst/>
          </a:prstGeom>
        </p:spPr>
        <p:txBody>
          <a:bodyPr vert="horz" lIns="91440" tIns="45720" rIns="91440" bIns="45720" rtlCol="0" anchor="ctr"/>
          <a:lstStyle>
            <a:lvl1pPr algn="l">
              <a:defRPr sz="1200" cap="small" baseline="0">
                <a:solidFill>
                  <a:schemeClr val="tx1"/>
                </a:solidFill>
                <a:latin typeface="+mj-lt"/>
              </a:defRPr>
            </a:lvl1pPr>
          </a:lstStyle>
          <a:p>
            <a:endParaRPr lang="en-US" dirty="0"/>
          </a:p>
        </p:txBody>
      </p:sp>
      <p:sp>
        <p:nvSpPr>
          <p:cNvPr id="6" name="Slide Number Placeholder 5"/>
          <p:cNvSpPr>
            <a:spLocks noGrp="1"/>
          </p:cNvSpPr>
          <p:nvPr>
            <p:ph type="sldNum" sz="quarter" idx="4"/>
          </p:nvPr>
        </p:nvSpPr>
        <p:spPr>
          <a:xfrm>
            <a:off x="711200" y="711200"/>
            <a:ext cx="1016000" cy="812800"/>
          </a:xfrm>
          <a:prstGeom prst="rect">
            <a:avLst/>
          </a:prstGeom>
        </p:spPr>
        <p:txBody>
          <a:bodyPr vert="horz" lIns="91440" tIns="45720" rIns="91440" bIns="45720" rtlCol="0" anchor="ctr"/>
          <a:lstStyle>
            <a:lvl1pPr algn="ctr">
              <a:defRPr sz="2133" cap="small" baseline="0">
                <a:solidFill>
                  <a:schemeClr val="tx1"/>
                </a:solidFill>
                <a:latin typeface="+mj-lt"/>
              </a:defRPr>
            </a:lvl1pPr>
          </a:lstStyle>
          <a:p>
            <a:fld id="{6B4C03FA-41F4-4E72-93DC-A2803095B805}" type="slidenum">
              <a:rPr lang="en-US" smtClean="0"/>
              <a:t>‹#›</a:t>
            </a:fld>
            <a:endParaRPr lang="en-US" dirty="0"/>
          </a:p>
        </p:txBody>
      </p:sp>
    </p:spTree>
    <p:extLst>
      <p:ext uri="{BB962C8B-B14F-4D97-AF65-F5344CB8AC3E}">
        <p14:creationId xmlns:p14="http://schemas.microsoft.com/office/powerpoint/2010/main" val="28054958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r" defTabSz="1219170" rtl="0" eaLnBrk="1" latinLnBrk="0" hangingPunct="1">
        <a:spcBef>
          <a:spcPct val="0"/>
        </a:spcBef>
        <a:buNone/>
        <a:defRPr sz="5867" kern="1200" cap="small" spc="267" baseline="0">
          <a:solidFill>
            <a:schemeClr val="tx1"/>
          </a:solidFill>
          <a:latin typeface="+mj-lt"/>
          <a:ea typeface="+mj-ea"/>
          <a:cs typeface="+mj-cs"/>
        </a:defRPr>
      </a:lvl1pPr>
    </p:titleStyle>
    <p:bodyStyle>
      <a:lvl1pPr marL="609585" indent="-609585" algn="l" defTabSz="1219170" rtl="0" eaLnBrk="1" latinLnBrk="0" hangingPunct="1">
        <a:spcBef>
          <a:spcPts val="2400"/>
        </a:spcBef>
        <a:buClr>
          <a:schemeClr val="accent1"/>
        </a:buClr>
        <a:buSzPct val="80000"/>
        <a:buFont typeface="Wingdings" pitchFamily="2" charset="2"/>
        <a:buChar char=""/>
        <a:defRPr sz="2933" kern="1200">
          <a:solidFill>
            <a:schemeClr val="tx1"/>
          </a:solidFill>
          <a:latin typeface="+mn-lt"/>
          <a:ea typeface="+mn-ea"/>
          <a:cs typeface="+mn-cs"/>
        </a:defRPr>
      </a:lvl1pPr>
      <a:lvl2pPr marL="1219170" indent="-609585" algn="l" defTabSz="1219170" rtl="0" eaLnBrk="1" latinLnBrk="0" hangingPunct="1">
        <a:spcBef>
          <a:spcPts val="2400"/>
        </a:spcBef>
        <a:buClr>
          <a:schemeClr val="accent2"/>
        </a:buClr>
        <a:buSzPct val="80000"/>
        <a:buFont typeface="Wingdings" pitchFamily="2" charset="2"/>
        <a:buChar char=""/>
        <a:defRPr sz="2667" kern="1200">
          <a:solidFill>
            <a:schemeClr val="tx1"/>
          </a:solidFill>
          <a:latin typeface="+mn-lt"/>
          <a:ea typeface="+mn-ea"/>
          <a:cs typeface="+mn-cs"/>
        </a:defRPr>
      </a:lvl2pPr>
      <a:lvl3pPr marL="1828754" indent="-609585" algn="l" defTabSz="1219170" rtl="0" eaLnBrk="1" latinLnBrk="0" hangingPunct="1">
        <a:spcBef>
          <a:spcPts val="1600"/>
        </a:spcBef>
        <a:buClr>
          <a:schemeClr val="accent3"/>
        </a:buClr>
        <a:buSzPct val="80000"/>
        <a:buFont typeface="Wingdings" pitchFamily="2" charset="2"/>
        <a:buChar char=""/>
        <a:defRPr sz="2400" kern="1200">
          <a:solidFill>
            <a:schemeClr val="tx1"/>
          </a:solidFill>
          <a:latin typeface="+mn-lt"/>
          <a:ea typeface="+mn-ea"/>
          <a:cs typeface="+mn-cs"/>
        </a:defRPr>
      </a:lvl3pPr>
      <a:lvl4pPr marL="2438339" indent="-609585" algn="l" defTabSz="1219170" rtl="0" eaLnBrk="1" latinLnBrk="0" hangingPunct="1">
        <a:spcBef>
          <a:spcPts val="1600"/>
        </a:spcBef>
        <a:buClr>
          <a:schemeClr val="accent4"/>
        </a:buClr>
        <a:buSzPct val="80000"/>
        <a:buFont typeface="Wingdings" pitchFamily="2" charset="2"/>
        <a:buChar char=""/>
        <a:defRPr sz="2133" kern="1200">
          <a:solidFill>
            <a:schemeClr val="tx1"/>
          </a:solidFill>
          <a:latin typeface="+mn-lt"/>
          <a:ea typeface="+mn-ea"/>
          <a:cs typeface="+mn-cs"/>
        </a:defRPr>
      </a:lvl4pPr>
      <a:lvl5pPr marL="3047924" indent="-609585" algn="l" defTabSz="1219170" rtl="0" eaLnBrk="1" latinLnBrk="0" hangingPunct="1">
        <a:spcBef>
          <a:spcPts val="1600"/>
        </a:spcBef>
        <a:buClr>
          <a:schemeClr val="accent5"/>
        </a:buClr>
        <a:buSzPct val="80000"/>
        <a:buFont typeface="Wingdings" pitchFamily="2" charset="2"/>
        <a:buChar char=""/>
        <a:defRPr sz="2133" kern="1200">
          <a:solidFill>
            <a:schemeClr val="tx1"/>
          </a:solidFill>
          <a:latin typeface="+mn-lt"/>
          <a:ea typeface="+mn-ea"/>
          <a:cs typeface="+mn-cs"/>
        </a:defRPr>
      </a:lvl5pPr>
      <a:lvl6pPr marL="3657509" indent="-609585" algn="l" defTabSz="1219170" rtl="0" eaLnBrk="1" latinLnBrk="0" hangingPunct="1">
        <a:spcBef>
          <a:spcPts val="1600"/>
        </a:spcBef>
        <a:buClr>
          <a:schemeClr val="accent6"/>
        </a:buClr>
        <a:buSzPct val="90000"/>
        <a:buFont typeface="Wingdings" pitchFamily="2" charset="2"/>
        <a:buChar char=""/>
        <a:defRPr sz="2133" kern="1200">
          <a:solidFill>
            <a:schemeClr val="tx1"/>
          </a:solidFill>
          <a:latin typeface="+mn-lt"/>
          <a:ea typeface="+mn-ea"/>
          <a:cs typeface="+mn-cs"/>
        </a:defRPr>
      </a:lvl6pPr>
      <a:lvl7pPr marL="4267093" indent="-609585" algn="l" defTabSz="1219170" rtl="0" eaLnBrk="1" latinLnBrk="0" hangingPunct="1">
        <a:spcBef>
          <a:spcPts val="1600"/>
        </a:spcBef>
        <a:buClr>
          <a:schemeClr val="accent1"/>
        </a:buClr>
        <a:buSzPct val="70000"/>
        <a:buFont typeface="Wingdings" pitchFamily="2" charset="2"/>
        <a:buChar char="¢"/>
        <a:defRPr sz="2133" kern="1200" baseline="0">
          <a:solidFill>
            <a:schemeClr val="tx1"/>
          </a:solidFill>
          <a:latin typeface="+mn-lt"/>
          <a:ea typeface="+mn-ea"/>
          <a:cs typeface="+mn-cs"/>
        </a:defRPr>
      </a:lvl7pPr>
      <a:lvl8pPr marL="4876678" indent="-609585" algn="l" defTabSz="1219170" rtl="0" eaLnBrk="1" latinLnBrk="0" hangingPunct="1">
        <a:spcBef>
          <a:spcPts val="1600"/>
        </a:spcBef>
        <a:buClr>
          <a:schemeClr val="accent3"/>
        </a:buClr>
        <a:buFont typeface="Courier New" pitchFamily="49" charset="0"/>
        <a:buChar char="o"/>
        <a:defRPr sz="2133" kern="1200" baseline="0">
          <a:solidFill>
            <a:schemeClr val="tx1"/>
          </a:solidFill>
          <a:latin typeface="+mn-lt"/>
          <a:ea typeface="+mn-ea"/>
          <a:cs typeface="+mn-cs"/>
        </a:defRPr>
      </a:lvl8pPr>
      <a:lvl9pPr marL="5486263" indent="-609585" algn="l" defTabSz="1219170" rtl="0" eaLnBrk="1" latinLnBrk="0" hangingPunct="1">
        <a:spcBef>
          <a:spcPts val="1600"/>
        </a:spcBef>
        <a:buClr>
          <a:schemeClr val="accent5"/>
        </a:buClr>
        <a:buFont typeface="Arial" pitchFamily="34" charset="0"/>
        <a:buChar char="•"/>
        <a:defRPr sz="2133" kern="1200" baseline="0">
          <a:solidFill>
            <a:schemeClr val="tx1"/>
          </a:solidFill>
          <a:latin typeface="+mn-lt"/>
          <a:ea typeface="+mn-ea"/>
          <a:cs typeface="+mn-cs"/>
        </a:defRPr>
      </a:lvl9pPr>
    </p:bodyStyle>
    <p:otherStyle>
      <a:defPPr>
        <a:defRP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8534400"/>
            <a:ext cx="12192001"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8445754"/>
            <a:ext cx="12192001" cy="8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382139"/>
            <a:ext cx="10058400" cy="193434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79" y="2460979"/>
            <a:ext cx="10058401" cy="536448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2" y="8613049"/>
            <a:ext cx="2472271" cy="486833"/>
          </a:xfrm>
          <a:prstGeom prst="rect">
            <a:avLst/>
          </a:prstGeom>
        </p:spPr>
        <p:txBody>
          <a:bodyPr vert="horz" lIns="91440" tIns="45720" rIns="91440" bIns="45720" rtlCol="0" anchor="ctr"/>
          <a:lstStyle>
            <a:lvl1pPr algn="l">
              <a:defRPr sz="1200">
                <a:solidFill>
                  <a:srgbClr val="FFFFFF"/>
                </a:solidFill>
              </a:defRPr>
            </a:lvl1pPr>
          </a:lstStyle>
          <a:p>
            <a:fld id="{498EC092-7519-4E6A-9ACA-5E4A2A8D34B4}" type="datetimeFigureOut">
              <a:rPr lang="en-US" smtClean="0"/>
              <a:t>9/10/2017</a:t>
            </a:fld>
            <a:endParaRPr lang="en-US" dirty="0"/>
          </a:p>
        </p:txBody>
      </p:sp>
      <p:sp>
        <p:nvSpPr>
          <p:cNvPr id="5" name="Footer Placeholder 4"/>
          <p:cNvSpPr>
            <a:spLocks noGrp="1"/>
          </p:cNvSpPr>
          <p:nvPr>
            <p:ph type="ftr" sz="quarter" idx="3"/>
          </p:nvPr>
        </p:nvSpPr>
        <p:spPr>
          <a:xfrm>
            <a:off x="3686186" y="8613049"/>
            <a:ext cx="4822804" cy="486833"/>
          </a:xfrm>
          <a:prstGeom prst="rect">
            <a:avLst/>
          </a:prstGeom>
        </p:spPr>
        <p:txBody>
          <a:bodyPr vert="horz" lIns="91440" tIns="45720" rIns="91440" bIns="45720" rtlCol="0" anchor="ctr"/>
          <a:lstStyle>
            <a:lvl1pPr algn="ctr">
              <a:defRPr sz="12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60" y="8613049"/>
            <a:ext cx="1312025" cy="486833"/>
          </a:xfrm>
          <a:prstGeom prst="rect">
            <a:avLst/>
          </a:prstGeom>
        </p:spPr>
        <p:txBody>
          <a:bodyPr vert="horz" lIns="91440" tIns="45720" rIns="91440" bIns="45720" rtlCol="0" anchor="ctr"/>
          <a:lstStyle>
            <a:lvl1pPr algn="r">
              <a:defRPr sz="1400">
                <a:solidFill>
                  <a:srgbClr val="FFFFFF"/>
                </a:solidFill>
              </a:defRPr>
            </a:lvl1pPr>
          </a:lstStyle>
          <a:p>
            <a:fld id="{6B4C03FA-41F4-4E72-93DC-A2803095B805}" type="slidenum">
              <a:rPr lang="en-US" smtClean="0"/>
              <a:t>‹#›</a:t>
            </a:fld>
            <a:endParaRPr lang="en-US" dirty="0"/>
          </a:p>
        </p:txBody>
      </p:sp>
      <p:cxnSp>
        <p:nvCxnSpPr>
          <p:cNvPr id="10" name="Straight Connector 9"/>
          <p:cNvCxnSpPr/>
          <p:nvPr/>
        </p:nvCxnSpPr>
        <p:spPr>
          <a:xfrm>
            <a:off x="1193532" y="2317127"/>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71851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1219170" rtl="0" eaLnBrk="1" latinLnBrk="0" hangingPunct="1">
        <a:lnSpc>
          <a:spcPct val="85000"/>
        </a:lnSpc>
        <a:spcBef>
          <a:spcPct val="0"/>
        </a:spcBef>
        <a:buNone/>
        <a:defRPr sz="6400" kern="1200" spc="-67" baseline="0">
          <a:solidFill>
            <a:schemeClr val="tx1">
              <a:lumMod val="75000"/>
              <a:lumOff val="25000"/>
            </a:schemeClr>
          </a:solidFill>
          <a:latin typeface="+mj-lt"/>
          <a:ea typeface="+mj-ea"/>
          <a:cs typeface="+mj-cs"/>
        </a:defRPr>
      </a:lvl1pPr>
    </p:titleStyle>
    <p:bodyStyle>
      <a:lvl1pPr marL="121917" indent="-121917" algn="l" defTabSz="1219170" rtl="0" eaLnBrk="1" latinLnBrk="0" hangingPunct="1">
        <a:lnSpc>
          <a:spcPct val="90000"/>
        </a:lnSpc>
        <a:spcBef>
          <a:spcPts val="1600"/>
        </a:spcBef>
        <a:spcAft>
          <a:spcPts val="267"/>
        </a:spcAft>
        <a:buClr>
          <a:schemeClr val="accent1"/>
        </a:buClr>
        <a:buSzPct val="100000"/>
        <a:buFont typeface="Calibri" panose="020F0502020204030204" pitchFamily="34" charset="0"/>
        <a:buChar char=" "/>
        <a:defRPr sz="2667" kern="1200">
          <a:solidFill>
            <a:schemeClr val="tx1">
              <a:lumMod val="75000"/>
              <a:lumOff val="25000"/>
            </a:schemeClr>
          </a:solidFill>
          <a:latin typeface="+mn-lt"/>
          <a:ea typeface="+mn-ea"/>
          <a:cs typeface="+mn-cs"/>
        </a:defRPr>
      </a:lvl1pPr>
      <a:lvl2pPr marL="512051" indent="-243834" algn="l" defTabSz="1219170" rtl="0" eaLnBrk="1" latinLnBrk="0" hangingPunct="1">
        <a:lnSpc>
          <a:spcPct val="90000"/>
        </a:lnSpc>
        <a:spcBef>
          <a:spcPts val="267"/>
        </a:spcBef>
        <a:spcAft>
          <a:spcPts val="533"/>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2pPr>
      <a:lvl3pPr marL="755885" indent="-243834" algn="l" defTabSz="1219170" rtl="0" eaLnBrk="1" latinLnBrk="0" hangingPunct="1">
        <a:lnSpc>
          <a:spcPct val="90000"/>
        </a:lnSpc>
        <a:spcBef>
          <a:spcPts val="267"/>
        </a:spcBef>
        <a:spcAft>
          <a:spcPts val="533"/>
        </a:spcAft>
        <a:buClr>
          <a:schemeClr val="accent1"/>
        </a:buClr>
        <a:buFont typeface="Calibri" pitchFamily="34" charset="0"/>
        <a:buChar char="◦"/>
        <a:defRPr sz="1867" kern="1200">
          <a:solidFill>
            <a:schemeClr val="tx1">
              <a:lumMod val="75000"/>
              <a:lumOff val="25000"/>
            </a:schemeClr>
          </a:solidFill>
          <a:latin typeface="+mn-lt"/>
          <a:ea typeface="+mn-ea"/>
          <a:cs typeface="+mn-cs"/>
        </a:defRPr>
      </a:lvl3pPr>
      <a:lvl4pPr marL="999719" indent="-243834" algn="l" defTabSz="1219170" rtl="0" eaLnBrk="1" latinLnBrk="0" hangingPunct="1">
        <a:lnSpc>
          <a:spcPct val="90000"/>
        </a:lnSpc>
        <a:spcBef>
          <a:spcPts val="267"/>
        </a:spcBef>
        <a:spcAft>
          <a:spcPts val="533"/>
        </a:spcAft>
        <a:buClr>
          <a:schemeClr val="accent1"/>
        </a:buClr>
        <a:buFont typeface="Calibri" pitchFamily="34" charset="0"/>
        <a:buChar char="◦"/>
        <a:defRPr sz="1867" kern="1200">
          <a:solidFill>
            <a:schemeClr val="tx1">
              <a:lumMod val="75000"/>
              <a:lumOff val="25000"/>
            </a:schemeClr>
          </a:solidFill>
          <a:latin typeface="+mn-lt"/>
          <a:ea typeface="+mn-ea"/>
          <a:cs typeface="+mn-cs"/>
        </a:defRPr>
      </a:lvl4pPr>
      <a:lvl5pPr marL="1243553" indent="-243834" algn="l" defTabSz="1219170" rtl="0" eaLnBrk="1" latinLnBrk="0" hangingPunct="1">
        <a:lnSpc>
          <a:spcPct val="90000"/>
        </a:lnSpc>
        <a:spcBef>
          <a:spcPts val="267"/>
        </a:spcBef>
        <a:spcAft>
          <a:spcPts val="533"/>
        </a:spcAft>
        <a:buClr>
          <a:schemeClr val="accent1"/>
        </a:buClr>
        <a:buFont typeface="Calibri" pitchFamily="34" charset="0"/>
        <a:buChar char="◦"/>
        <a:defRPr sz="1867" kern="1200">
          <a:solidFill>
            <a:schemeClr val="tx1">
              <a:lumMod val="75000"/>
              <a:lumOff val="25000"/>
            </a:schemeClr>
          </a:solidFill>
          <a:latin typeface="+mn-lt"/>
          <a:ea typeface="+mn-ea"/>
          <a:cs typeface="+mn-cs"/>
        </a:defRPr>
      </a:lvl5pPr>
      <a:lvl6pPr marL="1466630" indent="-304792" algn="l" defTabSz="1219170" rtl="0" eaLnBrk="1" latinLnBrk="0" hangingPunct="1">
        <a:lnSpc>
          <a:spcPct val="90000"/>
        </a:lnSpc>
        <a:spcBef>
          <a:spcPts val="267"/>
        </a:spcBef>
        <a:spcAft>
          <a:spcPts val="533"/>
        </a:spcAft>
        <a:buClr>
          <a:schemeClr val="accent1"/>
        </a:buClr>
        <a:buFont typeface="Calibri" pitchFamily="34" charset="0"/>
        <a:buChar char="◦"/>
        <a:defRPr sz="1867" kern="1200">
          <a:solidFill>
            <a:schemeClr val="tx1">
              <a:lumMod val="75000"/>
              <a:lumOff val="25000"/>
            </a:schemeClr>
          </a:solidFill>
          <a:latin typeface="+mn-lt"/>
          <a:ea typeface="+mn-ea"/>
          <a:cs typeface="+mn-cs"/>
        </a:defRPr>
      </a:lvl6pPr>
      <a:lvl7pPr marL="1733290" indent="-304792" algn="l" defTabSz="1219170" rtl="0" eaLnBrk="1" latinLnBrk="0" hangingPunct="1">
        <a:lnSpc>
          <a:spcPct val="90000"/>
        </a:lnSpc>
        <a:spcBef>
          <a:spcPts val="267"/>
        </a:spcBef>
        <a:spcAft>
          <a:spcPts val="533"/>
        </a:spcAft>
        <a:buClr>
          <a:schemeClr val="accent1"/>
        </a:buClr>
        <a:buFont typeface="Calibri" pitchFamily="34" charset="0"/>
        <a:buChar char="◦"/>
        <a:defRPr sz="1867" kern="1200">
          <a:solidFill>
            <a:schemeClr val="tx1">
              <a:lumMod val="75000"/>
              <a:lumOff val="25000"/>
            </a:schemeClr>
          </a:solidFill>
          <a:latin typeface="+mn-lt"/>
          <a:ea typeface="+mn-ea"/>
          <a:cs typeface="+mn-cs"/>
        </a:defRPr>
      </a:lvl7pPr>
      <a:lvl8pPr marL="1999950" indent="-304792" algn="l" defTabSz="1219170" rtl="0" eaLnBrk="1" latinLnBrk="0" hangingPunct="1">
        <a:lnSpc>
          <a:spcPct val="90000"/>
        </a:lnSpc>
        <a:spcBef>
          <a:spcPts val="267"/>
        </a:spcBef>
        <a:spcAft>
          <a:spcPts val="533"/>
        </a:spcAft>
        <a:buClr>
          <a:schemeClr val="accent1"/>
        </a:buClr>
        <a:buFont typeface="Calibri" pitchFamily="34" charset="0"/>
        <a:buChar char="◦"/>
        <a:defRPr sz="1867" kern="1200">
          <a:solidFill>
            <a:schemeClr val="tx1">
              <a:lumMod val="75000"/>
              <a:lumOff val="25000"/>
            </a:schemeClr>
          </a:solidFill>
          <a:latin typeface="+mn-lt"/>
          <a:ea typeface="+mn-ea"/>
          <a:cs typeface="+mn-cs"/>
        </a:defRPr>
      </a:lvl8pPr>
      <a:lvl9pPr marL="2266610" indent="-304792" algn="l" defTabSz="1219170" rtl="0" eaLnBrk="1" latinLnBrk="0" hangingPunct="1">
        <a:lnSpc>
          <a:spcPct val="90000"/>
        </a:lnSpc>
        <a:spcBef>
          <a:spcPts val="267"/>
        </a:spcBef>
        <a:spcAft>
          <a:spcPts val="533"/>
        </a:spcAft>
        <a:buClr>
          <a:schemeClr val="accent1"/>
        </a:buClr>
        <a:buFont typeface="Calibri" pitchFamily="34" charset="0"/>
        <a:buChar char="◦"/>
        <a:defRPr sz="1867" kern="1200">
          <a:solidFill>
            <a:schemeClr val="tx1">
              <a:lumMod val="75000"/>
              <a:lumOff val="25000"/>
            </a:schemeClr>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1FA4DF-DC05-4CD9-BDBC-FAE8117BF456}"/>
              </a:ext>
            </a:extLst>
          </p:cNvPr>
          <p:cNvSpPr txBox="1"/>
          <p:nvPr/>
        </p:nvSpPr>
        <p:spPr>
          <a:xfrm>
            <a:off x="2524612" y="3909461"/>
            <a:ext cx="9015738" cy="1569660"/>
          </a:xfrm>
          <a:prstGeom prst="rect">
            <a:avLst/>
          </a:prstGeom>
          <a:noFill/>
        </p:spPr>
        <p:txBody>
          <a:bodyPr wrap="none" rtlCol="0">
            <a:spAutoFit/>
          </a:bodyPr>
          <a:lstStyle/>
          <a:p>
            <a:r>
              <a:rPr lang="en-US" sz="4800" dirty="0"/>
              <a:t>STRATEGY NEW HEARING WEB SITE</a:t>
            </a:r>
          </a:p>
          <a:p>
            <a:r>
              <a:rPr lang="en-US" sz="4800" dirty="0"/>
              <a:t>SEPTEMBER 11TH</a:t>
            </a:r>
          </a:p>
        </p:txBody>
      </p:sp>
      <p:pic>
        <p:nvPicPr>
          <p:cNvPr id="6" name="Picture 5">
            <a:extLst>
              <a:ext uri="{FF2B5EF4-FFF2-40B4-BE49-F238E27FC236}">
                <a16:creationId xmlns:a16="http://schemas.microsoft.com/office/drawing/2014/main" id="{D32EC716-8193-4B20-9016-5F4E7ED85C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6679" y="241159"/>
            <a:ext cx="3345864" cy="2883879"/>
          </a:xfrm>
          <a:prstGeom prst="rect">
            <a:avLst/>
          </a:prstGeom>
        </p:spPr>
      </p:pic>
      <p:sp>
        <p:nvSpPr>
          <p:cNvPr id="7" name="Rectangle 6">
            <a:extLst>
              <a:ext uri="{FF2B5EF4-FFF2-40B4-BE49-F238E27FC236}">
                <a16:creationId xmlns:a16="http://schemas.microsoft.com/office/drawing/2014/main" id="{0CF00ADA-8E4C-48E5-80D5-D48C337997FD}"/>
              </a:ext>
            </a:extLst>
          </p:cNvPr>
          <p:cNvSpPr/>
          <p:nvPr/>
        </p:nvSpPr>
        <p:spPr>
          <a:xfrm>
            <a:off x="6488772" y="2275186"/>
            <a:ext cx="72311" cy="379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C2773D2-818C-4348-92CB-5EB8DADA67A4}"/>
              </a:ext>
            </a:extLst>
          </p:cNvPr>
          <p:cNvPicPr>
            <a:picLocks noChangeAspect="1"/>
          </p:cNvPicPr>
          <p:nvPr/>
        </p:nvPicPr>
        <p:blipFill rotWithShape="1">
          <a:blip r:embed="rId3"/>
          <a:srcRect l="31372" t="17480" r="11867" b="9349"/>
          <a:stretch/>
        </p:blipFill>
        <p:spPr>
          <a:xfrm>
            <a:off x="2946643" y="424073"/>
            <a:ext cx="2630192" cy="1987531"/>
          </a:xfrm>
          <a:prstGeom prst="rect">
            <a:avLst/>
          </a:prstGeom>
        </p:spPr>
      </p:pic>
      <p:sp>
        <p:nvSpPr>
          <p:cNvPr id="9" name="TextBox 8">
            <a:extLst>
              <a:ext uri="{FF2B5EF4-FFF2-40B4-BE49-F238E27FC236}">
                <a16:creationId xmlns:a16="http://schemas.microsoft.com/office/drawing/2014/main" id="{E1AAF1C6-CCFD-4194-B2C6-B28945F3BFBA}"/>
              </a:ext>
            </a:extLst>
          </p:cNvPr>
          <p:cNvSpPr txBox="1"/>
          <p:nvPr/>
        </p:nvSpPr>
        <p:spPr>
          <a:xfrm>
            <a:off x="2946643" y="6270171"/>
            <a:ext cx="2627642" cy="2308324"/>
          </a:xfrm>
          <a:prstGeom prst="rect">
            <a:avLst/>
          </a:prstGeom>
          <a:noFill/>
        </p:spPr>
        <p:txBody>
          <a:bodyPr wrap="none" rtlCol="0">
            <a:spAutoFit/>
          </a:bodyPr>
          <a:lstStyle/>
          <a:p>
            <a:r>
              <a:rPr lang="en-US" dirty="0"/>
              <a:t>UNDERSTANDING</a:t>
            </a:r>
          </a:p>
          <a:p>
            <a:r>
              <a:rPr lang="en-US" dirty="0"/>
              <a:t>CHALLENGES</a:t>
            </a:r>
          </a:p>
          <a:p>
            <a:r>
              <a:rPr lang="en-US" dirty="0"/>
              <a:t>METHODOLOGY</a:t>
            </a:r>
          </a:p>
          <a:p>
            <a:r>
              <a:rPr lang="en-US" dirty="0"/>
              <a:t>MARKETING &amp; BRANDING</a:t>
            </a:r>
          </a:p>
          <a:p>
            <a:r>
              <a:rPr lang="en-US" dirty="0"/>
              <a:t>CONCEPT</a:t>
            </a:r>
          </a:p>
          <a:p>
            <a:r>
              <a:rPr lang="en-US" dirty="0"/>
              <a:t>SCREEN IMAGES  </a:t>
            </a:r>
          </a:p>
          <a:p>
            <a:endParaRPr lang="en-US" dirty="0"/>
          </a:p>
          <a:p>
            <a:endParaRPr lang="en-US" dirty="0"/>
          </a:p>
        </p:txBody>
      </p:sp>
    </p:spTree>
    <p:extLst>
      <p:ext uri="{BB962C8B-B14F-4D97-AF65-F5344CB8AC3E}">
        <p14:creationId xmlns:p14="http://schemas.microsoft.com/office/powerpoint/2010/main" val="2284600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5850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5C2287-B2FE-4256-97D9-15C7FB10DA21}"/>
              </a:ext>
            </a:extLst>
          </p:cNvPr>
          <p:cNvSpPr>
            <a:spLocks noGrp="1"/>
          </p:cNvSpPr>
          <p:nvPr>
            <p:ph type="title"/>
          </p:nvPr>
        </p:nvSpPr>
        <p:spPr/>
        <p:txBody>
          <a:bodyPr/>
          <a:lstStyle/>
          <a:p>
            <a:r>
              <a:rPr lang="en-US" dirty="0"/>
              <a:t>UNDERSTANDING</a:t>
            </a:r>
          </a:p>
        </p:txBody>
      </p:sp>
      <p:sp>
        <p:nvSpPr>
          <p:cNvPr id="4" name="Content Placeholder 3">
            <a:extLst>
              <a:ext uri="{FF2B5EF4-FFF2-40B4-BE49-F238E27FC236}">
                <a16:creationId xmlns:a16="http://schemas.microsoft.com/office/drawing/2014/main" id="{63B4B6AD-D4F1-4ED9-96CF-B0D34CF173EF}"/>
              </a:ext>
            </a:extLst>
          </p:cNvPr>
          <p:cNvSpPr>
            <a:spLocks noGrp="1"/>
          </p:cNvSpPr>
          <p:nvPr>
            <p:ph idx="1"/>
          </p:nvPr>
        </p:nvSpPr>
        <p:spPr/>
        <p:txBody>
          <a:bodyPr/>
          <a:lstStyle/>
          <a:p>
            <a:r>
              <a:rPr lang="en-US" dirty="0"/>
              <a:t>Dr. Jennifer Elfert and her husband Jeffery want move into marketing two new (hearing) territories.</a:t>
            </a:r>
          </a:p>
          <a:p>
            <a:r>
              <a:rPr lang="en-US" dirty="0"/>
              <a:t> Both services on-line</a:t>
            </a:r>
          </a:p>
          <a:p>
            <a:pPr lvl="1"/>
            <a:r>
              <a:rPr lang="en-US" dirty="0"/>
              <a:t>Discounted hearing aids</a:t>
            </a:r>
          </a:p>
          <a:p>
            <a:pPr lvl="1"/>
            <a:r>
              <a:rPr lang="en-US" dirty="0"/>
              <a:t>Audiologist packages</a:t>
            </a:r>
          </a:p>
          <a:p>
            <a:r>
              <a:rPr lang="en-US" dirty="0"/>
              <a:t>Separate from their present retail operations</a:t>
            </a:r>
          </a:p>
          <a:p>
            <a:r>
              <a:rPr lang="en-US" dirty="0"/>
              <a:t>Trading outside of the State of New Jersey </a:t>
            </a:r>
          </a:p>
        </p:txBody>
      </p:sp>
    </p:spTree>
    <p:extLst>
      <p:ext uri="{BB962C8B-B14F-4D97-AF65-F5344CB8AC3E}">
        <p14:creationId xmlns:p14="http://schemas.microsoft.com/office/powerpoint/2010/main" val="634346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74268-F558-465B-B489-AA8D9777B5C7}"/>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D7A0FEFB-E565-48B3-B5F4-87BF0EAA9B00}"/>
              </a:ext>
            </a:extLst>
          </p:cNvPr>
          <p:cNvSpPr>
            <a:spLocks noGrp="1"/>
          </p:cNvSpPr>
          <p:nvPr>
            <p:ph idx="1"/>
          </p:nvPr>
        </p:nvSpPr>
        <p:spPr/>
        <p:txBody>
          <a:bodyPr>
            <a:normAutofit lnSpcReduction="10000"/>
          </a:bodyPr>
          <a:lstStyle/>
          <a:p>
            <a:r>
              <a:rPr lang="en-US" sz="3600" dirty="0"/>
              <a:t>Discounted hearing aid</a:t>
            </a:r>
          </a:p>
          <a:p>
            <a:pPr lvl="1"/>
            <a:r>
              <a:rPr lang="en-US" sz="3200" dirty="0"/>
              <a:t>Competitive pricing</a:t>
            </a:r>
          </a:p>
          <a:p>
            <a:pPr lvl="1"/>
            <a:r>
              <a:rPr lang="en-US" sz="3200" dirty="0"/>
              <a:t>Needs instructional messaging</a:t>
            </a:r>
          </a:p>
          <a:p>
            <a:pPr lvl="1"/>
            <a:endParaRPr lang="en-US" sz="3200" dirty="0"/>
          </a:p>
          <a:p>
            <a:r>
              <a:rPr lang="en-US" sz="3600" dirty="0"/>
              <a:t>Audiologist packages</a:t>
            </a:r>
          </a:p>
          <a:p>
            <a:pPr lvl="1"/>
            <a:r>
              <a:rPr lang="en-US" sz="3200" dirty="0"/>
              <a:t>A new concept</a:t>
            </a:r>
          </a:p>
          <a:p>
            <a:pPr lvl="1"/>
            <a:r>
              <a:rPr lang="en-US" sz="3200" dirty="0"/>
              <a:t>Untested</a:t>
            </a:r>
          </a:p>
          <a:p>
            <a:endParaRPr lang="en-US" dirty="0"/>
          </a:p>
        </p:txBody>
      </p:sp>
    </p:spTree>
    <p:extLst>
      <p:ext uri="{BB962C8B-B14F-4D97-AF65-F5344CB8AC3E}">
        <p14:creationId xmlns:p14="http://schemas.microsoft.com/office/powerpoint/2010/main" val="439252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7555E-A3AA-41E4-961F-2D4FC1433FC4}"/>
              </a:ext>
            </a:extLst>
          </p:cNvPr>
          <p:cNvSpPr>
            <a:spLocks noGrp="1"/>
          </p:cNvSpPr>
          <p:nvPr>
            <p:ph type="title"/>
          </p:nvPr>
        </p:nvSpPr>
        <p:spPr/>
        <p:txBody>
          <a:bodyPr>
            <a:normAutofit fontScale="90000"/>
          </a:bodyPr>
          <a:lstStyle/>
          <a:p>
            <a:r>
              <a:rPr lang="en-US" dirty="0"/>
              <a:t>WEB SITE METHDOLOGY</a:t>
            </a:r>
          </a:p>
        </p:txBody>
      </p:sp>
      <p:sp>
        <p:nvSpPr>
          <p:cNvPr id="3" name="Content Placeholder 2">
            <a:extLst>
              <a:ext uri="{FF2B5EF4-FFF2-40B4-BE49-F238E27FC236}">
                <a16:creationId xmlns:a16="http://schemas.microsoft.com/office/drawing/2014/main" id="{3275A085-7C92-4E29-958F-E678635F288D}"/>
              </a:ext>
            </a:extLst>
          </p:cNvPr>
          <p:cNvSpPr>
            <a:spLocks noGrp="1"/>
          </p:cNvSpPr>
          <p:nvPr>
            <p:ph idx="1"/>
          </p:nvPr>
        </p:nvSpPr>
        <p:spPr>
          <a:xfrm>
            <a:off x="2671335" y="2916141"/>
            <a:ext cx="9082050" cy="5971381"/>
          </a:xfrm>
        </p:spPr>
        <p:txBody>
          <a:bodyPr>
            <a:normAutofit fontScale="62500" lnSpcReduction="20000"/>
          </a:bodyPr>
          <a:lstStyle/>
          <a:p>
            <a:r>
              <a:rPr lang="en-US" sz="3800" dirty="0"/>
              <a:t>Focus on “showing people how the process works”. </a:t>
            </a:r>
            <a:br>
              <a:rPr lang="en-US" sz="3800" dirty="0"/>
            </a:br>
            <a:r>
              <a:rPr lang="en-US" sz="3800" dirty="0"/>
              <a:t>Walk them through every step and make it clear that a hearing test is needed.</a:t>
            </a:r>
            <a:br>
              <a:rPr lang="en-US" sz="3800" dirty="0"/>
            </a:br>
            <a:br>
              <a:rPr lang="en-US" sz="3800" dirty="0"/>
            </a:br>
            <a:r>
              <a:rPr lang="en-US" sz="3800" dirty="0"/>
              <a:t>In both concepts create  short videos for “How it Works” and “Online Audiologist” pages.</a:t>
            </a:r>
          </a:p>
          <a:p>
            <a:pPr lvl="0"/>
            <a:r>
              <a:rPr lang="en-US" sz="4200" dirty="0"/>
              <a:t>Build messaging around differentiators:</a:t>
            </a:r>
            <a:br>
              <a:rPr lang="en-US" sz="4200" dirty="0"/>
            </a:br>
            <a:r>
              <a:rPr lang="en-US" sz="4200" dirty="0"/>
              <a:t>        Professional medical service</a:t>
            </a:r>
            <a:br>
              <a:rPr lang="en-US" sz="4200" dirty="0"/>
            </a:br>
            <a:r>
              <a:rPr lang="en-US" sz="4200" dirty="0"/>
              <a:t>        Low-cost hearing aids with high-touch support</a:t>
            </a:r>
            <a:br>
              <a:rPr lang="en-US" sz="4200" dirty="0"/>
            </a:br>
            <a:r>
              <a:rPr lang="en-US" sz="4200" dirty="0"/>
              <a:t>        Audiologist appointments online (video chat)</a:t>
            </a:r>
            <a:endParaRPr lang="en-US" sz="5900" dirty="0"/>
          </a:p>
          <a:p>
            <a:pPr lvl="0"/>
            <a:r>
              <a:rPr lang="en-US" sz="3800" dirty="0"/>
              <a:t>Use the About Us page not as a standard company write-up, but more as a means of conveying your mission and purpose.</a:t>
            </a:r>
          </a:p>
          <a:p>
            <a:pPr lvl="0"/>
            <a:r>
              <a:rPr lang="en-US" sz="3800" dirty="0"/>
              <a:t>Don’t try to cram too much information onto the website. That’s something BUYHEAR does and it really destroys the sales funnel. Instead, use a blog to continually educate people.</a:t>
            </a:r>
          </a:p>
          <a:p>
            <a:endParaRPr lang="en-US" sz="3800" dirty="0"/>
          </a:p>
          <a:p>
            <a:endParaRPr lang="en-US" sz="3200" dirty="0"/>
          </a:p>
          <a:p>
            <a:endParaRPr lang="en-US" sz="3200" dirty="0"/>
          </a:p>
          <a:p>
            <a:endParaRPr lang="en-US" dirty="0"/>
          </a:p>
        </p:txBody>
      </p:sp>
    </p:spTree>
    <p:extLst>
      <p:ext uri="{BB962C8B-B14F-4D97-AF65-F5344CB8AC3E}">
        <p14:creationId xmlns:p14="http://schemas.microsoft.com/office/powerpoint/2010/main" val="4217377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5EFE0-2B39-4C85-9474-9A8B4534E153}"/>
              </a:ext>
            </a:extLst>
          </p:cNvPr>
          <p:cNvSpPr>
            <a:spLocks noGrp="1"/>
          </p:cNvSpPr>
          <p:nvPr>
            <p:ph type="title"/>
          </p:nvPr>
        </p:nvSpPr>
        <p:spPr/>
        <p:txBody>
          <a:bodyPr/>
          <a:lstStyle/>
          <a:p>
            <a:r>
              <a:rPr lang="en-US" dirty="0"/>
              <a:t>Marketing and branding</a:t>
            </a:r>
          </a:p>
        </p:txBody>
      </p:sp>
      <p:sp>
        <p:nvSpPr>
          <p:cNvPr id="3" name="Content Placeholder 2">
            <a:extLst>
              <a:ext uri="{FF2B5EF4-FFF2-40B4-BE49-F238E27FC236}">
                <a16:creationId xmlns:a16="http://schemas.microsoft.com/office/drawing/2014/main" id="{3FE26437-8DC3-40C7-A445-3F46D3C016D0}"/>
              </a:ext>
            </a:extLst>
          </p:cNvPr>
          <p:cNvSpPr>
            <a:spLocks noGrp="1"/>
          </p:cNvSpPr>
          <p:nvPr>
            <p:ph idx="1"/>
          </p:nvPr>
        </p:nvSpPr>
        <p:spPr>
          <a:xfrm>
            <a:off x="2883210" y="2992245"/>
            <a:ext cx="8331200" cy="5120217"/>
          </a:xfrm>
        </p:spPr>
        <p:txBody>
          <a:bodyPr>
            <a:normAutofit lnSpcReduction="10000"/>
          </a:bodyPr>
          <a:lstStyle/>
          <a:p>
            <a:r>
              <a:rPr lang="en-US" sz="2800" dirty="0"/>
              <a:t>Most importantly, start with branding, and realize that creating the website is only the beginning. Ongoing digital marketing is an absolute must in ecommerce</a:t>
            </a:r>
          </a:p>
          <a:p>
            <a:r>
              <a:rPr lang="en-US" sz="2800" dirty="0"/>
              <a:t>Search engine optimization/google ad words are  key</a:t>
            </a:r>
          </a:p>
          <a:p>
            <a:r>
              <a:rPr lang="en-US" sz="2800" dirty="0"/>
              <a:t>As important are:</a:t>
            </a:r>
            <a:br>
              <a:rPr lang="en-US" sz="2800" dirty="0"/>
            </a:br>
            <a:r>
              <a:rPr lang="en-US" sz="2800" dirty="0"/>
              <a:t>Facebook </a:t>
            </a:r>
            <a:br>
              <a:rPr lang="en-US" sz="2800" dirty="0"/>
            </a:br>
            <a:r>
              <a:rPr lang="en-US" sz="2800" dirty="0"/>
              <a:t>Secondary Facebook advertising</a:t>
            </a:r>
            <a:br>
              <a:rPr lang="en-US" sz="2800" dirty="0"/>
            </a:br>
            <a:r>
              <a:rPr lang="en-US" sz="2800" dirty="0"/>
              <a:t>Blogs on web site</a:t>
            </a:r>
            <a:br>
              <a:rPr lang="en-US" sz="2800" dirty="0"/>
            </a:br>
            <a:r>
              <a:rPr lang="en-US" sz="2800" dirty="0"/>
              <a:t>Testimonials</a:t>
            </a:r>
          </a:p>
          <a:p>
            <a:endParaRPr lang="en-US" sz="2800" dirty="0"/>
          </a:p>
          <a:p>
            <a:pPr marL="0" indent="0">
              <a:buNone/>
            </a:pPr>
            <a:endParaRPr lang="en-US" sz="2800" dirty="0"/>
          </a:p>
          <a:p>
            <a:endParaRPr lang="en-US" sz="2800" dirty="0"/>
          </a:p>
          <a:p>
            <a:endParaRPr lang="en-US" dirty="0"/>
          </a:p>
        </p:txBody>
      </p:sp>
    </p:spTree>
    <p:extLst>
      <p:ext uri="{BB962C8B-B14F-4D97-AF65-F5344CB8AC3E}">
        <p14:creationId xmlns:p14="http://schemas.microsoft.com/office/powerpoint/2010/main" val="2690942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55B0132-EA4F-419A-8F31-E2287C35F93F}"/>
              </a:ext>
            </a:extLst>
          </p:cNvPr>
          <p:cNvSpPr/>
          <p:nvPr/>
        </p:nvSpPr>
        <p:spPr>
          <a:xfrm>
            <a:off x="3763716" y="7063920"/>
            <a:ext cx="3607240" cy="11684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747" tIns="108373" rIns="216747" bIns="108373" numCol="1" spcCol="0" rtlCol="0" fromWordArt="0" anchor="ctr" anchorCtr="0" forceAA="0" compatLnSpc="1">
            <a:prstTxWarp prst="textNoShape">
              <a:avLst/>
            </a:prstTxWarp>
            <a:noAutofit/>
          </a:bodyPr>
          <a:lstStyle/>
          <a:p>
            <a:pPr algn="ctr"/>
            <a:r>
              <a:rPr lang="en-US" sz="2000" dirty="0"/>
              <a:t>Please take the time to look at our complete demo on how our service works</a:t>
            </a:r>
          </a:p>
        </p:txBody>
      </p:sp>
      <p:sp>
        <p:nvSpPr>
          <p:cNvPr id="6" name="Rectangle: Rounded Corners 5">
            <a:extLst>
              <a:ext uri="{FF2B5EF4-FFF2-40B4-BE49-F238E27FC236}">
                <a16:creationId xmlns:a16="http://schemas.microsoft.com/office/drawing/2014/main" id="{72551AFA-D168-417D-AB93-4D5E91B7D50E}"/>
              </a:ext>
            </a:extLst>
          </p:cNvPr>
          <p:cNvSpPr/>
          <p:nvPr/>
        </p:nvSpPr>
        <p:spPr>
          <a:xfrm>
            <a:off x="2661481" y="9470365"/>
            <a:ext cx="6017145" cy="29762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747" tIns="108373" rIns="216747" bIns="108373" numCol="1" spcCol="0" rtlCol="0" fromWordArt="0" anchor="ctr" anchorCtr="0" forceAA="0" compatLnSpc="1">
            <a:prstTxWarp prst="textNoShape">
              <a:avLst/>
            </a:prstTxWarp>
            <a:noAutofit/>
          </a:bodyPr>
          <a:lstStyle/>
          <a:p>
            <a:pPr algn="ctr"/>
            <a:endParaRPr lang="en-US" sz="4267" dirty="0"/>
          </a:p>
        </p:txBody>
      </p:sp>
      <p:pic>
        <p:nvPicPr>
          <p:cNvPr id="8" name="Picture 7" descr="A picture containing thing, object&#10;&#10;Description generated with high confidence">
            <a:extLst>
              <a:ext uri="{FF2B5EF4-FFF2-40B4-BE49-F238E27FC236}">
                <a16:creationId xmlns:a16="http://schemas.microsoft.com/office/drawing/2014/main" id="{FBAEB64D-B02A-47B3-838C-98A703B447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0100" y="2375145"/>
            <a:ext cx="5628650" cy="2199100"/>
          </a:xfrm>
          <a:prstGeom prst="rect">
            <a:avLst/>
          </a:prstGeom>
        </p:spPr>
      </p:pic>
      <p:sp>
        <p:nvSpPr>
          <p:cNvPr id="11" name="TextBox 10">
            <a:extLst>
              <a:ext uri="{FF2B5EF4-FFF2-40B4-BE49-F238E27FC236}">
                <a16:creationId xmlns:a16="http://schemas.microsoft.com/office/drawing/2014/main" id="{24BBAFC3-F37F-4E1E-907C-CD76C034F6DB}"/>
              </a:ext>
            </a:extLst>
          </p:cNvPr>
          <p:cNvSpPr txBox="1"/>
          <p:nvPr/>
        </p:nvSpPr>
        <p:spPr>
          <a:xfrm>
            <a:off x="196019" y="267370"/>
            <a:ext cx="7765952" cy="1384995"/>
          </a:xfrm>
          <a:prstGeom prst="rect">
            <a:avLst/>
          </a:prstGeom>
          <a:noFill/>
        </p:spPr>
        <p:txBody>
          <a:bodyPr wrap="square" rtlCol="0">
            <a:spAutoFit/>
          </a:bodyPr>
          <a:lstStyle/>
          <a:p>
            <a:r>
              <a:rPr lang="en-US" sz="2800" dirty="0">
                <a:latin typeface="+mj-lt"/>
              </a:rPr>
              <a:t>Now, an on-line service that connects you directly </a:t>
            </a:r>
          </a:p>
          <a:p>
            <a:r>
              <a:rPr lang="en-US" sz="2800" dirty="0">
                <a:latin typeface="+mj-lt"/>
              </a:rPr>
              <a:t>with an Audiologist for your immediate hearing needs</a:t>
            </a:r>
            <a:r>
              <a:rPr lang="en-US" sz="2000" dirty="0">
                <a:latin typeface="Bodoni MT Condensed" panose="02070606080606020203" pitchFamily="18" charset="0"/>
              </a:rPr>
              <a:t>!</a:t>
            </a:r>
          </a:p>
        </p:txBody>
      </p:sp>
      <p:sp>
        <p:nvSpPr>
          <p:cNvPr id="12" name="TextBox 11">
            <a:extLst>
              <a:ext uri="{FF2B5EF4-FFF2-40B4-BE49-F238E27FC236}">
                <a16:creationId xmlns:a16="http://schemas.microsoft.com/office/drawing/2014/main" id="{746CAA03-6A52-4419-8B1A-9787E71112DA}"/>
              </a:ext>
            </a:extLst>
          </p:cNvPr>
          <p:cNvSpPr txBox="1"/>
          <p:nvPr/>
        </p:nvSpPr>
        <p:spPr>
          <a:xfrm>
            <a:off x="313006" y="4941047"/>
            <a:ext cx="4696949" cy="800219"/>
          </a:xfrm>
          <a:prstGeom prst="rect">
            <a:avLst/>
          </a:prstGeom>
          <a:noFill/>
        </p:spPr>
        <p:txBody>
          <a:bodyPr wrap="square" rtlCol="0">
            <a:spAutoFit/>
          </a:bodyPr>
          <a:lstStyle/>
          <a:p>
            <a:pPr algn="ctr"/>
            <a:r>
              <a:rPr lang="en-US" sz="1400" dirty="0"/>
              <a:t>Hearing Assessment  Tinnitus  Vertigo  Balance</a:t>
            </a:r>
          </a:p>
          <a:p>
            <a:pPr algn="ctr"/>
            <a:r>
              <a:rPr lang="en-US" sz="1400" dirty="0"/>
              <a:t>Hearing aids  Diagnostic Hearing Evaluations</a:t>
            </a:r>
          </a:p>
          <a:p>
            <a:endParaRPr lang="en-US" dirty="0"/>
          </a:p>
        </p:txBody>
      </p:sp>
      <p:sp>
        <p:nvSpPr>
          <p:cNvPr id="13" name="Rectangle 12">
            <a:extLst>
              <a:ext uri="{FF2B5EF4-FFF2-40B4-BE49-F238E27FC236}">
                <a16:creationId xmlns:a16="http://schemas.microsoft.com/office/drawing/2014/main" id="{B2515CB0-15BD-4671-B4FF-F464F606661C}"/>
              </a:ext>
            </a:extLst>
          </p:cNvPr>
          <p:cNvSpPr/>
          <p:nvPr/>
        </p:nvSpPr>
        <p:spPr>
          <a:xfrm>
            <a:off x="1049738" y="6086665"/>
            <a:ext cx="10173457" cy="923330"/>
          </a:xfrm>
          <a:prstGeom prst="rect">
            <a:avLst/>
          </a:prstGeom>
        </p:spPr>
        <p:txBody>
          <a:bodyPr wrap="square">
            <a:spAutoFit/>
          </a:bodyPr>
          <a:lstStyle/>
          <a:p>
            <a:r>
              <a:rPr lang="en-US" dirty="0"/>
              <a:t>Now you can communicate directly on-line with a professional Audiologist. People feel comfortable coming to us because they know they’ll receive warm, caring attention due to local highly trained doctors and staff who only specialize in the science and medicine of hearing disorders.</a:t>
            </a:r>
          </a:p>
        </p:txBody>
      </p:sp>
      <p:sp>
        <p:nvSpPr>
          <p:cNvPr id="14" name="TextBox 13">
            <a:extLst>
              <a:ext uri="{FF2B5EF4-FFF2-40B4-BE49-F238E27FC236}">
                <a16:creationId xmlns:a16="http://schemas.microsoft.com/office/drawing/2014/main" id="{59246544-C36D-4B6C-910F-ECBBF25B03E2}"/>
              </a:ext>
            </a:extLst>
          </p:cNvPr>
          <p:cNvSpPr txBox="1"/>
          <p:nvPr/>
        </p:nvSpPr>
        <p:spPr>
          <a:xfrm>
            <a:off x="1254483" y="8651884"/>
            <a:ext cx="10787120" cy="369332"/>
          </a:xfrm>
          <a:prstGeom prst="rect">
            <a:avLst/>
          </a:prstGeom>
          <a:noFill/>
        </p:spPr>
        <p:txBody>
          <a:bodyPr wrap="none" rtlCol="0">
            <a:spAutoFit/>
          </a:bodyPr>
          <a:lstStyle/>
          <a:p>
            <a:r>
              <a:rPr lang="en-US" b="1" dirty="0">
                <a:solidFill>
                  <a:schemeClr val="bg1"/>
                </a:solidFill>
              </a:rPr>
              <a:t>Here are the advantages with communication with us verses going back and forth with your regular Audiologist</a:t>
            </a:r>
          </a:p>
        </p:txBody>
      </p:sp>
      <p:pic>
        <p:nvPicPr>
          <p:cNvPr id="3" name="Picture 2">
            <a:extLst>
              <a:ext uri="{FF2B5EF4-FFF2-40B4-BE49-F238E27FC236}">
                <a16:creationId xmlns:a16="http://schemas.microsoft.com/office/drawing/2014/main" id="{44E37E6F-8075-447C-AB0A-43577DC88FD3}"/>
              </a:ext>
            </a:extLst>
          </p:cNvPr>
          <p:cNvPicPr>
            <a:picLocks noChangeAspect="1"/>
          </p:cNvPicPr>
          <p:nvPr/>
        </p:nvPicPr>
        <p:blipFill rotWithShape="1">
          <a:blip r:embed="rId3">
            <a:extLst>
              <a:ext uri="{28A0092B-C50C-407E-A947-70E740481C1C}">
                <a14:useLocalDpi xmlns:a14="http://schemas.microsoft.com/office/drawing/2010/main" val="0"/>
              </a:ext>
            </a:extLst>
          </a:blip>
          <a:srcRect l="3041" t="11628" r="6012" b="6064"/>
          <a:stretch/>
        </p:blipFill>
        <p:spPr>
          <a:xfrm flipH="1">
            <a:off x="1376547" y="1357215"/>
            <a:ext cx="2856698" cy="3583832"/>
          </a:xfrm>
          <a:prstGeom prst="rect">
            <a:avLst/>
          </a:prstGeom>
        </p:spPr>
      </p:pic>
      <p:cxnSp>
        <p:nvCxnSpPr>
          <p:cNvPr id="9" name="Straight Connector 8">
            <a:extLst>
              <a:ext uri="{FF2B5EF4-FFF2-40B4-BE49-F238E27FC236}">
                <a16:creationId xmlns:a16="http://schemas.microsoft.com/office/drawing/2014/main" id="{95312B64-B15F-4CF9-BD7F-B8E56BB7BCE8}"/>
              </a:ext>
            </a:extLst>
          </p:cNvPr>
          <p:cNvCxnSpPr/>
          <p:nvPr/>
        </p:nvCxnSpPr>
        <p:spPr>
          <a:xfrm>
            <a:off x="432199" y="6063289"/>
            <a:ext cx="11128917"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F2F17F4-78A5-4B53-843A-A078B5A2CD02}"/>
              </a:ext>
            </a:extLst>
          </p:cNvPr>
          <p:cNvSpPr/>
          <p:nvPr/>
        </p:nvSpPr>
        <p:spPr>
          <a:xfrm>
            <a:off x="6226425" y="4628361"/>
            <a:ext cx="6096000" cy="769441"/>
          </a:xfrm>
          <a:prstGeom prst="rect">
            <a:avLst/>
          </a:prstGeom>
        </p:spPr>
        <p:txBody>
          <a:bodyPr>
            <a:spAutoFit/>
          </a:bodyPr>
          <a:lstStyle/>
          <a:p>
            <a:pPr algn="ctr"/>
            <a:r>
              <a:rPr lang="en-US" sz="1100" dirty="0">
                <a:latin typeface="Raleway"/>
              </a:rPr>
              <a:t>Why pay thousands over… compared to our prices </a:t>
            </a:r>
            <a:br>
              <a:rPr lang="en-US" sz="1100" dirty="0">
                <a:latin typeface="Raleway"/>
              </a:rPr>
            </a:br>
            <a:r>
              <a:rPr lang="en-US" sz="1100" dirty="0">
                <a:latin typeface="Raleway"/>
              </a:rPr>
              <a:t>We offer the latest most popular brands </a:t>
            </a:r>
            <a:br>
              <a:rPr lang="en-US" sz="1100" dirty="0">
                <a:latin typeface="Raleway"/>
              </a:rPr>
            </a:br>
            <a:r>
              <a:rPr lang="en-US" sz="1100" dirty="0">
                <a:latin typeface="Raleway"/>
              </a:rPr>
              <a:t>We sell only the newest &amp; latest model hearing aids </a:t>
            </a:r>
            <a:br>
              <a:rPr lang="en-US" sz="1100" dirty="0">
                <a:latin typeface="Raleway"/>
              </a:rPr>
            </a:br>
            <a:r>
              <a:rPr lang="en-US" sz="1100" dirty="0">
                <a:latin typeface="Raleway"/>
              </a:rPr>
              <a:t>We do remote adjustments</a:t>
            </a:r>
          </a:p>
        </p:txBody>
      </p:sp>
      <p:cxnSp>
        <p:nvCxnSpPr>
          <p:cNvPr id="17" name="Straight Connector 16">
            <a:extLst>
              <a:ext uri="{FF2B5EF4-FFF2-40B4-BE49-F238E27FC236}">
                <a16:creationId xmlns:a16="http://schemas.microsoft.com/office/drawing/2014/main" id="{EB3BD8C0-DF1E-43CC-9E26-D20CC85EEB1B}"/>
              </a:ext>
            </a:extLst>
          </p:cNvPr>
          <p:cNvCxnSpPr/>
          <p:nvPr/>
        </p:nvCxnSpPr>
        <p:spPr>
          <a:xfrm flipH="1">
            <a:off x="4460488" y="345688"/>
            <a:ext cx="3501483" cy="54864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015D6BA-8A00-480C-A9F7-9817510EFE44}"/>
              </a:ext>
            </a:extLst>
          </p:cNvPr>
          <p:cNvSpPr/>
          <p:nvPr/>
        </p:nvSpPr>
        <p:spPr>
          <a:xfrm>
            <a:off x="7771673" y="1839904"/>
            <a:ext cx="3451522" cy="523220"/>
          </a:xfrm>
          <a:prstGeom prst="rect">
            <a:avLst/>
          </a:prstGeom>
        </p:spPr>
        <p:txBody>
          <a:bodyPr wrap="none">
            <a:spAutoFit/>
          </a:bodyPr>
          <a:lstStyle/>
          <a:p>
            <a:r>
              <a:rPr lang="en-US" sz="2800" i="1" dirty="0"/>
              <a:t>Hear more….. Pay less</a:t>
            </a:r>
            <a:r>
              <a:rPr lang="en-US" sz="2800" i="1" dirty="0">
                <a:latin typeface="Bodoni MT Condensed" panose="02070606080606020203" pitchFamily="18" charset="0"/>
              </a:rPr>
              <a:t>!</a:t>
            </a:r>
          </a:p>
        </p:txBody>
      </p:sp>
    </p:spTree>
    <p:extLst>
      <p:ext uri="{BB962C8B-B14F-4D97-AF65-F5344CB8AC3E}">
        <p14:creationId xmlns:p14="http://schemas.microsoft.com/office/powerpoint/2010/main" val="355112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fade">
                                      <p:cBhvr>
                                        <p:cTn id="16" dur="500"/>
                                        <p:tgtEl>
                                          <p:spTgt spid="12">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2000"/>
                                        <p:tgtEl>
                                          <p:spTgt spid="12">
                                            <p:txEl>
                                              <p:pRg st="1" end="1"/>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fade">
                                      <p:cBhvr>
                                        <p:cTn id="23" dur="500"/>
                                        <p:tgtEl>
                                          <p:spTgt spid="18">
                                            <p:txEl>
                                              <p:pRg st="0" end="0"/>
                                            </p:txEl>
                                          </p:spTgt>
                                        </p:tgtEl>
                                      </p:cBhvr>
                                    </p:animEffect>
                                  </p:childTnLst>
                                </p:cTn>
                              </p:par>
                              <p:par>
                                <p:cTn id="24" presetID="10" presetClass="entr" presetSubtype="0" fill="hold" nodeType="withEffect">
                                  <p:stCondLst>
                                    <p:cond delay="50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50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fade">
                                      <p:cBhvr>
                                        <p:cTn id="2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AF631C-3CE4-4A0B-8AA0-63A073AF83EE}"/>
              </a:ext>
            </a:extLst>
          </p:cNvPr>
          <p:cNvSpPr txBox="1"/>
          <p:nvPr/>
        </p:nvSpPr>
        <p:spPr>
          <a:xfrm>
            <a:off x="3540113" y="475524"/>
            <a:ext cx="4918654" cy="707886"/>
          </a:xfrm>
          <a:prstGeom prst="rect">
            <a:avLst/>
          </a:prstGeom>
          <a:noFill/>
        </p:spPr>
        <p:txBody>
          <a:bodyPr wrap="none" rtlCol="0">
            <a:spAutoFit/>
          </a:bodyPr>
          <a:lstStyle/>
          <a:p>
            <a:r>
              <a:rPr lang="en-US" sz="4000" i="1" dirty="0"/>
              <a:t>Hear more….. Pay less!</a:t>
            </a:r>
          </a:p>
        </p:txBody>
      </p:sp>
      <p:cxnSp>
        <p:nvCxnSpPr>
          <p:cNvPr id="4" name="Straight Connector 3">
            <a:extLst>
              <a:ext uri="{FF2B5EF4-FFF2-40B4-BE49-F238E27FC236}">
                <a16:creationId xmlns:a16="http://schemas.microsoft.com/office/drawing/2014/main" id="{FA840686-4499-4A30-B522-77255E5E889B}"/>
              </a:ext>
            </a:extLst>
          </p:cNvPr>
          <p:cNvCxnSpPr>
            <a:cxnSpLocks/>
          </p:cNvCxnSpPr>
          <p:nvPr/>
        </p:nvCxnSpPr>
        <p:spPr>
          <a:xfrm>
            <a:off x="587396" y="381505"/>
            <a:ext cx="10590677"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2D6E8415-10E2-436C-99D9-5FD7D49C7F94}"/>
              </a:ext>
            </a:extLst>
          </p:cNvPr>
          <p:cNvPicPr>
            <a:picLocks noChangeAspect="1"/>
          </p:cNvPicPr>
          <p:nvPr/>
        </p:nvPicPr>
        <p:blipFill rotWithShape="1">
          <a:blip r:embed="rId2"/>
          <a:srcRect l="13076" t="53629" r="5326" b="18288"/>
          <a:stretch/>
        </p:blipFill>
        <p:spPr>
          <a:xfrm>
            <a:off x="962564" y="4518911"/>
            <a:ext cx="10597253" cy="1608665"/>
          </a:xfrm>
          <a:prstGeom prst="rect">
            <a:avLst/>
          </a:prstGeom>
        </p:spPr>
      </p:pic>
      <p:sp>
        <p:nvSpPr>
          <p:cNvPr id="9" name="Rectangle: Rounded Corners 8">
            <a:extLst>
              <a:ext uri="{FF2B5EF4-FFF2-40B4-BE49-F238E27FC236}">
                <a16:creationId xmlns:a16="http://schemas.microsoft.com/office/drawing/2014/main" id="{B557218F-5877-47B4-9859-C1289035DDB8}"/>
              </a:ext>
            </a:extLst>
          </p:cNvPr>
          <p:cNvSpPr/>
          <p:nvPr/>
        </p:nvSpPr>
        <p:spPr>
          <a:xfrm>
            <a:off x="3911715" y="2424116"/>
            <a:ext cx="4290380" cy="20947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747" tIns="108373" rIns="216747" bIns="108373" numCol="1" spcCol="0" rtlCol="0" fromWordArt="0" anchor="ctr" anchorCtr="0" forceAA="0" compatLnSpc="1">
            <a:prstTxWarp prst="textNoShape">
              <a:avLst/>
            </a:prstTxWarp>
            <a:noAutofit/>
          </a:bodyPr>
          <a:lstStyle/>
          <a:p>
            <a:pPr algn="ctr"/>
            <a:r>
              <a:rPr lang="en-US" sz="2400" dirty="0"/>
              <a:t>Please take the time to look at our complete demo on how our service works</a:t>
            </a:r>
          </a:p>
        </p:txBody>
      </p:sp>
      <p:pic>
        <p:nvPicPr>
          <p:cNvPr id="10" name="Picture 9">
            <a:extLst>
              <a:ext uri="{FF2B5EF4-FFF2-40B4-BE49-F238E27FC236}">
                <a16:creationId xmlns:a16="http://schemas.microsoft.com/office/drawing/2014/main" id="{59CB25A1-9826-4AA2-808F-F4E437019BE5}"/>
              </a:ext>
            </a:extLst>
          </p:cNvPr>
          <p:cNvPicPr>
            <a:picLocks noChangeAspect="1"/>
          </p:cNvPicPr>
          <p:nvPr/>
        </p:nvPicPr>
        <p:blipFill rotWithShape="1">
          <a:blip r:embed="rId3"/>
          <a:srcRect l="11122" t="35230" r="10459" b="16939"/>
          <a:stretch/>
        </p:blipFill>
        <p:spPr>
          <a:xfrm>
            <a:off x="2720398" y="6254887"/>
            <a:ext cx="6558083" cy="2666755"/>
          </a:xfrm>
          <a:prstGeom prst="rect">
            <a:avLst/>
          </a:prstGeom>
        </p:spPr>
      </p:pic>
      <p:sp>
        <p:nvSpPr>
          <p:cNvPr id="11" name="Rectangle 10">
            <a:extLst>
              <a:ext uri="{FF2B5EF4-FFF2-40B4-BE49-F238E27FC236}">
                <a16:creationId xmlns:a16="http://schemas.microsoft.com/office/drawing/2014/main" id="{72C768CA-FAF2-4CBB-907B-01A66CDC5B0E}"/>
              </a:ext>
            </a:extLst>
          </p:cNvPr>
          <p:cNvSpPr/>
          <p:nvPr/>
        </p:nvSpPr>
        <p:spPr>
          <a:xfrm>
            <a:off x="3213191" y="1137227"/>
            <a:ext cx="6096000" cy="1200329"/>
          </a:xfrm>
          <a:prstGeom prst="rect">
            <a:avLst/>
          </a:prstGeom>
        </p:spPr>
        <p:txBody>
          <a:bodyPr>
            <a:spAutoFit/>
          </a:bodyPr>
          <a:lstStyle/>
          <a:p>
            <a:pPr algn="ctr"/>
            <a:r>
              <a:rPr lang="en-US" dirty="0">
                <a:solidFill>
                  <a:srgbClr val="F54F0C"/>
                </a:solidFill>
                <a:latin typeface="Raleway"/>
              </a:rPr>
              <a:t>Why pay thousands over… compared to our prices </a:t>
            </a:r>
            <a:br>
              <a:rPr lang="en-US" dirty="0">
                <a:solidFill>
                  <a:srgbClr val="F54F0C"/>
                </a:solidFill>
                <a:latin typeface="Raleway"/>
              </a:rPr>
            </a:br>
            <a:r>
              <a:rPr lang="en-US" dirty="0">
                <a:solidFill>
                  <a:srgbClr val="F54F0C"/>
                </a:solidFill>
                <a:latin typeface="Raleway"/>
              </a:rPr>
              <a:t>We offer the latest most popular brands </a:t>
            </a:r>
            <a:br>
              <a:rPr lang="en-US" dirty="0">
                <a:solidFill>
                  <a:srgbClr val="F54F0C"/>
                </a:solidFill>
                <a:latin typeface="Raleway"/>
              </a:rPr>
            </a:br>
            <a:r>
              <a:rPr lang="en-US" dirty="0">
                <a:solidFill>
                  <a:srgbClr val="F54F0C"/>
                </a:solidFill>
                <a:latin typeface="Raleway"/>
              </a:rPr>
              <a:t>We sell only the newest &amp; latest model hearing aids </a:t>
            </a:r>
            <a:br>
              <a:rPr lang="en-US" dirty="0">
                <a:solidFill>
                  <a:srgbClr val="F54F0C"/>
                </a:solidFill>
                <a:latin typeface="Raleway"/>
              </a:rPr>
            </a:br>
            <a:r>
              <a:rPr lang="en-US" dirty="0">
                <a:solidFill>
                  <a:srgbClr val="F54F0C"/>
                </a:solidFill>
                <a:latin typeface="Raleway"/>
              </a:rPr>
              <a:t>We do remote adjustments</a:t>
            </a:r>
            <a:endParaRPr lang="en-US" b="0" i="0" dirty="0">
              <a:solidFill>
                <a:srgbClr val="F54F0C"/>
              </a:solidFill>
              <a:effectLst/>
              <a:latin typeface="Raleway"/>
            </a:endParaRPr>
          </a:p>
        </p:txBody>
      </p:sp>
    </p:spTree>
    <p:extLst>
      <p:ext uri="{BB962C8B-B14F-4D97-AF65-F5344CB8AC3E}">
        <p14:creationId xmlns:p14="http://schemas.microsoft.com/office/powerpoint/2010/main" val="1627607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CA08A-C556-47EC-8922-DB6A7AD51603}"/>
              </a:ext>
            </a:extLst>
          </p:cNvPr>
          <p:cNvPicPr>
            <a:picLocks noChangeAspect="1"/>
          </p:cNvPicPr>
          <p:nvPr/>
        </p:nvPicPr>
        <p:blipFill rotWithShape="1">
          <a:blip r:embed="rId2"/>
          <a:srcRect l="17662" t="16885" r="24758" b="17157"/>
          <a:stretch/>
        </p:blipFill>
        <p:spPr>
          <a:xfrm>
            <a:off x="3539612" y="4842481"/>
            <a:ext cx="5220931" cy="3986993"/>
          </a:xfrm>
          <a:prstGeom prst="rect">
            <a:avLst/>
          </a:prstGeom>
        </p:spPr>
      </p:pic>
      <p:pic>
        <p:nvPicPr>
          <p:cNvPr id="4" name="Picture 3">
            <a:extLst>
              <a:ext uri="{FF2B5EF4-FFF2-40B4-BE49-F238E27FC236}">
                <a16:creationId xmlns:a16="http://schemas.microsoft.com/office/drawing/2014/main" id="{37177C18-AD46-4BE0-BE0C-B08B7A5E5A2F}"/>
              </a:ext>
            </a:extLst>
          </p:cNvPr>
          <p:cNvPicPr>
            <a:picLocks noChangeAspect="1"/>
          </p:cNvPicPr>
          <p:nvPr/>
        </p:nvPicPr>
        <p:blipFill rotWithShape="1">
          <a:blip r:embed="rId3"/>
          <a:srcRect l="31372" t="17480" r="11867" b="9349"/>
          <a:stretch/>
        </p:blipFill>
        <p:spPr>
          <a:xfrm>
            <a:off x="3351227" y="701425"/>
            <a:ext cx="5597699" cy="4059044"/>
          </a:xfrm>
          <a:prstGeom prst="rect">
            <a:avLst/>
          </a:prstGeom>
        </p:spPr>
      </p:pic>
      <p:sp>
        <p:nvSpPr>
          <p:cNvPr id="2" name="Rectangle 1">
            <a:extLst>
              <a:ext uri="{FF2B5EF4-FFF2-40B4-BE49-F238E27FC236}">
                <a16:creationId xmlns:a16="http://schemas.microsoft.com/office/drawing/2014/main" id="{D4186854-8AC5-4FD0-9666-F21879CBA0E8}"/>
              </a:ext>
            </a:extLst>
          </p:cNvPr>
          <p:cNvSpPr/>
          <p:nvPr/>
        </p:nvSpPr>
        <p:spPr>
          <a:xfrm>
            <a:off x="9291490" y="330072"/>
            <a:ext cx="2557945" cy="1384995"/>
          </a:xfrm>
          <a:prstGeom prst="rect">
            <a:avLst/>
          </a:prstGeom>
        </p:spPr>
        <p:txBody>
          <a:bodyPr wrap="square">
            <a:spAutoFit/>
          </a:bodyPr>
          <a:lstStyle/>
          <a:p>
            <a:r>
              <a:rPr lang="en-US" sz="1400" dirty="0"/>
              <a:t>Don’t try to cram too much information onto the website. That’s something BUYHEAR does and it really destroys the sales funnel. Instead, use a blog to continually educate people</a:t>
            </a:r>
          </a:p>
        </p:txBody>
      </p:sp>
      <p:sp>
        <p:nvSpPr>
          <p:cNvPr id="5" name="Rectangle 4">
            <a:extLst>
              <a:ext uri="{FF2B5EF4-FFF2-40B4-BE49-F238E27FC236}">
                <a16:creationId xmlns:a16="http://schemas.microsoft.com/office/drawing/2014/main" id="{DA281913-CD42-42B2-83ED-C95093CB928F}"/>
              </a:ext>
            </a:extLst>
          </p:cNvPr>
          <p:cNvSpPr/>
          <p:nvPr/>
        </p:nvSpPr>
        <p:spPr>
          <a:xfrm>
            <a:off x="352529" y="3384779"/>
            <a:ext cx="2656134" cy="1661993"/>
          </a:xfrm>
          <a:prstGeom prst="rect">
            <a:avLst/>
          </a:prstGeom>
        </p:spPr>
        <p:txBody>
          <a:bodyPr wrap="square">
            <a:spAutoFit/>
          </a:bodyPr>
          <a:lstStyle/>
          <a:p>
            <a:r>
              <a:rPr lang="en-US" sz="1400" dirty="0">
                <a:solidFill>
                  <a:srgbClr val="FF0000"/>
                </a:solidFill>
              </a:rPr>
              <a:t>A New on - line Service Web site </a:t>
            </a:r>
            <a:r>
              <a:rPr lang="en-US" sz="1400" dirty="0"/>
              <a:t>dealing directly  with </a:t>
            </a:r>
          </a:p>
          <a:p>
            <a:r>
              <a:rPr lang="en-US" sz="1400" dirty="0"/>
              <a:t>the Audiologist and her team. It could be sold in packages</a:t>
            </a:r>
          </a:p>
          <a:p>
            <a:r>
              <a:rPr lang="en-US" sz="1400" dirty="0"/>
              <a:t>by the month. This web site would also sell discount hearing aids </a:t>
            </a:r>
            <a:r>
              <a:rPr lang="en-US" dirty="0"/>
              <a:t>.  </a:t>
            </a:r>
          </a:p>
        </p:txBody>
      </p:sp>
      <p:sp>
        <p:nvSpPr>
          <p:cNvPr id="6" name="Rectangle 5">
            <a:extLst>
              <a:ext uri="{FF2B5EF4-FFF2-40B4-BE49-F238E27FC236}">
                <a16:creationId xmlns:a16="http://schemas.microsoft.com/office/drawing/2014/main" id="{A3155115-3F64-4585-8F2A-CAAB7277F9A3}"/>
              </a:ext>
            </a:extLst>
          </p:cNvPr>
          <p:cNvSpPr/>
          <p:nvPr/>
        </p:nvSpPr>
        <p:spPr>
          <a:xfrm>
            <a:off x="388720" y="5617531"/>
            <a:ext cx="2962507" cy="1384995"/>
          </a:xfrm>
          <a:prstGeom prst="rect">
            <a:avLst/>
          </a:prstGeom>
        </p:spPr>
        <p:txBody>
          <a:bodyPr wrap="square">
            <a:spAutoFit/>
          </a:bodyPr>
          <a:lstStyle/>
          <a:p>
            <a:r>
              <a:rPr lang="en-US" sz="1200" dirty="0"/>
              <a:t>A Direct response web site selling discount hearing aids on line</a:t>
            </a:r>
            <a:r>
              <a:rPr lang="en-US" sz="1200" dirty="0">
                <a:solidFill>
                  <a:srgbClr val="FF0000"/>
                </a:solidFill>
              </a:rPr>
              <a:t>. </a:t>
            </a:r>
            <a:r>
              <a:rPr lang="en-US" sz="1200" dirty="0"/>
              <a:t>The prospect has to get an ear exam and then transfer the information to our client, or the client talks to prospect by phone for instructions. See link on demo, how to explain to prospect on the web site</a:t>
            </a:r>
          </a:p>
        </p:txBody>
      </p:sp>
    </p:spTree>
    <p:extLst>
      <p:ext uri="{BB962C8B-B14F-4D97-AF65-F5344CB8AC3E}">
        <p14:creationId xmlns:p14="http://schemas.microsoft.com/office/powerpoint/2010/main" val="3066284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07EC25-5672-46E7-9227-2F31DF3CCF8A}"/>
              </a:ext>
            </a:extLst>
          </p:cNvPr>
          <p:cNvSpPr/>
          <p:nvPr/>
        </p:nvSpPr>
        <p:spPr>
          <a:xfrm>
            <a:off x="1524002" y="1143000"/>
            <a:ext cx="2038525" cy="2659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3" name="Picture 2">
            <a:extLst>
              <a:ext uri="{FF2B5EF4-FFF2-40B4-BE49-F238E27FC236}">
                <a16:creationId xmlns:a16="http://schemas.microsoft.com/office/drawing/2014/main" id="{300370C2-49FA-4C77-BC06-73EF667C88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385" y="1529161"/>
            <a:ext cx="6864492" cy="5916668"/>
          </a:xfrm>
          <a:prstGeom prst="rect">
            <a:avLst/>
          </a:prstGeom>
        </p:spPr>
      </p:pic>
      <p:pic>
        <p:nvPicPr>
          <p:cNvPr id="4" name="Picture 3">
            <a:extLst>
              <a:ext uri="{FF2B5EF4-FFF2-40B4-BE49-F238E27FC236}">
                <a16:creationId xmlns:a16="http://schemas.microsoft.com/office/drawing/2014/main" id="{694D18E5-BEA1-44E4-9DB7-075DA9E043D9}"/>
              </a:ext>
            </a:extLst>
          </p:cNvPr>
          <p:cNvPicPr>
            <a:picLocks noChangeAspect="1"/>
          </p:cNvPicPr>
          <p:nvPr/>
        </p:nvPicPr>
        <p:blipFill rotWithShape="1">
          <a:blip r:embed="rId3">
            <a:extLst>
              <a:ext uri="{28A0092B-C50C-407E-A947-70E740481C1C}">
                <a14:useLocalDpi xmlns:a14="http://schemas.microsoft.com/office/drawing/2010/main" val="0"/>
              </a:ext>
            </a:extLst>
          </a:blip>
          <a:srcRect l="28962" r="27991"/>
          <a:stretch/>
        </p:blipFill>
        <p:spPr>
          <a:xfrm>
            <a:off x="7903083" y="1474327"/>
            <a:ext cx="3727086" cy="6002277"/>
          </a:xfrm>
          <a:prstGeom prst="rect">
            <a:avLst/>
          </a:prstGeom>
        </p:spPr>
      </p:pic>
      <p:sp>
        <p:nvSpPr>
          <p:cNvPr id="9" name="TextBox 8">
            <a:extLst>
              <a:ext uri="{FF2B5EF4-FFF2-40B4-BE49-F238E27FC236}">
                <a16:creationId xmlns:a16="http://schemas.microsoft.com/office/drawing/2014/main" id="{E64EA2A3-CB9D-4AB8-B638-8DDF90D1D7F6}"/>
              </a:ext>
            </a:extLst>
          </p:cNvPr>
          <p:cNvSpPr txBox="1"/>
          <p:nvPr/>
        </p:nvSpPr>
        <p:spPr>
          <a:xfrm>
            <a:off x="3016194" y="842918"/>
            <a:ext cx="2018822" cy="300082"/>
          </a:xfrm>
          <a:prstGeom prst="rect">
            <a:avLst/>
          </a:prstGeom>
          <a:noFill/>
        </p:spPr>
        <p:txBody>
          <a:bodyPr wrap="none" rtlCol="0">
            <a:spAutoFit/>
          </a:bodyPr>
          <a:lstStyle/>
          <a:p>
            <a:r>
              <a:rPr lang="en-US" sz="1350" dirty="0"/>
              <a:t>NEW FULL SCREEN IMAGE</a:t>
            </a:r>
          </a:p>
        </p:txBody>
      </p:sp>
      <p:sp>
        <p:nvSpPr>
          <p:cNvPr id="10" name="TextBox 9">
            <a:extLst>
              <a:ext uri="{FF2B5EF4-FFF2-40B4-BE49-F238E27FC236}">
                <a16:creationId xmlns:a16="http://schemas.microsoft.com/office/drawing/2014/main" id="{5E125C29-6AD4-4C8C-B040-AF3CE6284361}"/>
              </a:ext>
            </a:extLst>
          </p:cNvPr>
          <p:cNvSpPr txBox="1"/>
          <p:nvPr/>
        </p:nvSpPr>
        <p:spPr>
          <a:xfrm>
            <a:off x="8689493" y="842918"/>
            <a:ext cx="1888659" cy="300082"/>
          </a:xfrm>
          <a:prstGeom prst="rect">
            <a:avLst/>
          </a:prstGeom>
          <a:noFill/>
        </p:spPr>
        <p:txBody>
          <a:bodyPr wrap="none" rtlCol="0">
            <a:spAutoFit/>
          </a:bodyPr>
          <a:lstStyle/>
          <a:p>
            <a:r>
              <a:rPr lang="en-US" sz="1350" dirty="0"/>
              <a:t>RESIZE FOR CELL PHONE</a:t>
            </a:r>
          </a:p>
        </p:txBody>
      </p:sp>
      <p:sp>
        <p:nvSpPr>
          <p:cNvPr id="18" name="TextBox 17">
            <a:extLst>
              <a:ext uri="{FF2B5EF4-FFF2-40B4-BE49-F238E27FC236}">
                <a16:creationId xmlns:a16="http://schemas.microsoft.com/office/drawing/2014/main" id="{7C1F37A8-DA4D-4A57-82A4-26FDCD525245}"/>
              </a:ext>
            </a:extLst>
          </p:cNvPr>
          <p:cNvSpPr txBox="1"/>
          <p:nvPr/>
        </p:nvSpPr>
        <p:spPr>
          <a:xfrm>
            <a:off x="10441736" y="6857604"/>
            <a:ext cx="272832" cy="300082"/>
          </a:xfrm>
          <a:prstGeom prst="rect">
            <a:avLst/>
          </a:prstGeom>
          <a:noFill/>
        </p:spPr>
        <p:txBody>
          <a:bodyPr wrap="none" rtlCol="0">
            <a:spAutoFit/>
          </a:bodyPr>
          <a:lstStyle/>
          <a:p>
            <a:r>
              <a:rPr lang="en-US" sz="1350" dirty="0"/>
              <a:t>3</a:t>
            </a:r>
          </a:p>
        </p:txBody>
      </p:sp>
      <p:sp>
        <p:nvSpPr>
          <p:cNvPr id="5" name="Rectangle 4">
            <a:extLst>
              <a:ext uri="{FF2B5EF4-FFF2-40B4-BE49-F238E27FC236}">
                <a16:creationId xmlns:a16="http://schemas.microsoft.com/office/drawing/2014/main" id="{32A9BDCE-6AAC-48A0-9E42-51F9FF237CD5}"/>
              </a:ext>
            </a:extLst>
          </p:cNvPr>
          <p:cNvSpPr/>
          <p:nvPr/>
        </p:nvSpPr>
        <p:spPr>
          <a:xfrm>
            <a:off x="2522292" y="5069050"/>
            <a:ext cx="92279" cy="469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133C690-3979-4127-88D9-DA338AF94BA3}"/>
              </a:ext>
            </a:extLst>
          </p:cNvPr>
          <p:cNvPicPr>
            <a:picLocks noChangeAspect="1"/>
          </p:cNvPicPr>
          <p:nvPr/>
        </p:nvPicPr>
        <p:blipFill rotWithShape="1">
          <a:blip r:embed="rId4"/>
          <a:srcRect l="31372" t="17480" r="11867" b="9349"/>
          <a:stretch/>
        </p:blipFill>
        <p:spPr>
          <a:xfrm>
            <a:off x="1281235" y="1907227"/>
            <a:ext cx="5380791" cy="4059044"/>
          </a:xfrm>
          <a:prstGeom prst="rect">
            <a:avLst/>
          </a:prstGeom>
        </p:spPr>
      </p:pic>
      <p:pic>
        <p:nvPicPr>
          <p:cNvPr id="14" name="Picture 13">
            <a:extLst>
              <a:ext uri="{FF2B5EF4-FFF2-40B4-BE49-F238E27FC236}">
                <a16:creationId xmlns:a16="http://schemas.microsoft.com/office/drawing/2014/main" id="{B0447756-3036-4453-BB98-30C3D4BFB3A6}"/>
              </a:ext>
            </a:extLst>
          </p:cNvPr>
          <p:cNvPicPr>
            <a:picLocks noChangeAspect="1"/>
          </p:cNvPicPr>
          <p:nvPr/>
        </p:nvPicPr>
        <p:blipFill rotWithShape="1">
          <a:blip r:embed="rId4"/>
          <a:srcRect l="31372" t="17480" r="34170" b="34348"/>
          <a:stretch/>
        </p:blipFill>
        <p:spPr>
          <a:xfrm>
            <a:off x="8388494" y="2393879"/>
            <a:ext cx="2619392" cy="4163174"/>
          </a:xfrm>
          <a:prstGeom prst="rect">
            <a:avLst/>
          </a:prstGeom>
        </p:spPr>
      </p:pic>
    </p:spTree>
    <p:extLst>
      <p:ext uri="{BB962C8B-B14F-4D97-AF65-F5344CB8AC3E}">
        <p14:creationId xmlns:p14="http://schemas.microsoft.com/office/powerpoint/2010/main" val="3387700641"/>
      </p:ext>
    </p:extLst>
  </p:cSld>
  <p:clrMapOvr>
    <a:masterClrMapping/>
  </p:clrMapOvr>
</p:sld>
</file>

<file path=ppt/theme/theme1.xml><?xml version="1.0" encoding="utf-8"?>
<a:theme xmlns:a="http://schemas.openxmlformats.org/drawingml/2006/main" name="Mod">
  <a:themeElements>
    <a:clrScheme name="Mod">
      <a:dk1>
        <a:sysClr val="windowText" lastClr="000000"/>
      </a:dk1>
      <a:lt1>
        <a:sysClr val="window" lastClr="FFFFFF"/>
      </a:lt1>
      <a:dk2>
        <a:srgbClr val="065218"/>
      </a:dk2>
      <a:lt2>
        <a:srgbClr val="EDF3AE"/>
      </a:lt2>
      <a:accent1>
        <a:srgbClr val="8FCB17"/>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od">
      <a:fillStyleLst>
        <a:solidFill>
          <a:schemeClr val="phClr"/>
        </a:solidFill>
        <a:solidFill>
          <a:schemeClr val="phClr">
            <a:tint val="80000"/>
          </a:schemeClr>
        </a:solidFill>
        <a:solidFill>
          <a:schemeClr val="phClr">
            <a:shade val="30000"/>
            <a:satMod val="150000"/>
          </a:schemeClr>
        </a:solidFill>
      </a:fillStyleLst>
      <a:lnStyleLst>
        <a:ln w="9525" cap="flat" cmpd="sng" algn="ctr">
          <a:solidFill>
            <a:schemeClr val="phClr">
              <a:tint val="90000"/>
              <a:satMod val="105000"/>
            </a:schemeClr>
          </a:solidFill>
          <a:prstDash val="solid"/>
        </a:ln>
        <a:ln w="50800" cap="flat" cmpd="sng" algn="ctr">
          <a:solidFill>
            <a:schemeClr val="phClr">
              <a:tint val="90000"/>
            </a:schemeClr>
          </a:solidFill>
          <a:prstDash val="solid"/>
        </a:ln>
        <a:ln w="76200" cap="flat" cmpd="dbl" algn="ctr">
          <a:solidFill>
            <a:schemeClr val="phClr">
              <a:tint val="90000"/>
            </a:schemeClr>
          </a:solidFill>
          <a:prstDash val="solid"/>
        </a:ln>
      </a:lnStyleLst>
      <a:effectStyleLst>
        <a:effectStyle>
          <a:effectLst/>
        </a:effectStyle>
        <a:effectStyle>
          <a:effectLst>
            <a:outerShdw blurRad="76200" dist="25400" dir="5400000" sx="101000" sy="101000" rotWithShape="0">
              <a:srgbClr val="000000">
                <a:alpha val="50000"/>
              </a:srgbClr>
            </a:outerShdw>
          </a:effectLst>
        </a:effectStyle>
        <a:effectStyle>
          <a:effectLst>
            <a:outerShdw blurRad="76200" dist="50800" dir="5400000" sx="101000" sy="101000" rotWithShape="0">
              <a:srgbClr val="000000">
                <a:alpha val="50000"/>
              </a:srgbClr>
            </a:outerShdw>
            <a:reflection blurRad="12700" stA="30000" endPos="30000" dist="50800" dir="5400000" sy="-100000" rotWithShape="0"/>
          </a:effectLst>
          <a:scene3d>
            <a:camera prst="orthographicFront">
              <a:rot lat="0" lon="0" rev="0"/>
            </a:camera>
            <a:lightRig rig="twoPt" dir="t">
              <a:rot lat="0" lon="0" rev="5400000"/>
            </a:lightRig>
          </a:scene3d>
          <a:sp3d prstMaterial="softmetal">
            <a:bevelT w="63500" h="25400" prst="coolSlant"/>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Mod</Template>
  <TotalTime>346</TotalTime>
  <Words>413</Words>
  <Application>Microsoft Office PowerPoint</Application>
  <PresentationFormat>Custom</PresentationFormat>
  <Paragraphs>56</Paragraphs>
  <Slides>10</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Arial</vt:lpstr>
      <vt:lpstr>Bodoni MT Condensed</vt:lpstr>
      <vt:lpstr>Calibri</vt:lpstr>
      <vt:lpstr>Calibri Light</vt:lpstr>
      <vt:lpstr>Courier New</vt:lpstr>
      <vt:lpstr>Raleway</vt:lpstr>
      <vt:lpstr>Trebuchet MS</vt:lpstr>
      <vt:lpstr>Wingdings</vt:lpstr>
      <vt:lpstr>Mod</vt:lpstr>
      <vt:lpstr>Retrospect</vt:lpstr>
      <vt:lpstr>PowerPoint Presentation</vt:lpstr>
      <vt:lpstr>UNDERSTANDING</vt:lpstr>
      <vt:lpstr>CHALLENGES</vt:lpstr>
      <vt:lpstr>WEB SITE METHDOLOGY</vt:lpstr>
      <vt:lpstr>Marketing and branding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Hunziker</dc:creator>
  <cp:lastModifiedBy>David Hunziker</cp:lastModifiedBy>
  <cp:revision>36</cp:revision>
  <dcterms:created xsi:type="dcterms:W3CDTF">2017-07-25T12:20:06Z</dcterms:created>
  <dcterms:modified xsi:type="dcterms:W3CDTF">2017-09-10T14:31:07Z</dcterms:modified>
</cp:coreProperties>
</file>