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need to include yet. </a:t>
            </a: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other information to bring in should not be copied as this is a screenshot and should be revised. </a:t>
            </a: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Screen shot from a website and should be revised before use.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0" y="-6350"/>
            <a:ext cx="9144000" cy="5149850"/>
            <a:chOff x="0" y="-8466"/>
            <a:chExt cx="12192000" cy="6866467"/>
          </a:xfrm>
        </p:grpSpPr>
        <p:sp>
          <p:nvSpPr>
            <p:cNvPr id="69" name="Shape 69"/>
            <p:cNvSpPr/>
            <p:nvPr/>
          </p:nvSpPr>
          <p:spPr>
            <a:xfrm>
              <a:off x="0" y="-7862"/>
              <a:ext cx="863599" cy="56980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8"/>
                  </a:moveTo>
                  <a:lnTo>
                    <a:pt x="120000" y="0"/>
                  </a:lnTo>
                  <a:lnTo>
                    <a:pt x="120000" y="356"/>
                  </a:lnTo>
                  <a:lnTo>
                    <a:pt x="0" y="1200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70" name="Shape 70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2" name="Shape 72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4" name="Shape 74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202" cy="123472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1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130300" y="3038124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255269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06402" y="592783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669758" y="2164917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501" cy="194659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507998" y="3009900"/>
            <a:ext cx="6447501" cy="38568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406402" y="592783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669758" y="2164917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152" cy="226694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07998" y="3009900"/>
            <a:ext cx="6447501" cy="38568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2276461" y="-148018"/>
            <a:ext cx="2910579" cy="644750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 rot="5400000">
            <a:off x="4495739" y="1937214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 rot="5400000">
            <a:off x="1186263" y="-221062"/>
            <a:ext cx="3938587" cy="529511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3817477" y="1620441"/>
            <a:ext cx="3138025" cy="291057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06808" y="1620737"/>
            <a:ext cx="3139217" cy="43219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506808" y="2052933"/>
            <a:ext cx="3139217" cy="247808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13" cy="43219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3816287" y="2052933"/>
            <a:ext cx="3139212" cy="247808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08001" y="2025650"/>
            <a:ext cx="6447501" cy="13699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64529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08000" y="1123953"/>
            <a:ext cx="2890895" cy="95884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570345" y="386193"/>
            <a:ext cx="3385155" cy="414482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508000" y="2082801"/>
            <a:ext cx="2890895" cy="193833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500" cy="42505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501" cy="288428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08000" y="4025503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0" y="-6350"/>
            <a:ext cx="9144000" cy="5149850"/>
            <a:chOff x="0" y="-8466"/>
            <a:chExt cx="12192000" cy="6866467"/>
          </a:xfrm>
        </p:grpSpPr>
        <p:cxnSp>
          <p:nvCxnSpPr>
            <p:cNvPr id="52" name="Shape 52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" name="Shape 54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5" name="Shape 55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Shape 56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8" name="Shape 58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9" name="Shape 59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0" name="Shape 60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ephbergermd.com/star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psychiatry.com/index.php/patient-for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mpsychiatry.com/index.php/accepted-insurance" TargetMode="External"/><Relationship Id="rId4" Type="http://schemas.openxmlformats.org/officeDocument/2006/relationships/hyperlink" Target="http://ympsychiatry.com/index.php/component/content/?id=295&amp;Itemid=2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202" cy="1234726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"/>
              <a:t>Southern Behavioral Healthcare Website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1130300" y="3038124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"/>
              <a:t>Optional </a:t>
            </a: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Subscription for </a:t>
            </a:r>
            <a:r>
              <a:rPr lang="en"/>
              <a:t>O</a:t>
            </a: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nline </a:t>
            </a:r>
            <a:r>
              <a:rPr lang="en"/>
              <a:t>S</a:t>
            </a: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creenings to be on the </a:t>
            </a:r>
            <a:r>
              <a:rPr lang="en"/>
              <a:t>W</a:t>
            </a: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ebsite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952"/>
              <a:buFont typeface="Noto Sans Symbols"/>
              <a:buChar char="▶"/>
            </a:pPr>
            <a:r>
              <a:rPr lang="en" sz="2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www.mentalhealthscreening.org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E636F-7B1E-4EC1-A3A4-969AE8F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72" y="3891517"/>
            <a:ext cx="6447501" cy="990600"/>
          </a:xfrm>
        </p:spPr>
        <p:txBody>
          <a:bodyPr/>
          <a:lstStyle/>
          <a:p>
            <a:r>
              <a:rPr lang="en-US" dirty="0"/>
              <a:t>We plan to design a logo similar to this but really liked this one off Google.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9DFD3-0352-4E87-84D5-471174BFC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4338" y="-377747"/>
            <a:ext cx="3753292" cy="478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60350" y="273843"/>
            <a:ext cx="8757600" cy="452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 SBHC               Home Page	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 or Appt times, Phone #, Patie</a:t>
            </a:r>
            <a:r>
              <a:rPr lang="en" sz="1400">
                <a:highlight>
                  <a:srgbClr val="000000"/>
                </a:highlight>
              </a:rPr>
              <a:t>nt</a:t>
            </a: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>
                <a:highlight>
                  <a:srgbClr val="000000"/>
                </a:highlight>
              </a:rPr>
              <a:t>P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ortal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60350" y="1016600"/>
            <a:ext cx="8355300" cy="484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	About Us	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Services* 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We Treat*	New Patients		Contact Us	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7054498" y="1336625"/>
            <a:ext cx="2089500" cy="1107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 of Operation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-Closed on major Holidays and weekends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Hours #s, Emerg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Locations, Directions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207152" y="1440435"/>
            <a:ext cx="1202100" cy="9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Bring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097278" y="1379667"/>
            <a:ext cx="1791300" cy="2146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&amp; Mission*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Providers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Insurance Plans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Policies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Prescription Refills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Payment?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HIPPA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FAQ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733775" y="4056950"/>
            <a:ext cx="5263500" cy="55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*see following slides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 &amp; Mission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06808" y="1620737"/>
            <a:ext cx="3139200" cy="4323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506808" y="2052933"/>
            <a:ext cx="3139200" cy="2477999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be the leading provider of outpatient psychiatric care in Atlanta Metro South, working together to promote (the) mental wellness of our community.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199" cy="4323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Mission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4"/>
          </p:nvPr>
        </p:nvSpPr>
        <p:spPr>
          <a:xfrm>
            <a:off x="3816300" y="2052921"/>
            <a:ext cx="3139200" cy="34716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To provide mental health services to children, adults, and the developmentally disabled population that is culturally sensitive regardless of age, race, gender, orientation, religion, or creed;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To work hand in hand with clients to overcome mental health challenges and improve their quality of life;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To partner with families and caregivers in achieving desired treatment goals for the client;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To provide compassionate care within an environment that fosters healing and recovery;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To bring hope and strengthen faith.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We aim to offer service that patients recommend to family and friends, that other providers prefer, and is relevant in the community we serve.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Services (Current)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08000" y="941989"/>
            <a:ext cx="3138026" cy="358903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2540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Diagnostic evaluation and treatment </a:t>
            </a:r>
          </a:p>
          <a:p>
            <a:pPr marL="254000" marR="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Psychopharmacology</a:t>
            </a:r>
          </a:p>
          <a:p>
            <a:pPr marL="254000" marR="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Bariatric pre-surgical consultation (and other surgeries)</a:t>
            </a:r>
          </a:p>
          <a:p>
            <a:pPr marL="254000" marR="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Disability and work-related reports </a:t>
            </a:r>
            <a:r>
              <a:rPr lang="en" sz="1800"/>
              <a:t>(Include?)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/>
              <a:t>Early childhood Assessments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3817477" y="941990"/>
            <a:ext cx="3138025" cy="358903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2540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Substance abuse assessments</a:t>
            </a:r>
          </a:p>
          <a:p>
            <a:pPr marL="254000" marR="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" sz="1800"/>
              <a:t>D</a:t>
            </a:r>
            <a:r>
              <a:rPr lang="en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evelopmental disabilities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Services (Prospective)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08000" y="999099"/>
            <a:ext cx="3138000" cy="39225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SzPct val="100000"/>
            </a:pPr>
            <a:r>
              <a:rPr lang="en"/>
              <a:t>Telepsychiatry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"/>
              <a:t>Group Therapy (Anger, Pregnancy*, Autism, Grief*, Obesity*)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"/>
              <a:t>Family Therapy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"/>
              <a:t>“Back-up psychiatry” for out of towners, confidential off record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"/>
              <a:t>Parenting class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en"/>
              <a:t>Medication clinics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"/>
              <a:t>TMS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924775" y="1107725"/>
            <a:ext cx="2145000" cy="8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 coming soon!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Conditions We Treat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508000" y="1620450"/>
            <a:ext cx="3138000" cy="32148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Mood Disorders: Depression, Bipolar, Seasonal Affective Disorder, Cyclothymic Disorder, Premenstrual Dysphoric Disorder, Disruptive Mood Dysregulation Disorder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Anxiety Disorders: Generalized Anxiety, Panic, PTSD, OCD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Common Disorders of Childhood: ADHD, Oppositional Defiant Disorder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Sleep Issues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3817477" y="1620441"/>
            <a:ext cx="3138000" cy="29106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Psychotic Disorders: Schizophrenia, Brief Psychotic Episodes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More: Addiction, Eating Disorders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"/>
              <a:t>New Patient </a:t>
            </a: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Forms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77198" y="1130651"/>
            <a:ext cx="3139217" cy="368177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</a:pPr>
            <a:r>
              <a:rPr lang="en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New patient packet for download which includes: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Consent to release information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Privacy policy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Treatment agreement 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Self report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HIPPA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Other information to bring to 1</a:t>
            </a:r>
            <a:r>
              <a:rPr lang="en" sz="1200" b="0" i="0" u="none" strike="noStrike" cap="none" baseline="30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or any appt. </a:t>
            </a:r>
            <a:r>
              <a:rPr lang="en" sz="12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http://www.josephbergermd.com/start.html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Rights and Responsibilities (Grady)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</a:pPr>
            <a:r>
              <a:rPr lang="en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Anonymous screenings, not a form</a:t>
            </a:r>
          </a:p>
        </p:txBody>
      </p:sp>
      <p:pic>
        <p:nvPicPr>
          <p:cNvPr id="236" name="Shape 236" descr="Screen Clippin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53024" y="164849"/>
            <a:ext cx="5255399" cy="48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508000" y="432525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"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Extra Information</a:t>
            </a:r>
            <a:r>
              <a:rPr lang="en"/>
              <a:t>: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08050" y="1124900"/>
            <a:ext cx="6447600" cy="3771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254000" marR="0" lvl="0" indent="-247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Logo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/>
              <a:t>A</a:t>
            </a: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ppointment times (ie from 8-5)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/>
              <a:t>Cancellation</a:t>
            </a: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policy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Telephone call policy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Local area hospitals or services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Refill policy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Payment policy, acceptable forms of payment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/>
              <a:t>Accepted </a:t>
            </a: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insurances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Bio, philosophy 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Links to social media ie Linked In?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Medical disclaimer and liability statements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FAQ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Event calendar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▶"/>
            </a:pPr>
            <a:r>
              <a:rPr lang="en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News and community links</a:t>
            </a:r>
          </a:p>
          <a:p>
            <a:pPr marL="254000" marR="0" lvl="0" indent="-2476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None/>
            </a:pPr>
            <a:endParaRPr sz="11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FAQs- </a:t>
            </a:r>
            <a:r>
              <a:rPr lang="en" sz="1000"/>
              <a:t>borrowed from Young Minds Psychiatry website as an example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508000" y="994824"/>
            <a:ext cx="6447600" cy="390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-69850" rtl="0">
              <a:lnSpc>
                <a:spcPct val="9692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57142"/>
              <a:buFont typeface="Arial"/>
              <a:buNone/>
            </a:pPr>
            <a:r>
              <a:rPr lang="en" sz="7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OFFICE VISIT: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Q. What do I need to bring with me to my first visit?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Insurance card, patient forms found on our </a:t>
            </a:r>
            <a:r>
              <a:rPr lang="en" sz="700" u="sng">
                <a:solidFill>
                  <a:srgbClr val="1EA0F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Form's page</a:t>
            </a:r>
            <a:r>
              <a:rPr lang="en" sz="700" u="sng">
                <a:solidFill>
                  <a:srgbClr val="2F71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How long do I have to wait to be seen?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We try to have very little wait time for your convenience.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What typs of insurance do you accept?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We accept a large variety of insurance plans.  </a:t>
            </a:r>
            <a:r>
              <a:rPr lang="en" sz="700" u="sng">
                <a:solidFill>
                  <a:srgbClr val="1EA0F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Please click here to view our accepted insurance list.</a:t>
            </a:r>
          </a:p>
          <a:p>
            <a:pPr marL="0" lvl="0" indent="-69850" rtl="0">
              <a:lnSpc>
                <a:spcPct val="9692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57142"/>
              <a:buFont typeface="Arial"/>
              <a:buNone/>
            </a:pPr>
            <a:r>
              <a:rPr lang="en" sz="7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-69850" rtl="0">
              <a:lnSpc>
                <a:spcPct val="9692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57142"/>
              <a:buFont typeface="Arial"/>
              <a:buNone/>
            </a:pPr>
            <a:r>
              <a:rPr lang="en" sz="7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SIGNS THAT YOU MAY NEED TO SCHEDULE A VISIT.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Why is my child not doing well in school?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Your child may need some testing.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I feel sad, tired and I do not have energy. Is that normal?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No, If you have these feeling for a long period of time, you may be suffering from depression or other mood disorders.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I am have trouble with my child. Do you do therapy for children?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Yes, our psychiatrist is specialized in child, and adolescent psychiatry.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My teen got distant all of a sudden. Do I need to schedule a doctor's appointment for her/him?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YES, your child’s sudden changes are red flags that he/ she maybe going through some difficulties.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 I get very worried for no apparent reason. Is there something that I can do?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This may be a sign of anxiety, you may need therapy and medication to treat it.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Q- How do you know if you need to see a psychiatrist, therapist, counselor or psychotherapist?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A- If you're interested or curious, just go. People go to therapy for a host of reasons -- anything from getting support, to getting help for major mental illness, to working through a particular issue(s), to just getting an outsider's perspective on the issue(s), to thinking about questions of meaning, etc.</a:t>
            </a:r>
          </a:p>
          <a:p>
            <a:pPr marL="0" lvl="0" indent="-698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 i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information on this website is for information but not intended to be a diagnoses or a treatment.Proper diagnoses and treatment require entering into a psychiatrist-patient relationship and the specialized care that would follow.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913</Words>
  <Application>Microsoft Office PowerPoint</Application>
  <PresentationFormat>On-screen Show (16:9)</PresentationFormat>
  <Paragraphs>108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Trebuchet MS</vt:lpstr>
      <vt:lpstr>Facet</vt:lpstr>
      <vt:lpstr>Southern Behavioral Healthcare Website</vt:lpstr>
      <vt:lpstr>Logo SBHC               Home Page Hours or Appt times, Phone #, Patient Portal</vt:lpstr>
      <vt:lpstr>Vision &amp; Mission</vt:lpstr>
      <vt:lpstr>Services (Current)</vt:lpstr>
      <vt:lpstr>Services (Prospective)</vt:lpstr>
      <vt:lpstr>Conditions We Treat</vt:lpstr>
      <vt:lpstr>New Patient Forms</vt:lpstr>
      <vt:lpstr>Extra Information:</vt:lpstr>
      <vt:lpstr>FAQs- borrowed from Young Minds Psychiatry website as an example</vt:lpstr>
      <vt:lpstr>Optional Subscription for Online Screenings to be on the Website</vt:lpstr>
      <vt:lpstr>We plan to design a logo similar to this but really liked this one off Google.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Behavioral Healthcare Website</dc:title>
  <cp:lastModifiedBy>nurse practitioner2</cp:lastModifiedBy>
  <cp:revision>2</cp:revision>
  <dcterms:modified xsi:type="dcterms:W3CDTF">2017-09-19T21:48:55Z</dcterms:modified>
</cp:coreProperties>
</file>