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5376863" cy="7169150" type="B5ISO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265" y="1173285"/>
            <a:ext cx="4570334" cy="2495926"/>
          </a:xfrm>
        </p:spPr>
        <p:txBody>
          <a:bodyPr anchor="b"/>
          <a:lstStyle>
            <a:lvl1pPr algn="ctr">
              <a:defRPr sz="352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2108" y="3765464"/>
            <a:ext cx="4032647" cy="1730885"/>
          </a:xfrm>
        </p:spPr>
        <p:txBody>
          <a:bodyPr/>
          <a:lstStyle>
            <a:lvl1pPr marL="0" indent="0" algn="ctr">
              <a:buNone/>
              <a:defRPr sz="1411"/>
            </a:lvl1pPr>
            <a:lvl2pPr marL="268834" indent="0" algn="ctr">
              <a:buNone/>
              <a:defRPr sz="1176"/>
            </a:lvl2pPr>
            <a:lvl3pPr marL="537667" indent="0" algn="ctr">
              <a:buNone/>
              <a:defRPr sz="1058"/>
            </a:lvl3pPr>
            <a:lvl4pPr marL="806501" indent="0" algn="ctr">
              <a:buNone/>
              <a:defRPr sz="941"/>
            </a:lvl4pPr>
            <a:lvl5pPr marL="1075334" indent="0" algn="ctr">
              <a:buNone/>
              <a:defRPr sz="941"/>
            </a:lvl5pPr>
            <a:lvl6pPr marL="1344168" indent="0" algn="ctr">
              <a:buNone/>
              <a:defRPr sz="941"/>
            </a:lvl6pPr>
            <a:lvl7pPr marL="1613002" indent="0" algn="ctr">
              <a:buNone/>
              <a:defRPr sz="941"/>
            </a:lvl7pPr>
            <a:lvl8pPr marL="1881835" indent="0" algn="ctr">
              <a:buNone/>
              <a:defRPr sz="941"/>
            </a:lvl8pPr>
            <a:lvl9pPr marL="2150669" indent="0" algn="ctr">
              <a:buNone/>
              <a:defRPr sz="941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8F43-DCA3-4EB1-844C-B34E033972BB}" type="datetimeFigureOut">
              <a:rPr lang="en-AU" smtClean="0"/>
              <a:t>16/09/2017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C29E-8231-4F22-BFE4-12B7709BDF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424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8F43-DCA3-4EB1-844C-B34E033972BB}" type="datetimeFigureOut">
              <a:rPr lang="en-AU" smtClean="0"/>
              <a:t>16/09/2017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C29E-8231-4F22-BFE4-12B7709BDF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9011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47818" y="381691"/>
            <a:ext cx="1159386" cy="60755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9660" y="381691"/>
            <a:ext cx="3410947" cy="60755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8F43-DCA3-4EB1-844C-B34E033972BB}" type="datetimeFigureOut">
              <a:rPr lang="en-AU" smtClean="0"/>
              <a:t>16/09/2017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C29E-8231-4F22-BFE4-12B7709BDF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877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8F43-DCA3-4EB1-844C-B34E033972BB}" type="datetimeFigureOut">
              <a:rPr lang="en-AU" smtClean="0"/>
              <a:t>16/09/2017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C29E-8231-4F22-BFE4-12B7709BDF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6166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59" y="1787311"/>
            <a:ext cx="4637544" cy="2982167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859" y="4797690"/>
            <a:ext cx="4637544" cy="1568251"/>
          </a:xfrm>
        </p:spPr>
        <p:txBody>
          <a:bodyPr/>
          <a:lstStyle>
            <a:lvl1pPr marL="0" indent="0">
              <a:buNone/>
              <a:defRPr sz="1411">
                <a:solidFill>
                  <a:schemeClr val="tx1"/>
                </a:solidFill>
              </a:defRPr>
            </a:lvl1pPr>
            <a:lvl2pPr marL="268834" indent="0">
              <a:buNone/>
              <a:defRPr sz="1176">
                <a:solidFill>
                  <a:schemeClr val="tx1">
                    <a:tint val="75000"/>
                  </a:schemeClr>
                </a:solidFill>
              </a:defRPr>
            </a:lvl2pPr>
            <a:lvl3pPr marL="537667" indent="0">
              <a:buNone/>
              <a:defRPr sz="1058">
                <a:solidFill>
                  <a:schemeClr val="tx1">
                    <a:tint val="75000"/>
                  </a:schemeClr>
                </a:solidFill>
              </a:defRPr>
            </a:lvl3pPr>
            <a:lvl4pPr marL="806501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4pPr>
            <a:lvl5pPr marL="1075334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5pPr>
            <a:lvl6pPr marL="1344168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6pPr>
            <a:lvl7pPr marL="1613002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7pPr>
            <a:lvl8pPr marL="1881835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8pPr>
            <a:lvl9pPr marL="2150669" indent="0">
              <a:buNone/>
              <a:defRPr sz="94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8F43-DCA3-4EB1-844C-B34E033972BB}" type="datetimeFigureOut">
              <a:rPr lang="en-AU" smtClean="0"/>
              <a:t>16/09/2017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C29E-8231-4F22-BFE4-12B7709BDF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468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9659" y="1908454"/>
            <a:ext cx="2285167" cy="4548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22037" y="1908454"/>
            <a:ext cx="2285167" cy="4548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8F43-DCA3-4EB1-844C-B34E033972BB}" type="datetimeFigureOut">
              <a:rPr lang="en-AU" smtClean="0"/>
              <a:t>16/09/2017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C29E-8231-4F22-BFE4-12B7709BDF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4429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381693"/>
            <a:ext cx="4637544" cy="138570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0360" y="1757438"/>
            <a:ext cx="2274665" cy="861293"/>
          </a:xfrm>
        </p:spPr>
        <p:txBody>
          <a:bodyPr anchor="b"/>
          <a:lstStyle>
            <a:lvl1pPr marL="0" indent="0">
              <a:buNone/>
              <a:defRPr sz="1411" b="1"/>
            </a:lvl1pPr>
            <a:lvl2pPr marL="268834" indent="0">
              <a:buNone/>
              <a:defRPr sz="1176" b="1"/>
            </a:lvl2pPr>
            <a:lvl3pPr marL="537667" indent="0">
              <a:buNone/>
              <a:defRPr sz="1058" b="1"/>
            </a:lvl3pPr>
            <a:lvl4pPr marL="806501" indent="0">
              <a:buNone/>
              <a:defRPr sz="941" b="1"/>
            </a:lvl4pPr>
            <a:lvl5pPr marL="1075334" indent="0">
              <a:buNone/>
              <a:defRPr sz="941" b="1"/>
            </a:lvl5pPr>
            <a:lvl6pPr marL="1344168" indent="0">
              <a:buNone/>
              <a:defRPr sz="941" b="1"/>
            </a:lvl6pPr>
            <a:lvl7pPr marL="1613002" indent="0">
              <a:buNone/>
              <a:defRPr sz="941" b="1"/>
            </a:lvl7pPr>
            <a:lvl8pPr marL="1881835" indent="0">
              <a:buNone/>
              <a:defRPr sz="941" b="1"/>
            </a:lvl8pPr>
            <a:lvl9pPr marL="2150669" indent="0">
              <a:buNone/>
              <a:defRPr sz="94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60" y="2618731"/>
            <a:ext cx="2274665" cy="38517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22037" y="1757438"/>
            <a:ext cx="2285867" cy="861293"/>
          </a:xfrm>
        </p:spPr>
        <p:txBody>
          <a:bodyPr anchor="b"/>
          <a:lstStyle>
            <a:lvl1pPr marL="0" indent="0">
              <a:buNone/>
              <a:defRPr sz="1411" b="1"/>
            </a:lvl1pPr>
            <a:lvl2pPr marL="268834" indent="0">
              <a:buNone/>
              <a:defRPr sz="1176" b="1"/>
            </a:lvl2pPr>
            <a:lvl3pPr marL="537667" indent="0">
              <a:buNone/>
              <a:defRPr sz="1058" b="1"/>
            </a:lvl3pPr>
            <a:lvl4pPr marL="806501" indent="0">
              <a:buNone/>
              <a:defRPr sz="941" b="1"/>
            </a:lvl4pPr>
            <a:lvl5pPr marL="1075334" indent="0">
              <a:buNone/>
              <a:defRPr sz="941" b="1"/>
            </a:lvl5pPr>
            <a:lvl6pPr marL="1344168" indent="0">
              <a:buNone/>
              <a:defRPr sz="941" b="1"/>
            </a:lvl6pPr>
            <a:lvl7pPr marL="1613002" indent="0">
              <a:buNone/>
              <a:defRPr sz="941" b="1"/>
            </a:lvl7pPr>
            <a:lvl8pPr marL="1881835" indent="0">
              <a:buNone/>
              <a:defRPr sz="941" b="1"/>
            </a:lvl8pPr>
            <a:lvl9pPr marL="2150669" indent="0">
              <a:buNone/>
              <a:defRPr sz="94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22037" y="2618731"/>
            <a:ext cx="2285867" cy="38517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8F43-DCA3-4EB1-844C-B34E033972BB}" type="datetimeFigureOut">
              <a:rPr lang="en-AU" smtClean="0"/>
              <a:t>16/09/2017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C29E-8231-4F22-BFE4-12B7709BDF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1044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8F43-DCA3-4EB1-844C-B34E033972BB}" type="datetimeFigureOut">
              <a:rPr lang="en-AU" smtClean="0"/>
              <a:t>16/09/2017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C29E-8231-4F22-BFE4-12B7709BDF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6888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8F43-DCA3-4EB1-844C-B34E033972BB}" type="datetimeFigureOut">
              <a:rPr lang="en-AU" smtClean="0"/>
              <a:t>16/09/2017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C29E-8231-4F22-BFE4-12B7709BDF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1132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477943"/>
            <a:ext cx="1734178" cy="1672802"/>
          </a:xfrm>
        </p:spPr>
        <p:txBody>
          <a:bodyPr anchor="b"/>
          <a:lstStyle>
            <a:lvl1pPr>
              <a:defRPr sz="188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867" y="1032226"/>
            <a:ext cx="2722037" cy="5094743"/>
          </a:xfrm>
        </p:spPr>
        <p:txBody>
          <a:bodyPr/>
          <a:lstStyle>
            <a:lvl1pPr>
              <a:defRPr sz="1882"/>
            </a:lvl1pPr>
            <a:lvl2pPr>
              <a:defRPr sz="1646"/>
            </a:lvl2pPr>
            <a:lvl3pPr>
              <a:defRPr sz="1411"/>
            </a:lvl3pPr>
            <a:lvl4pPr>
              <a:defRPr sz="1176"/>
            </a:lvl4pPr>
            <a:lvl5pPr>
              <a:defRPr sz="1176"/>
            </a:lvl5pPr>
            <a:lvl6pPr>
              <a:defRPr sz="1176"/>
            </a:lvl6pPr>
            <a:lvl7pPr>
              <a:defRPr sz="1176"/>
            </a:lvl7pPr>
            <a:lvl8pPr>
              <a:defRPr sz="1176"/>
            </a:lvl8pPr>
            <a:lvl9pPr>
              <a:defRPr sz="117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0360" y="2150745"/>
            <a:ext cx="1734178" cy="3984521"/>
          </a:xfrm>
        </p:spPr>
        <p:txBody>
          <a:bodyPr/>
          <a:lstStyle>
            <a:lvl1pPr marL="0" indent="0">
              <a:buNone/>
              <a:defRPr sz="941"/>
            </a:lvl1pPr>
            <a:lvl2pPr marL="268834" indent="0">
              <a:buNone/>
              <a:defRPr sz="823"/>
            </a:lvl2pPr>
            <a:lvl3pPr marL="537667" indent="0">
              <a:buNone/>
              <a:defRPr sz="706"/>
            </a:lvl3pPr>
            <a:lvl4pPr marL="806501" indent="0">
              <a:buNone/>
              <a:defRPr sz="588"/>
            </a:lvl4pPr>
            <a:lvl5pPr marL="1075334" indent="0">
              <a:buNone/>
              <a:defRPr sz="588"/>
            </a:lvl5pPr>
            <a:lvl6pPr marL="1344168" indent="0">
              <a:buNone/>
              <a:defRPr sz="588"/>
            </a:lvl6pPr>
            <a:lvl7pPr marL="1613002" indent="0">
              <a:buNone/>
              <a:defRPr sz="588"/>
            </a:lvl7pPr>
            <a:lvl8pPr marL="1881835" indent="0">
              <a:buNone/>
              <a:defRPr sz="588"/>
            </a:lvl8pPr>
            <a:lvl9pPr marL="2150669" indent="0">
              <a:buNone/>
              <a:defRPr sz="58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8F43-DCA3-4EB1-844C-B34E033972BB}" type="datetimeFigureOut">
              <a:rPr lang="en-AU" smtClean="0"/>
              <a:t>16/09/2017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C29E-8231-4F22-BFE4-12B7709BDF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0859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477943"/>
            <a:ext cx="1734178" cy="1672802"/>
          </a:xfrm>
        </p:spPr>
        <p:txBody>
          <a:bodyPr anchor="b"/>
          <a:lstStyle>
            <a:lvl1pPr>
              <a:defRPr sz="188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867" y="1032226"/>
            <a:ext cx="2722037" cy="5094743"/>
          </a:xfrm>
        </p:spPr>
        <p:txBody>
          <a:bodyPr anchor="t"/>
          <a:lstStyle>
            <a:lvl1pPr marL="0" indent="0">
              <a:buNone/>
              <a:defRPr sz="1882"/>
            </a:lvl1pPr>
            <a:lvl2pPr marL="268834" indent="0">
              <a:buNone/>
              <a:defRPr sz="1646"/>
            </a:lvl2pPr>
            <a:lvl3pPr marL="537667" indent="0">
              <a:buNone/>
              <a:defRPr sz="1411"/>
            </a:lvl3pPr>
            <a:lvl4pPr marL="806501" indent="0">
              <a:buNone/>
              <a:defRPr sz="1176"/>
            </a:lvl4pPr>
            <a:lvl5pPr marL="1075334" indent="0">
              <a:buNone/>
              <a:defRPr sz="1176"/>
            </a:lvl5pPr>
            <a:lvl6pPr marL="1344168" indent="0">
              <a:buNone/>
              <a:defRPr sz="1176"/>
            </a:lvl6pPr>
            <a:lvl7pPr marL="1613002" indent="0">
              <a:buNone/>
              <a:defRPr sz="1176"/>
            </a:lvl7pPr>
            <a:lvl8pPr marL="1881835" indent="0">
              <a:buNone/>
              <a:defRPr sz="1176"/>
            </a:lvl8pPr>
            <a:lvl9pPr marL="2150669" indent="0">
              <a:buNone/>
              <a:defRPr sz="117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0360" y="2150745"/>
            <a:ext cx="1734178" cy="3984521"/>
          </a:xfrm>
        </p:spPr>
        <p:txBody>
          <a:bodyPr/>
          <a:lstStyle>
            <a:lvl1pPr marL="0" indent="0">
              <a:buNone/>
              <a:defRPr sz="941"/>
            </a:lvl1pPr>
            <a:lvl2pPr marL="268834" indent="0">
              <a:buNone/>
              <a:defRPr sz="823"/>
            </a:lvl2pPr>
            <a:lvl3pPr marL="537667" indent="0">
              <a:buNone/>
              <a:defRPr sz="706"/>
            </a:lvl3pPr>
            <a:lvl4pPr marL="806501" indent="0">
              <a:buNone/>
              <a:defRPr sz="588"/>
            </a:lvl4pPr>
            <a:lvl5pPr marL="1075334" indent="0">
              <a:buNone/>
              <a:defRPr sz="588"/>
            </a:lvl5pPr>
            <a:lvl6pPr marL="1344168" indent="0">
              <a:buNone/>
              <a:defRPr sz="588"/>
            </a:lvl6pPr>
            <a:lvl7pPr marL="1613002" indent="0">
              <a:buNone/>
              <a:defRPr sz="588"/>
            </a:lvl7pPr>
            <a:lvl8pPr marL="1881835" indent="0">
              <a:buNone/>
              <a:defRPr sz="588"/>
            </a:lvl8pPr>
            <a:lvl9pPr marL="2150669" indent="0">
              <a:buNone/>
              <a:defRPr sz="58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F8F43-DCA3-4EB1-844C-B34E033972BB}" type="datetimeFigureOut">
              <a:rPr lang="en-AU" smtClean="0"/>
              <a:t>16/09/2017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C29E-8231-4F22-BFE4-12B7709BDF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1103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9660" y="381693"/>
            <a:ext cx="4637544" cy="1385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9660" y="1908454"/>
            <a:ext cx="4637544" cy="4548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9659" y="6644741"/>
            <a:ext cx="1209794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F8F43-DCA3-4EB1-844C-B34E033972BB}" type="datetimeFigureOut">
              <a:rPr lang="en-AU" smtClean="0"/>
              <a:t>16/09/2017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1086" y="6644741"/>
            <a:ext cx="1814691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97410" y="6644741"/>
            <a:ext cx="1209794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4C29E-8231-4F22-BFE4-12B7709BDF1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9163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7667" rtl="0" eaLnBrk="1" latinLnBrk="0" hangingPunct="1">
        <a:lnSpc>
          <a:spcPct val="90000"/>
        </a:lnSpc>
        <a:spcBef>
          <a:spcPct val="0"/>
        </a:spcBef>
        <a:buNone/>
        <a:defRPr sz="25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4417" indent="-134417" algn="l" defTabSz="537667" rtl="0" eaLnBrk="1" latinLnBrk="0" hangingPunct="1">
        <a:lnSpc>
          <a:spcPct val="90000"/>
        </a:lnSpc>
        <a:spcBef>
          <a:spcPts val="588"/>
        </a:spcBef>
        <a:buFont typeface="Arial" panose="020B0604020202020204" pitchFamily="34" charset="0"/>
        <a:buChar char="•"/>
        <a:defRPr sz="1646" kern="1200">
          <a:solidFill>
            <a:schemeClr val="tx1"/>
          </a:solidFill>
          <a:latin typeface="+mn-lt"/>
          <a:ea typeface="+mn-ea"/>
          <a:cs typeface="+mn-cs"/>
        </a:defRPr>
      </a:lvl1pPr>
      <a:lvl2pPr marL="403250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672084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176" kern="1200">
          <a:solidFill>
            <a:schemeClr val="tx1"/>
          </a:solidFill>
          <a:latin typeface="+mn-lt"/>
          <a:ea typeface="+mn-ea"/>
          <a:cs typeface="+mn-cs"/>
        </a:defRPr>
      </a:lvl3pPr>
      <a:lvl4pPr marL="940918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4pPr>
      <a:lvl5pPr marL="1209751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5pPr>
      <a:lvl6pPr marL="1478585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6pPr>
      <a:lvl7pPr marL="1747418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7pPr>
      <a:lvl8pPr marL="2016252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8pPr>
      <a:lvl9pPr marL="2285086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1pPr>
      <a:lvl2pPr marL="268834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2pPr>
      <a:lvl3pPr marL="537667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3pPr>
      <a:lvl4pPr marL="806501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4pPr>
      <a:lvl5pPr marL="1075334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5pPr>
      <a:lvl6pPr marL="1344168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6pPr>
      <a:lvl7pPr marL="1613002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7pPr>
      <a:lvl8pPr marL="1881835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8pPr>
      <a:lvl9pPr marL="2150669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hrimplovemulberry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71" y="14514"/>
            <a:ext cx="5379134" cy="71546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791" y="1049883"/>
            <a:ext cx="3234801" cy="242297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64651" y="474608"/>
            <a:ext cx="358623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6000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SHRIMP</a:t>
            </a:r>
          </a:p>
          <a:p>
            <a:endParaRPr lang="en-AU" sz="6000" b="1" dirty="0" smtClean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endParaRPr lang="en-AU" sz="6000" b="1" dirty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  <a:p>
            <a:r>
              <a:rPr lang="en-AU" sz="6000" b="1" dirty="0" smtClean="0">
                <a:latin typeface="Estrangelo Edessa" panose="03080600000000000000" pitchFamily="66" charset="0"/>
                <a:cs typeface="Estrangelo Edessa" panose="03080600000000000000" pitchFamily="66" charset="0"/>
              </a:rPr>
              <a:t>MULBERRY</a:t>
            </a:r>
            <a:endParaRPr lang="en-AU" sz="6000" b="1" dirty="0">
              <a:latin typeface="Estrangelo Edessa" panose="03080600000000000000" pitchFamily="66" charset="0"/>
              <a:cs typeface="Estrangelo Edessa" panose="03080600000000000000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259" y="1765943"/>
            <a:ext cx="2236052" cy="990857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46529" y="4976320"/>
            <a:ext cx="40815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b="1" dirty="0" smtClean="0"/>
              <a:t>Mulberry Leaves</a:t>
            </a:r>
            <a:r>
              <a:rPr lang="en-AU" dirty="0" smtClean="0"/>
              <a:t> are a Natural Source of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Vitamin A, B, C, and 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Calcium, Iron, and Potassium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Dietary Fibre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dirty="0" smtClean="0"/>
              <a:t>Beneficial phytonutrients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AU" b="1" dirty="0" smtClean="0"/>
              <a:t>Best of all shrimp LOVE it!!! </a:t>
            </a:r>
            <a:endParaRPr lang="en-A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65942" y="4002391"/>
            <a:ext cx="4042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 smtClean="0"/>
              <a:t>Mulberry Leaf Based Dietary Supplement</a:t>
            </a:r>
          </a:p>
          <a:p>
            <a:pPr algn="ctr"/>
            <a:r>
              <a:rPr lang="en-AU" dirty="0" smtClean="0"/>
              <a:t> for all Ornamental Shrimp</a:t>
            </a:r>
            <a:endParaRPr lang="en-AU" dirty="0"/>
          </a:p>
        </p:txBody>
      </p:sp>
      <p:sp>
        <p:nvSpPr>
          <p:cNvPr id="3" name="TextBox 2"/>
          <p:cNvSpPr txBox="1"/>
          <p:nvPr/>
        </p:nvSpPr>
        <p:spPr>
          <a:xfrm>
            <a:off x="2950204" y="6892151"/>
            <a:ext cx="1925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 smtClean="0"/>
              <a:t>Net Weight: Four x 3g tubes</a:t>
            </a:r>
            <a:endParaRPr lang="en-AU" sz="1200" dirty="0"/>
          </a:p>
        </p:txBody>
      </p:sp>
    </p:spTree>
    <p:extLst>
      <p:ext uri="{BB962C8B-B14F-4D97-AF65-F5344CB8AC3E}">
        <p14:creationId xmlns:p14="http://schemas.microsoft.com/office/powerpoint/2010/main" val="306192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863" y="5626102"/>
            <a:ext cx="1905000" cy="1619250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788229" y="5878286"/>
            <a:ext cx="1360715" cy="1012372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1669" y="241928"/>
            <a:ext cx="46699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Shrimp Love Mulberry is designed to be used as part of a varied diet for your shrimp. It comes in a convenient applicator to easily control and provide the exact amount of food you want to feed.</a:t>
            </a:r>
          </a:p>
          <a:p>
            <a:endParaRPr lang="en-AU" sz="1200" dirty="0"/>
          </a:p>
          <a:p>
            <a:r>
              <a:rPr lang="en-AU" sz="1200" b="1" dirty="0" smtClean="0"/>
              <a:t>Feeding Instructions:  </a:t>
            </a:r>
            <a:r>
              <a:rPr lang="en-AU" sz="1200" dirty="0" smtClean="0"/>
              <a:t>Use as part of a varied diet for your shrimp. Feed once a day, the amount will vary with the number of shrimp present.  Avoid over feeding and remove any uneaten food to avoid water quality issues.</a:t>
            </a:r>
          </a:p>
          <a:p>
            <a:endParaRPr lang="en-AU" sz="1200" dirty="0" smtClean="0"/>
          </a:p>
          <a:p>
            <a:r>
              <a:rPr lang="en-AU" sz="1200" b="1" dirty="0" smtClean="0"/>
              <a:t>Storage</a:t>
            </a:r>
            <a:r>
              <a:rPr lang="en-AU" sz="1200" dirty="0" smtClean="0"/>
              <a:t>: Keep frozen for long term storage. Remove one </a:t>
            </a:r>
            <a:r>
              <a:rPr lang="en-AU" sz="1200" dirty="0"/>
              <a:t>a</a:t>
            </a:r>
            <a:r>
              <a:rPr lang="en-AU" sz="1200" dirty="0" smtClean="0"/>
              <a:t>pplicator at time.  After an applicator is removed from the freezer and thawed discard any remaining food after one month.  Store the applicator in the refrigerator between feedings. </a:t>
            </a:r>
          </a:p>
          <a:p>
            <a:endParaRPr lang="en-AU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024" y="3354586"/>
            <a:ext cx="2624744" cy="1651454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521187" y="3416982"/>
            <a:ext cx="2472417" cy="1491343"/>
          </a:xfrm>
          <a:prstGeom prst="line">
            <a:avLst/>
          </a:prstGeom>
          <a:ln w="1270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81669" y="5691822"/>
            <a:ext cx="180369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dirty="0" smtClean="0"/>
              <a:t>Produced in Australia by:</a:t>
            </a:r>
          </a:p>
          <a:p>
            <a:r>
              <a:rPr lang="en-AU" sz="1000" dirty="0" smtClean="0"/>
              <a:t>Shrimp Love Mulberry</a:t>
            </a:r>
          </a:p>
          <a:p>
            <a:r>
              <a:rPr lang="en-AU" sz="1000" dirty="0" smtClean="0"/>
              <a:t>PO Box 1011</a:t>
            </a:r>
          </a:p>
          <a:p>
            <a:r>
              <a:rPr lang="en-AU" sz="1000" dirty="0" smtClean="0"/>
              <a:t>Clayton South, VIC </a:t>
            </a:r>
            <a:r>
              <a:rPr lang="en-AU" sz="1000" dirty="0" smtClean="0"/>
              <a:t>3169</a:t>
            </a:r>
          </a:p>
          <a:p>
            <a:endParaRPr lang="en-AU" sz="1000" dirty="0"/>
          </a:p>
          <a:p>
            <a:r>
              <a:rPr lang="en-AU" sz="1000" dirty="0" smtClean="0">
                <a:hlinkClick r:id="rId4"/>
              </a:rPr>
              <a:t>www.shrimplovemulberry.com</a:t>
            </a:r>
            <a:endParaRPr lang="en-AU" sz="1000" dirty="0" smtClean="0"/>
          </a:p>
          <a:p>
            <a:r>
              <a:rPr lang="en-AU" sz="1000" dirty="0" smtClean="0"/>
              <a:t>info@shrimplovemulberry.com</a:t>
            </a:r>
            <a:endParaRPr lang="en-AU" sz="1000" dirty="0" smtClean="0"/>
          </a:p>
          <a:p>
            <a:endParaRPr lang="en-AU" sz="1000" dirty="0" smtClean="0"/>
          </a:p>
          <a:p>
            <a:r>
              <a:rPr lang="en-AU" sz="1000" dirty="0" smtClean="0"/>
              <a:t>Expiry Date </a:t>
            </a:r>
            <a:r>
              <a:rPr lang="en-AU" sz="1000" dirty="0" smtClean="0"/>
              <a:t>(Frozen </a:t>
            </a:r>
            <a:r>
              <a:rPr lang="en-AU" sz="1000" dirty="0" smtClean="0"/>
              <a:t>Storage): </a:t>
            </a:r>
            <a:endParaRPr lang="en-AU" sz="1000" dirty="0"/>
          </a:p>
        </p:txBody>
      </p:sp>
    </p:spTree>
    <p:extLst>
      <p:ext uri="{BB962C8B-B14F-4D97-AF65-F5344CB8AC3E}">
        <p14:creationId xmlns:p14="http://schemas.microsoft.com/office/powerpoint/2010/main" val="3671088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238</TotalTime>
  <Words>201</Words>
  <Application>Microsoft Office PowerPoint</Application>
  <PresentationFormat>B5 (ISO) Paper (176x250 mm)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Estrangelo Edessa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Brett De Poister</dc:creator>
  <cp:lastModifiedBy>Brett De Poister</cp:lastModifiedBy>
  <cp:revision>11</cp:revision>
  <cp:lastPrinted>2017-09-02T12:04:15Z</cp:lastPrinted>
  <dcterms:created xsi:type="dcterms:W3CDTF">2017-09-02T10:34:28Z</dcterms:created>
  <dcterms:modified xsi:type="dcterms:W3CDTF">2017-09-16T08:11:28Z</dcterms:modified>
</cp:coreProperties>
</file>