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62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683" autoAdjust="0"/>
  </p:normalViewPr>
  <p:slideViewPr>
    <p:cSldViewPr snapToGrid="0" snapToObjects="1">
      <p:cViewPr varScale="1">
        <p:scale>
          <a:sx n="97" d="100"/>
          <a:sy n="97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D8C4-9C82-4D41-9017-5F0D050E304A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E8C1-6D84-9C48-BBAA-B3EF2793C5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332" y="3865716"/>
            <a:ext cx="5897991" cy="24842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194" dirty="0" smtClean="0">
                <a:solidFill>
                  <a:schemeClr val="tx1"/>
                </a:solidFill>
                <a:latin typeface="Corbel"/>
                <a:cs typeface="Century Gothic"/>
              </a:rPr>
              <a:t>Shining Lights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97" dirty="0" smtClean="0">
                <a:solidFill>
                  <a:schemeClr val="tx1"/>
                </a:solidFill>
                <a:latin typeface="Corbel"/>
                <a:cs typeface="Century Gothic"/>
              </a:rPr>
              <a:t>Early Learning Centre</a:t>
            </a:r>
          </a:p>
          <a:p>
            <a:endParaRPr lang="en-US" sz="6857" b="1" dirty="0">
              <a:solidFill>
                <a:schemeClr val="tx1"/>
              </a:solidFill>
              <a:latin typeface="Corbel"/>
              <a:cs typeface="Century Gothic"/>
            </a:endParaRPr>
          </a:p>
        </p:txBody>
      </p:sp>
      <p:pic>
        <p:nvPicPr>
          <p:cNvPr id="6" name="Picture 5" descr="ECBC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04" y="510049"/>
            <a:ext cx="8343509" cy="2929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59" y="4085256"/>
            <a:ext cx="1452643" cy="2107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332" y="3865716"/>
            <a:ext cx="5897991" cy="24842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194" dirty="0" smtClean="0">
                <a:solidFill>
                  <a:schemeClr val="tx1"/>
                </a:solidFill>
                <a:latin typeface="Corbel"/>
                <a:cs typeface="Century Gothic"/>
              </a:rPr>
              <a:t>Shining Lights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97" dirty="0" smtClean="0">
                <a:solidFill>
                  <a:schemeClr val="tx1"/>
                </a:solidFill>
                <a:latin typeface="Corbel"/>
                <a:cs typeface="Century Gothic"/>
              </a:rPr>
              <a:t>Early Learning Centre</a:t>
            </a:r>
          </a:p>
          <a:p>
            <a:endParaRPr lang="en-US" sz="6857" b="1" dirty="0">
              <a:solidFill>
                <a:schemeClr val="tx1"/>
              </a:solidFill>
              <a:latin typeface="Corbel"/>
              <a:cs typeface="Century Gothic"/>
            </a:endParaRPr>
          </a:p>
        </p:txBody>
      </p:sp>
      <p:pic>
        <p:nvPicPr>
          <p:cNvPr id="6" name="Picture 5" descr="ECBC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04" y="510049"/>
            <a:ext cx="8343509" cy="2929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04" y="4081259"/>
            <a:ext cx="2836613" cy="20784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12943"/>
            <a:ext cx="8589359" cy="5613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7" y="363081"/>
            <a:ext cx="2169583" cy="219385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61732" y="363081"/>
            <a:ext cx="5897991" cy="248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19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/>
                <a:ea typeface="+mn-ea"/>
                <a:cs typeface="Century Gothic"/>
              </a:rPr>
              <a:t>Shining Lights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6194" dirty="0" smtClean="0">
                <a:latin typeface="Corbel"/>
                <a:cs typeface="Century Gothic"/>
              </a:rPr>
              <a:t>ELC</a:t>
            </a:r>
            <a:endParaRPr kumimoji="0" lang="en-US" sz="6857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857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/>
              <a:ea typeface="+mn-ea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69" y="3317873"/>
            <a:ext cx="2003531" cy="17293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69" y="5336407"/>
            <a:ext cx="2167147" cy="1369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19" y="2847365"/>
            <a:ext cx="4247904" cy="3697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94981" cy="2950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624" y="2950758"/>
            <a:ext cx="5332376" cy="3907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13</Words>
  <Application>Microsoft Macintosh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Digiphone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Thang Phan</dc:creator>
  <cp:lastModifiedBy>Thang Phan</cp:lastModifiedBy>
  <cp:revision>7</cp:revision>
  <dcterms:created xsi:type="dcterms:W3CDTF">2017-09-15T03:28:05Z</dcterms:created>
  <dcterms:modified xsi:type="dcterms:W3CDTF">2017-09-15T03:28:46Z</dcterms:modified>
</cp:coreProperties>
</file>