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56" r:id="rId4"/>
    <p:sldId id="263" r:id="rId5"/>
    <p:sldId id="261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46F87-557C-42F5-9F4B-10DAEE48068D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A95F-4AC4-4472-A80C-7A065AB62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42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98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96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33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91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68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4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15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90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0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5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11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3DB6-C074-4AB1-8FAD-8C6BEADC7F78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D9A9-92A0-4D80-BD3C-F206D92A9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1824037"/>
            <a:ext cx="54197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5" y="1487967"/>
            <a:ext cx="93630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9963"/>
            <a:ext cx="4334670" cy="2814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23" y="-80198"/>
            <a:ext cx="5340826" cy="33409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 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24" y="1512907"/>
            <a:ext cx="868755" cy="69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69" y="2944236"/>
            <a:ext cx="2622737" cy="20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84" y="560717"/>
            <a:ext cx="10515600" cy="1325563"/>
          </a:xfrm>
        </p:spPr>
        <p:txBody>
          <a:bodyPr>
            <a:normAutofit fontScale="90000"/>
          </a:bodyPr>
          <a:lstStyle/>
          <a:p>
            <a:pPr lvl="1"/>
            <a:r>
              <a:rPr lang="en-AU" dirty="0"/>
              <a:t>CSO Colour </a:t>
            </a:r>
            <a:r>
              <a:rPr lang="en-AU" dirty="0" smtClean="0"/>
              <a:t>Branding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We a wide spectrum of colours to represent its diversity and its commitment to the future.</a:t>
            </a:r>
            <a:br>
              <a:rPr lang="en-AU" dirty="0" smtClean="0"/>
            </a:br>
            <a:r>
              <a:rPr lang="en-AU" dirty="0" smtClean="0"/>
              <a:t>CSO looks to leverage off this by looking for colours / colour palette to represent our and our customer journey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Blue – Representing our solid foundations and keeping to our origins </a:t>
            </a:r>
            <a:br>
              <a:rPr lang="en-AU" dirty="0" smtClean="0"/>
            </a:br>
            <a:r>
              <a:rPr lang="en-AU" dirty="0" smtClean="0"/>
              <a:t>Orange – Representing progress and embracing of change</a:t>
            </a:r>
            <a:br>
              <a:rPr lang="en-AU" dirty="0" smtClean="0"/>
            </a:br>
            <a:r>
              <a:rPr lang="en-AU" dirty="0" smtClean="0"/>
              <a:t>Turquoise – representing a calm and seamless transition to a new way of working and a new way of thinking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38" y="2741438"/>
            <a:ext cx="5495477" cy="3925342"/>
          </a:xfrm>
        </p:spPr>
      </p:pic>
    </p:spTree>
    <p:extLst>
      <p:ext uri="{BB962C8B-B14F-4D97-AF65-F5344CB8AC3E}">
        <p14:creationId xmlns:p14="http://schemas.microsoft.com/office/powerpoint/2010/main" val="26440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762125"/>
            <a:ext cx="8953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%20iVBORw0KGgoAAAANSUhEUgAAAUEAAAC9CAYAAAFaLv9xAAAAAXNSR0IArs4c6QAAAARnQU1BAACxjwv8YQUAAAAJcEhZcwAADsMAAA7DAcdvqGQAAP+lSURBVHhefP0HoCXnVSUKr5NzvOfm1Dl3q6VWK1jRsizZsmzLMk5gY4PBmMwAw4PhAf0GJsJEhhlgCEOwAWfjnGRLVo6tzrlvzifn/Nbada9k5p/31+3Tp07VV1/Yce0vlWtocl/f5XKh3+8Bbv7rA3144XZ1oLM+PPzwusvD/3WlA6V3udw8d8Pt5kMu/evBw2suDz+87vd7Lf0XPvFv8IXPfRZPPnMdG8UG6q02Oiyq31PeVhhcLNTVdaHb68LnYznMr9ftodZuYHx0FO4eK9frd5wH+GCvryp10GXZPVZWubhcvKtG2LlqpIw88Lp5zkq+/b57MJIZhtvjgc/jg48V9Pn4CQRx9tyrOHtmCc1unx/mwYZ4PC54vfzw2+9z8RkPmu0WQqEwn/Oh3mygXKux0V702m24MuO7WLLHKOFmAf1ez6kIKxQKBlFvNKxwVZL041V+87eLFHaLapYW8DIPDwv2uHmd1PD2XfjMX/4u/uh//AmuzFWQq9RRrTIvNszDiriMGM6zorzKHx0bxVouj2apiEgsjpX1HPrdjjGYFXAe6Hbb9pB+ulhIrdHkD1awx2R9sVVsZsY9iccWdYF/9nPvIwW6pIyfLOsjHPTjX//uz+AT//AJrGQb2L9vwtKHggFEwvwEfBQHftgoHxs6OR5HpVrD5avzCJEDDbI+XywiyHTBQAhur89P0rPlXj0UJCu8pIYP3kACgdAgAuEUPIEouUTWs6LWHv4nmoINEeVPPXsFrbZT8Wg4hFarj24jj8X5Ihvew8unr8Pn9SLAiumj8sRmcaRab+D6QgmjQ4NIxIIol2tsZICN9jNtgOWH4Iqmh1nUZuGUPbfLR955Kcg+pIIJvPXAHeiHo/jCyS9JnNgAsMAAKdZCu0NWkL0PveFmfP/0BatAOODHH/3bX8BnP/cpNHshzM6tsQFdKgKfJRdMXMiMgLePtXIPUVYoXy4by3tqNO/5/HH8ys++HeODg6iUc6rkaF+a2+1ReVhTFSoWb3v3L8N77H04Ving0unHcOrb/wmJ9BDqtSZ6gQi8lKuB4W2oZJeZqxsTu/chlr2EkQPH4W9XMLR9EoOpMBrU5vLCNbhZcKPeRy6/QAL0se+2h/Dytz+JWqUKtpWHG0f2j+HDP/x+hHYfRSDXwiuZIRx47DtwxQcmaILcZEuHBAyw1TW2isLvCrDNajXZT7IPpgeRzc1RPnqkhp8fsktyyrNAIICQt4uBdAo7x4fx6qXL2Du9D2MjYQwPhphLH41OG25Wrs1zWZFGvY1ms8sKtrHr/b+B7LnnMT45jHTcheLiLCori8gur7E81iaUnj6RyIyjWy+jHcrA3aEpSIyg26kjMTQpolJ23IikUmjWS2Q35cUfQiA5SEtVNzs5lB6gHNZwaMdu7J4cwe6x7fC7W5gt1LDn4A40Sll4+l60e21EgmHKfRee+CCvdRAO+zB97F6UKhsozM5gvVhDrdPHUj2IL8/TCqT3wvXgh36zT4VDbvYMOt4wetUcvKEB1KpFDO+9C8Xly+h0G4iP7kTu8sukGg11wIPMxG54G8vkdNeU6PylNdx95BB2bB8DaNvWc0u4sNbB4ZsmsD5zFVQZymjLbKh3/BB6yxcpXj0qRgTpux5Fi+UGNuZQ95DyNIW9Ug6eqT2gAYXr5jd/qN/v0H61q3BHBuBrltAKJdApr+LmD/weVk9+EyuzpzCdGkQ9OYoKlaA68zL81MxDb38YF7/+NSQjETQoW7c89C5M9qtIJb1Yml3F42cu4RvPv4TA2B60zz+JJk1a7Ib78e6bJxF2kRgy6lQ0Dync73dRKncQCflRZbq//Ltvo9mpmX549tz04Inl9TKqlRxK1Q6y+SZ88UksXbmMti+F9cUllGnD5uZXUS+sYuHsMxT2Oq5eeRVLC1VUM/uw5B3EIz/yS5gKB9HgMyvXrlDTu4iPH8FM2WUsHrrjfcgcug/lqy/hIO2iz1XHwnKVikWT1I1jYXGDnqbPOoQQpG7MbqgRIXTa1Isb3/Jz/bWlC+jml032PL0genE/Nq5fQCg5RtZG0KrlqUhujE1sQ7m4juHhQZw5+YLZsH5wGJN3PIIfuus4dvqziMZiWL1+BaGwB89eLuJT3/wGguRM4sBd5gyWnv8KaktnqZqbnopK545MIzW1naz2obOxSP/eQZx2tCrFbNI8xQfHaHmpdZ0mjXkUsWgEXRddpJvegxrf63ZRrxcRHd4BahOaxRyStF++1HZStIRmKoP66ccxtesgfuPX/zlmTl9Db3EZY9vd+M3PPYNesQxviqbrwtPo0szESc065dxFcQKV0JXMoO2OIt4toFxap8Y30a2SKJ4AfYeXbrEJT+btv3aiVlyFZ2CKRjOF6M6j8E4eQmhiLzP1Ib7zZvh2HEdg/Tr8Q9NoU6HC0SQzq6Mik0VZY+0RDUWxO+nH5HAAA6MhusMKHn/mBbhoNRorl8zj0J6gX1lDmPmDFaF6m48PBbxosQ7V3Ar6RD4yWcHEMHqtKvq0Np702LYTjdwi7tq7BwtXL5OFCfQbNXgLdPSLV1BanUVtfREtalmzXkUrv4IqrW+hXkd/7SpGt7FBkSTdWxP337oT0cQgCd6lu6xhuTdGjxIm60OUvSrtLU3XwHb0F06jMzjNhrEsOo8elRGsTL1WpERQ5HjN06ddlRc0q51fOhGhLDZZsdzGAsKEaX0in169QCEu0k15EA95EaRXoVtHPJZCvpDFjl2HkRm9gT42jMDEYfTLJaQGJrFzYhjxHYfw5//tb1F2hWjOIiywj+ToHrrFDk1rEbFEEu4GrQkdR2l9Aa16Dgk2rkTF3DO0HWvVLNyxDOLTh9FenYd7+0/9IYaT0yQwW0S0s766jt59Pw3c94t82IW3MeHwD/1LDB37KHLzK9TCebiI93o0uv16HoHoIMq0n7HEEE5fuII2lSx/7mlkCTLctRXUVq7RvNTQKS3RbNG8sIGuwBDy+TyyBBNdyrw/NYVstYsjw3tRnNyFHfvfhKGhXciefoKisRue2tnnT6yzBYaUqUB9XwgPPPKrOPvnv4o9//zvMRleQP2Fv6I3eRDXZp7Fjb/+VyifeQW3jt6MyCM/gdz5kwi+71/Ad/lFFHOreOzlK5g7M4ub7z2O2cVF8yj+6WOGlvz+INoUi9HhCIb3HMS+A0fAU5occpJcq7c72Jg5jXJhll5qhcrcpqyu00OFwidczKDdrOCeO+/Arqkx3P/Gt+HoG9+BoSc/iT0PvBeodPHmu+7HyupJuGdfJWr2okD8mD/1ffgJjN2Xn4Z/YARNurabD+7GLaTitxbmiAV4jxbBRWXp1kpIjE+guLEGV6eCwM1vQfbk4yaDC0vLrAjxg6eJFq1MhDLuJtW9go3EpsQOwRMeYkk3tW/n9BR8QTeunXkcaxefhOvgLbj42N8SnddwtZ417XswfQyniwUEfv/Psb/URpEU+Lk//U8499gT9P9kdSGHNwwM4kVq9eS2/agUswQRDqRbn6cbZVmrKyvIX3wFFbI+RGBbLheImNK4YR99/7adrDDBLnVgeYWAhtx1JYfGyWPFG1788KP3UrgZQrB17tQ2gAW6YlF0aA991M4WtfPvvvQkhjLTjG8IGFrElHw2Ho8gRkTddzVRLJWxk60vks1SzwDTtQgm5xbWEYnHGUJU6RByZth7HZdhgXoti727dtDl0y4zP4UsBSLzgDWgDM8H3/OuE4cJ7w/tmSTrqMG+Pt71w7+BfaTQ2N7jfGCNDSBIZaF9VDC35kfTS7fGa81mj+amhgjta7NVpqYzRa2BhrvHc4UdtCwUpSzRUKlUQTRC5E+O1YjGd0wMEMbtooIEUaSbFQrPFir03wU+pwi1hzuP76AJi9DmB9p0fYzagsTGQua0TS987c+wStBxhmCjyz9R8P4bHkDRt5tAIo+km6ap3cTaMsMGUrPXVjzixCsBwv4egy0XPwq6FCHWmUYH60s2En7xL+jr4PKVJZx8+SJqhQKmRsPYNpEkV/zErgFsnxqgTHsxNR6Ba2RyPxssq0nIRTbLeModuQhPXQYmFSU6MbQFXmyIE3ezEpQvl57m4267Ji4yNSuiWElB2Z/9h1/AJz/5BZyfLZLKTbK0zcoqTOBz/CYQckqnA1AeXnGAGYr15QbxaofwiI7bqRhvqBK9LlutgF+PUj7UGaBDAbwoo4DMQ5imY2hwBLcfv8kqpIpRCRm7+K2y3//iH+FLX/4KFjZqFAXyg3lLOQ1p83mJg4emR3l2ZZ4ox5PDaRQogy16nzjhn2ph5FcrLMJiRdUDwXoTmPrtt4WvpBzFgwnVY8EW2wPAxsY6nnvllGmth41SwO9hwbfdchB//9m/w+pqnbJHRaCX6RFu+XnfiRa9jBQVLfoNOybiMezYO45//zs/j0QyiZHMgIUUoof9iXo9hXE877HGLnocoRCLXexj/DN2UhU3WwQMDg/j//7FD1hoSvqY7Cja+8kfeStOEwXt3r2deFHtcxO6+S3eDguRs2QfqZdOhXDHTbtRrdUxc2UNP/nP/71RrFSpEYlRhEanD9C5OEK9SUa4fYq3GUOwQl22ok+k3CNJXYxBlMgISpa6WdskYVc6nsDKxhINrpeG14f//ge/iM9/+vPYYIQ3t5JHraEQjgiHD4qlaqSoM5pO4vJi1hoX5KdNOWx3JPNiFglGJbPwVdSzDiIphQomHPMxMnzw4D0YjSTwjbsewfqffJwVJVwKShP75gUoqBgcGEKQbKtTsyWDQZLrw++9FZcvLWBprUyQ0mNI0nEALYkg5cikkphbLvI3I0OinY6MsyrNj8Qkmk7jD/6vj6HWJAKKqYKiHtnbZwWFtIUXt//ek4gzQBqldZ85+RVce/EfGFfTDhLRMDqCl/LZpYcJj0wRJGzg0MGjSA+G6Z2mcfLCVdwxSYhFJE2cQCjXQD+zH6WZVxFIT2Lbjj04f+EsKovn0WADuuSgh6jq13/5I/BTHiO3PIQlhgxdioUrnp4g/TYFiq1UT5qbN9QV5DLBZ5yhbg9e6bloCqjBUp6W5JOGVR1Q26fHkV1fwr5duwytZ3N1w4lvuWcnKUhbKYBCAtBwkbXUZlK0xbi6wXvbfuiXEByexOpjn8L0nhEEmaZ47QzdYtEMuyc5ddOJXbe9G24WWs2vsjJBQqMx01zZwhgp1mnnqZmMp2k+/LT8HtpFiYOLyFu9XbvH6QZZ0ePHbkeS1N85zv/ZuMEhglniQnW3dAgk1MHkMVND05IeZBDbweTIMIJj06jNnaKXLaLQbqEf340r3WFcKIXhuutdP9cfmdyBLGPqamEJvhDRBQOrZpN+uFrC7jvfj4tPfJqeIsTKNAirPAixMREGRZHKkinO9bkmpoYTOHrjMcTdFRSyG1jNF5AcS6JCn16lRqq5oryHeTd4Hug6nQbD+2+EZ5BiwvChQ69Vaobhb+QQmtzJ2JpPHbv33X0PYRR/wdctox+IYucbHsXcK99BlfHK7YypL37rz5hxGN3MBPJnCbs8PYSHpxAcZeR27vu0hQXceMt92JHw4IaDk8STRSzPX8KffO3b6tgk2D0Funv4kyMITB7Eew+HqIsEsYylo9E4Oo0iVpYK5ufj8QCK5Qb+9O++ISdG+BU7csKf2YE0C7xy5jSypSpVeydWFhdQWmP83Atj5tJZrC3OYeHSS/THJVw6+yzRcskit43ETvziz/wWdm+fwg23343L1+uIutnQbgGX6mkkk+OYOHofBo89jGA4ibWXv4qbDo7CQ1STzzVYHilLVPTkMzMY2vMGVHJZOu0Irp2fgS8yJMJET8hKBXxEH+uC+nlskHLFOYLV3Ayyc2cIvbIU9hKhEElOYNqqs3JEPcW5C4iTPXNELROddfia63CXFumiGijVu/jKtx4jdSpkLeEbEXxjYxlVBmovv3QGz796ycKHXLGBC2su5KjxL7/wDF5dKICmE61o2rjpCsVSVGFHY5PqUKIVly0qklKRcIrYbIU+MkrTo+5fDyvpQYva1/dFkD58F1af/awZ7t/8g7/CvrEIzn3jJew6MIXr117Cv/vcY3D5wwygGugUF+GLZxDddRzlc98l0u7R7jFHymSXiLrZIAZsMn5pMQ6iB+kxdpZr9IRueucJdySuaB/De28HUoPwbL8JXQqsj/IRO/4OCvE0XCwgve9WtLLzlEEf2oTqlSvPskFtNiSOPQMhylkHU5MhNm4Rr5yfw9kzJxkNrqNVYizUb8HNxivAcsUn4Os1EaQXalY3EGKZ5bmL8NM0NRltZnbchOrarCmgh606MTkxjSl/H9mV62QhlYEsjFL+iI+xxlikweveCKk5c8ngUj82gObKZavY8NQBxBMj2LfvALZvo2z1GxZnv3DyAuqeGOLJYetE8pFd4fgQWqRaOBKDi6LRWL7KsDWJZmEdDVoNUU8AtpZbIFj2IUHR8ATa1RNRIuE2ydsmKu7RZfXzWeQYAVYZ48aTQwgTQnldbRZAlMG4pUd1S4WHkczsQWjqCEPGOmJDg7jp7vswMrIDteIGvntqlnaTz4WilElVNEUqdpCIBUB8DE+jgBpRdLdVse6XNsVmnGVFiQEKGn+hKCyx4p5bfufrJ5JXT6PEi8sMHyuML9peat/dP8bY90X85J8/gcaNH8Ha43+LFiuycuEFhD1hGmKfKU4sFmeF1nDuzDk8993v4eCIG3/z+/8Ll4npIkEPioU8QiEGaVTEbrOD1bVlDB1+C1ZnzvJ3jbLWx9RNDyPdqaIwdRTh2hrKVcpsZcWcg6f04ndObBDeN0k9wYyx3bciN7IPj77xnZh7/ht4MyE+XvweFlxBTO0+gv7wPjyQPoh5Bva+R34ZnVPfQ2uCsXNr3bqIHz+1iGPRMGpEKmvr68ik6b+H96DZJ8hoVzAykEJq126Mjw5hjBA/w9/t8hIuXLmA/sZ1VAyE0C1SSdpku8cdCp7okq3NVgN3v+F2jBKfHZ7Yjnc/+nZkZ15CPrUD45EueqE+/NUZLFy/jjXKoUabiqx4msDS1yAryD4XQWmX2lj08JtWNhJlrCzIxgiuz+sNbwJ5xsqhwVHcePt7MHv6cSysLFGUKkgmUoQCXcocvRQBRU9Ag0iHTiRywnwjUYyMrYBBv76BS8WaBUkoXEaF8heY2oPu6jXC7CkM/as/RefcaYy//xdROfM0fuov/wSnv/w5+lovaCrhIiglIqWxphlhMCWBr9cZRrTrFntkZ8/j9DNfRL1SQSQRRsATZOQXw7FDhzAxPISH7j2E7zz5NEELMWhyaJJwq4d7b7sN2+jkXYQ9XsbJDT8pUyvBP0qwQOM6OLUbi9fP4guPXUOMAFVhgSIAaXU8xjhE0QFFJBWhFlI2FWt7FTfzWr5c4zVFkH6UqjUU1+YxTl87ko7h+ZMvkjhdpNPDiEUZ4nY92GCk12bA5Kfvdv3Ej72v7yOEopEyYVaLf+Kn/jsuLlzDd77913jbz/wmet/6MiJv+WE8uH8bJmijwiH67UAaJWoeqIUjkyNwtwqEan00i+qKc4Y3FAhVay0G8aSkwKp+N+sYjhANKU6uZXDt2vfQ7jUwQcCiNAqY1PgWEfe9t+4mcPHTF5Ijfr8CJvX2u/CdT/87XLvjIKIglkvG8dzlZzB78inEkmkL2CuVMqHRIoHqKmPjuvXTaDDRSyh1MDDI/AIWucnDKGbMbmRRpxKyXNGBPtmDWjWPxaV5g/jJRBo7yL0Ew4UBmqFdjIvfdNthBlNUrMzEnr6GcuXGdDjQX6DeAbFikY4k8duJX/15NNmy8+cv4K/+4TN8hiUKqzPtVuxsv/m8QRGLqxWI8Uu1szxFAp5tRoF6UrKmrhfdtfFc5iHQbGEuW9kQRiQXQrTHNs7NDDodN0785kdx4/5JfOVr/4hrF1fpw2tUuDYqBMNqeJeuUqGuM3xtXpz1UGjN8p1L/O20vK/rjDnaBNzitIwAq2d10Dhk26KDLp1OzYYJvdQxgXlJH4m4m9lZsyxTHVu/HGDtHFvnTiqe2b/XUvLf5h2xVsSzH04ky+rzurpelI7E0Re/t2JJxg4IRyOIxINmksvFsg1/2zMkgojtIn71MfjTc2rEJ/7stxnvtPDd734T16/nsJqrYmJ6CnffdhfDoSa+/73v4alTl4wp6o0xJkoVrBavC4lQkKpu9d48FHl7fW5MT44RkDWxbzKGv/82w3+mNcNEAqboo0Ts9XwOroGJXU5+5Lz1xlgDlSEJwQaobEmWKmH0IQsVTX/ofQ9g+44xnD9zCZ/9yjN8yJEanvAf01o61dvYzyL0vO47h9Mw57c6AyORENWnZvMCSDVHCnhfwYF03Ed9Zo6oluv4wl/9Ll4+/SJOnzxLB1pHvtqyPgzFkh0Wqv41I4wqwLw8xmA1RL1JbC6lWofUWATVwDNF3yS9WK7SFNCXMTIP0jiKmV7apoFYgg6+iSwZbIwQQxgOWuCcGd9jA9Dvedu9KgJf/Oaz6NCGqOEiCnWdDZEE8Jx1USzJm/xjk3htgGp+0/6dyBbKePnsq3bHCM5n1DWhh1wyMkZE/uR9nYs41hRWRuGi8nZ5xAhNTVEvgcrtk/NCy1KtPiU1hr/6j/8C3/juV8m8a9ig9BWqJF6D/pb2rcHzZpdRrnFe9JO0O4xQ2ZKwKl2bkEo4xEiXDFa5hw/twhJx5kc/8A78lz/8S0ZwDJpo61r0RuoA1bNOmx0hkoaoJVJvBfauwcn9smBWsAqTFJF5TML2Uef1W2yVzSLmp0GO2ciVj9wszZNoLEFddRru8AXjdL1ZJndmBIRCDCnLRVaeaq1AXul43cin8FKKrDJJcGmCYnJ5Ix8lU4fqEAr5raP0gQfvwPvfcje+/K0vYmFuA4VSC6OjGevaO3V6xiRHDHL6M9kGnutKl3YuT+lKxCI2B0PaNZrJkPB1vOkNB/Bnn38KQdq8kMKaNjEqcYOYLO2T5EuIpbY9l9+6foKqG+seTwTwcx99FDsnGXmEEkN9SZqk0R9i/E4kpOLVKSq6WeNUNqul5u94848Bd3/IumCSDMTy155nPNREeH0BewiYv/zY/zDC9InEHIkg8SyPrUZqKo+X8ZM6v4iVYhnihKrTjRiKI5JM2Ph5sNvA9LZp+N1dhGNRTOwaQrtQJCBv0GE04U8NEDdX0SMm9iRHkV+4SkYRWgbTaJWz1iMTTvO8RykmqAqysJ3Mw82yz19cti7yAoPTJqXNmKpDUkuqSW+qDXVtMpBIhvAj73sL7n/3h2luGojmirhMIVnvkV4MYLPPf1P9XZqqIRVUx6zUTxnKo5kAmpSIJ+oLM6kj2osyxC6V1phWHUT0ThImqwdlS6qrDy+mdh5HbXWGyerMUdOLmEdqFA1eMwRACXUzFHORiOK+cHc0IJXjb+aXIqwYHohhdb2EfTvH0WR4tryyikKlhofedIi4iI9Z7yo9J/OjwPCg9PWETlu0V6oSr6sdlMC+N4p6uWRp250WBUE984RonQ6lXbOTiCJZJ/UJT0+lsX/fPoLLJMEjiV2rotpiNFcvo9Wl1lKAepkpRM69rKHV2AnS33jRZ+Y6FwE0ZhVi/BmguqiBnnAUI/vuRoXYKz68HYcf+hhWzj+OyUO34/ADP4aFSy/ysR6lSfiLNo3S2Kms07sR9Il4LGB6aj/K2TVGUBVMMiAqFLMmJbo5PbUNSYaQq/kNmoUwhsb2Ipoeh5cNvOXWO/lcHldn5617QjFwzZXGUNKHyOAYHQhtKrWhQwJEGL9KUvu0oTINqRGqmzw8qRVLZdAjw3x+zdNjTEyU7Pd7sOOedyF99G7Ex6fhGxqh9NO++lPoJsaw2u6j4I2h6IujmZ7CSqmNemY3/tcT83Q8AcyVW/AcueORE6nBEQwMD2OQaDdJ1RlkYyNUhQQJEh+apIqlMLz9ALYduQeVpVeRmdwPfziG2vp1hFIj6NQpaSSGlyosVR4eP0iGtNiIqJkIPwMlL4N+b3KAXO8jHQsRpLpJhATt2oh55k6rRVp6DNTuHJ/ErqE0BlJD2DEcQpymORYJYnKI8XoqTkkhFKL0TU0kGeskUMouUfqEDdXxKpxJaaL6RlgOuhWEwjyPhOEf24YQzcPA0DDFggaKdjAUjRNYR9Bfu0wtcyNCDx1jWFJ1R9BYKyF8bQ4vPPUYI4guLrx8GsjsIQRr4NLlq5hk2DPSq8J159s+TI9PrpEjmclj2LjwOPa94R149ekv0xBrBgrdPSsVIfX9iQxWzzwBf3xI4QPq2XmGEwnGdqySdKZFLpNYskmxyb18jiZi+SI0lVE2nWYPmd03MGavIkAC9hZOwiOVFgzh58qVAlLxCDLBCEaGBzA1NUxpoerR4Ct6U0euIpGVjTLWmj2MjERoTyl1tK9tYkYNUkT4bJ1OptNgSK++yFAKbkpQhp69cP0VSmkD8pd+zW6IxHnig5+h1kgshvUK40CWIxwoPe8SsLfpyTVs2aZ58BBYdzSfiRnUGPexBIwE6XyOvfO3+vNXzmN8bBJdqmz+yvfhCydJjwZDpTwtGSEHpU7wgGRgpXPw0QGE6ImblRyC8QF+0iyowkpTrWiomqUsUoODVL0lqrRj7zQ21aLEThy6BYX8It7xvrvx+e8umq3JnvwOAjTWR3cfxM3v+FHsnN6JRi6PV+ayePSB4ygWKlg4+Rh8JEBz5AiCSy+gtf1m/OUXvoouvaVm38qRyUYWLjyPfq2I1O7DiI7sQogReeHqi/joj74Xzdx1s9cu3lcg4KXgaKSmQ2dqgJ5mqETn9dQry8ikItbm3VNjVFsGAJUOgiT433zqG4ygmpR2ZkW56dH0ud78rt/oL1y6TkkLoFBvwtVapm3xoU7DC+KvDgvR3BUVHkxPorRwEd5IDAPTNyJ7+XkEYgMY2n0TCrOEO/0yGk2NaEewZyqGZ557mmoVYOVCjDb6WJ49T5WVvSX3g5TkWgX+SBqR1CQ8hEMffed7scQ02zMhDA+FGdr1sbJcIu+8SGSSiFFaqrklet0hnHrlFP7sM58l49y0oQk6mJYzUk5QrtHQLn97aFI001au8eDBwzxzIV+qkiBVYsq82eI+pc4nX6AZUulRlHmeiKdoBnpo+WQOXCgvnsXuW+/GRMSPF86eZ/szFJQ1mpkglq+dZsQytKOvQFsZyr20SX2pcVueiyqaHhrDcGYYP/fTb8dv/95/x8baBtVXvRSUSnpzgU1BpC5VKhiMUbIq8lAkboJfXctDY3+CV9VS3rCkLz6MaGaMNnJU8MB6GtTbJZX94Ac/jgl66PGUj/YqiEatRUkPYeXVF8gQOq7EMK69+hT+9KUCo76aSQMVj1KlWUMBVBfOW2dDTLZ8eBe6tTpatN3hKNV18QpjXTca1CAfJVFuVE9rWrbXTft/+F50moy/iR7kXNrULE98FJ3ZM0hQKzv7jyG/ukQixq0jox+gLZ+5CNe+X/hkv3T9VTTmTiI1thPFWoHei9iK3sjba1hfeIc2rUP7oMEoGhtU1hbNa3r8jHeHt1GC2RgNWLFFtac+S+lKwMWC3PEkfK2u49GDXuKygs028EczCI7uopR0UTv/fXpWEiFIaWX+6hf92I/+OA4eoBPoE98RYoSDQRJ0EKtzF2gTC/jUt87hmVefoUWSPhGO9YhJqcp9YsNgOIwaieKn9AubumkTfaP7kE6lsHHpJev4FRL0uIO0yxm0NJ+9uEqwDQRYr9LKPPI5oga3M1tcEMgCDdZVMIkSQeGguFFAdPA2PJHJfSeCNN6aQhGgZKnzN5MZQC6XQ4y2zkd1DdDuRVigpvbKXnYp5h66/gDVJb3/NvRyC7RBt8j0oTKjuXOMKdlYHytY35hj2W20Gm00aHu8xIldMqY1fwbtDWJIVky2Z3hcc0amaGOCuO3YTUi4SQhKXbWksSrCDAb6a8vLbBwwRIJkXRnESbDU8KQN0mlcwpkfRQ1p8ZxeOEC4ox6cbnEB1Y15xHYdcyBsj6aKrQ8QxrWqG3BTdRXBdAh8SFLUamUyQORRYqo7baXmZSvCcsI5ElB01cF0nokHf/wEDQnKFNnk4DCGdx2mnYhgee4igW+Q6iLv1KENoZpqBhC9Xm7mKolI6aODqa8soNImJlSFec+9epbmIEZpHEBscJSGu0ObeRvWVy7BM7gbvkYeO4/eS0y2lwwbxejBu9iaQfK5jUR6grbYjW03vAl7pweR2HMUiTAlNDaIIO3Q6C1vRn5pHp/41hmAgD+QHKbJCmD7ziMm3cM7bsDA2C7c+vafpLf148j9D2GAZmP70XvogasY3bWPMXOS3reL8UN3op2bQYIQR+PMyQTLQIsMoyMqkLAkTk9xMak9TGkusb0kKc0YyUwTNUmTpF4lTc50JYe29zVBJzl5AH3NR+0S95AJc3MzCNBgm9Vg3Ngn6A5svwXN7AraK3QQbj8dUAfRYBRHj96IM1cu0xaVCEfKxIY0vNVVVoTsIoRROmILZChpgeiATceK0kYVtaiBehQk7qvRqdn0FirpDUcP4PSrr+JXPvIQkukgG0PzQlVdW93An3zy22Q2G0VbqXFr9cAoTC3ZUB/tLbVK/XwdelANtM/OXmK+EToOWlzmoShJ4FtwyGCZbLZUlWWMj27HAG3ri2efNkke3XcnVi4/hekbHsRCPY/W5Vcxdeg2ZM8/b4MUgcFptGlzPaHh/Sd6FOXjO27FCvPqMTGFD6V82SZzNGmvouOHEMzcAO9H/wOqz38HIz/zFyiubKC3dgnv/39+H+GFM4jc91YEDjyK6Lt+DcXvf4aZ0/YIPgg6MJ94ZgLR5CSvMYSkx9PkY1ffWRWiGTBa9KF+SK0FErFGhwbwpcdewveeuYAH778Pn/yzT6Lw5BWsJhjfkzjChuJwnSYiFiGgF4LQfF+Wp9E7dca2WHfZ2QZDNc1BdicYf5dyFArCHMUsJKi6RYRTB/n8HB1PnaDct+0oUkPTqETpHNeXkF0+R69YR4QBRTa/gh4dWpuCoQnYaFfhede/fuLE+O3vQHDqEHKr17B44Rnrs7vnjtuxfdsUdu7YjumRDH79b/4rhke8uOn+t+Lde+I4TuPqC1bx0Dt+iVLzXXjW17B7NI13NZfgP3gcY4EKjtz5IN75qc8g25xE/cIF/MTxR3HT+I2YJepO3fNuNH7+19A9dxVuStHQf/tr9DxTiJWWKSENQqUm7r3rOOPmLL79xPPY14/hGmPqYp/gn9IjPKz5TgGNmlB1otOEMCSsVLDjiZJAxI2aVM20EUZhY4NxjN14B0YGE9h/6Ch2HtiHkbifUc8o3NSEPvNKZzI0W9REevegh8SfPwsXbayfDPdQ6t20wZonqFkhfkqsn441THThCsXTLFpKS4nhlyZhab3SXbfdYnhOcEa9yoIywegI3rP7dpxZuoKXVs5Q5J1Y+72/898QJWcX81189bN/jN7Vp81ZSMLi4/vxzOPfp0REMPmGdyJ7mqrSqWGIoWWuVKZ5WGBIFkDmwF3IXnwGzYZmRyqy7VDiWggTZgQZLdzOBlT278eLZ05j6O4PwMPQbPnz/5H0U92okCSkuvY7dHiSQK3+UaRTKtdoTloEFUX4M6MmscW1a+gSwEeGRjEQdGN0chAzNUpyNQtvbRV+xsS/8BNvwfz8okE59T3+/ae+g8tLVOkGIVCR0mwW0kUUwLrGM2MMGTVNlOohDWGFRID77ryduIzuXPhRU/UYjPekovRcmi7fIfQgvCegpS2TytLGaJpg5thbUWJIlX3qq/A0C7h0MY+aK4wE43P/vlvQJ1xpnX6WcMiF0I5DKFw8aV1i9zzykzRLPVx8/DPMdsG8YYjiJvbWqBlvoxN7OlBHmyofZ6NKtRq06KxF26TJcC3WWTBM9m55NY/0oCNV8q7lSpF2uE4nSa8tz8o2yRqwodZhUsxn6Vv9CFOVd0yOocog44bdw8zP6SfVcISmv75ybp4P9RkQXGUWMgVyNBSyxOC4CeLhAwewZ9sQC3KC+IjGBXldnQJaG+hnI8L77megPoOpt/8Irpx5FfUn/56PuhBNT+PeH/1VfOvPfgcP/MRv4kv/9V+wrBpW14r4xtOziMrga0or8YWX8KhdV8MJ6NmSOsO+GNVNS1pCjD66NOharygQrU7LBj9NElE40x8i1+kERSyPTbZjVEJvqYVw6oWu1zum/tumxklMYlZ6ToID2tmexdwlQjHNDGtRiCLBIezbu91WAKxtLNNG+5DNZrFr206sMKDQqHKIEilsq77WICOqFsPOJKOmfKHEGD9mGFq9h56f+ODbThzevw0jDLOo6sRWtHUM0NUDpg5ndSFpXuZb3/7T2HPoOM4+/r9w9z3341ChhSuDU7hh7364j96Buc/9V3KwiBojhQA516N0/jVVID0wbTF1mmC61ScEolqLKRvkfpdwIuzro1ojPo0Se0aixJYdixYE3CVF9SpVP5BEXcRl3eRQA7RfciyCGDU6kRapohm2+UKZnt7PdD4rU+MjGmat0inI0ahDQRGTgHiv5aEDq2HbtiTOnTlJacyxrAqya6skeMWmQFVqJUQjKTNza4Ry1VKWQHydvmEQI5kYxociGB2klv7sx98vnptKqpfFZJSVtxiXBJQ0bg1A3b3rVjY6ivWhbSjRE8488xnrPvqRX/tvuPTlr2M71TFOg1t85D6c+JH348lnLmInQXhufR7hsN/K6NI7l8sVLM9fxdjkduuSD2qSTzhAzBakd6UUmgYwrGKUXyNK+ND9b8PfPvUNU79wOEiPTvBLVdPAVLXZYtjWMgJpqWU0RJtO7keiUYZwvKfRdZqQMiXqwXsPYiDaIrHb+PaTrzKOrpiADAyk8eA9NyFAgC8CqM2kuR2y64JQYp7q1CGyaFDi/dQaMwlMb/OxxVU96BzEUcJ30nH730AAz/g/K2djGGZUKaZqqOW0OVZimW4detKZO6tz8UGqL9th5+oxN1vK/C0P52ExzHLnt+phNpp18hCXqsE23Zr1USTykR97Bx590xvwwsvP4uzJ87i+WMBGsWXTGNS3KAej1iuuJ/2d47WyVF/WRuWwBLNpvGzjKZvX5VRsjjBvOHVk1EvzohkJdaq2nJpraFJjzg7BrOufmamCItLWQ2roj3/gfTh4aJ9N8f9vf/LnyNEmWInmjJyGKg8LYK0mykOXnJo7TNEdJ50qZuPKwmlWLn/rcZatOlAHLE91tEpSNQ9YE6lkXjTo1esF8Z3P/z5eOfU8vv+9Z7CebWIjV6dkMmTTYnUNwtMxGZjm4XyJEPzfuWQ10X+KyFS+gLmII2HQBGfVUXZXAF02t9lqoqEVBCSciGszuzMTe5ndViMtSyfjHzh03Xgk7jNzqZd6WniJN+0/S/caIe2aXbD/5ZREQP0SkSTtW1KuJ9/0hlvZ2C6KVMOz5y/yClPytjPUKWRAR8R8Pd4ACcHAkJL1x//pN5CO+/DNb3/FZj2s0jY3ml2UqsSWhDdqsBFKDOS31WSTUPql//X5wUNjNy2qfpgwSgTUkdKiFTojTbhpkZAaVfSSi16arwjDxB8goJOxjk068nAaqEM2Ua0S/LFpIpuS9dphVOE9EWbzXM+/zhyHgEZMEYbn+m12j141yugjGglhZWGNiSQFmmGoxovbtNGEOFo3J+kbGh3CJ//od/D9px7DSy+dwspyhQRs4H3veQRhOou11RV84lNfQIWSKAlSPcyWbzXMoaz9s1Xi/K2Wqk5SX43PTIwNIxELIxX14/TpC5jL1ujg5F3BekaIEMIo0OG4BsZ3U4M2m0P7JglyKi/cI2LQjvB7SzqVTlhIPdOayyWDrntbWahSVj8dqhivO/nbiZOP/m3m93q+IiaJy2dVT7OpuiY157kaqmuaYP7JP/1tW0P15JNP0XvW2JAe8pS8ekszEDoE2AxPqWnSEs2hsSKUNyuoP6unHSKcQ2CbFUHGyVG4aWt37BjHWraAX/r4e7F87Sr+819+0xBDkF5e49Z14lIzd5p381qDlaE1jhJGYiojA6Kbqmkjf/xOpZP4yY88xPse/OEf/YN1FFhViLckb1rN0RUY4zWjnVVdGdsVXtskpJPCMGGL9kXe1OyPiGYVkeMSvNIaHWI52p8f/8jDuPvG/fjWd76G+ZkNqlaTNo9euC7VJvHIVHMCylvtYvk29Yz5WScDjaEEwxrNa25pC68421e4kdcidbZHk/N9hD2aPB2k7Q1QC7R8q9FpkOSqm4ZY25TAsT19Z/6IQzynVN0XwVgUVU4FbJbHRwUUSSZRRgbXZnjRRkrteM1xQnqWBORvnesp/dNEQk38YyIjoh189ofecSf27ZvChTMX8ZXvnGJDCOhZoByIbE2I8EU9z3VK1j/+1b/Cd574Lk6/ch5r+QYGMwNIJWOYo+pfuLZiTkDkE99sihwlz8PyRCddl8ZIOFSuaqBrI0NJG18Oulp49syKSa2EIxEP2xz8dS2CajIul1zRDqpdyl8e2TU4vq8/OTqON9y8G7OEAc+88gpvOo2zRsoG6UkVTqlST65JO79JMtx1/GZbJfPESycZ1JeZjpmzcFWttzX3xbITg+gQ+EP2SAzSX5+EsXOJLjPW4LieVxrbUYXnPkYIHdqz//oHv2TjJd/51texslRFrtKwqXItG6nv04loqoek2MlfkqI2aK6OtEfOp0Lp0vo8LSESqVPJJIYnkihR8j74tjvxf//HTyNJW+wmgC8TiAsJqfrMzsrYEiR+mdd2jU0fIj+cG2yLkrIdjte1XyKATslJxcg2QYcq3rcxCHVAEsiKveo5Foak1CgzhVICn86hhvCL6ZSfGmV3TGq9uOXgIWvsKxev8FrH1FWKZvuUELQqBNy1cwK/889+FF//1ldx9fIS1YzhHiVAKqcldcJ8tt7PKiu1lQd3fsmObsXE6rq0CUsE7vkNxu1aRaLKsU4xSTqfqbabTORopaazbGbJPEQnx6yYCeBBHLh/c4rIJmRgRprmwaBKty1jEU+9NjLygdE9NhxanblI9aXt87BiPIJaJlp2ei76rGUwqMBfO3bU7bcAuJqjJjJDZk1CUsJMTkwyRUxGG9pRxuEkvz0M+J3Jk3/7h/8Cpy+ewemTp7G2XiUzfUgPp7C+msfcYp5PiyVOwyQhjm0DipWqYDiScRHHac/EUJoxrQ+F9TVcX60b4ST9imocujAdv+XxKYhaoooapY0qiBAlt0XhefjB2/HWu26BK5IalhYxsRqihx11cNaXqRGOY/AwfhUY9TLDAEO2XcPbMZ4YxBiJqa6wF469Eace/0f45p9hdUVUSSC5RWnSomGdGyBlpbqbjkmE0v3bDx+An1r/9NmLDPg1lOncs0kBJPJ733kPjh3die9+9zEUc1X4wnHkGeYVimXaNAdsq7NBzkHmxwaeWFfeov2jXrDsAB3R3qkBPHeOdpI3PSxf5kEoQ0spVB+jm1HQRSgjRmwKFtMpyVsfPIaH7zmOJNV+lVBJRHeFEyMMH6mMvjCJqEbWTSpeE1GjKjmrb7Z73+99DzWeuopFpqVk1bPw17I4lMviycc/jWJtVuxnTVi4ORtV0pE+24KK9kfPuelkArFhftN7aiYWGxge3oY449luvWK91fEw4RLj7pHJMSRGU/AxbX7xOgKpQba7iTwl0U9w3Q8PoLqqdSMJm0TQoFf2BQl2E2PolnIst4PMcAJvuGk/vvbUafSaPWQ3VmnjRDijl8jOKrO+FBxdUkTjZ5vvuOMg3vqmO7HnzncgRulbya6iFcvglavX4Z67AA+D+ROOBEr1ZMekbg4nJAmWsbxW34sOCRO/78eMCB7ioDQrtjcQQ6DewHJxAfM2IK+hwzYye99gc24G9t1slYpuP8zAPgb/yHYEPX7EhnehWi2olxf9SAJdXwC7jt2LQKOIzOAwGqVleDKTiI/tQLNeRtMzjLPnrmFyxxQbQoa6A0gkoloIB7+7rSoZlhu78c0YGZ9CVQu/ui14/QEE06Omjvl6APHpo1ifPUsD1SVMcdl0OJ85Ky/PnU+a6v6R99yLD//wo7jx4F46qRb8Ow5ghVoV7vpwjcS9upTHVGIIrvjApAhuh8YqJMpyBg7mEwEdYvKHSZMvmKR8elCvF3hH9ylbrLiALlNS3MkI/h7feYT2aRWubo3X5SIYjoWT1sOrzTDkqNxE852G9iVzYMf2qXF6tjLrITXvY8/UdtQadSQiYYQoUQXisJV8DrfffJh2q0fVZYlkvP3R6PM/1pw14g36CToMCoSP9o2eW99NhooIxM1Wa222Gq76d6gZMiFyPIImw+k49uybxjaWL7tV0jQ5TV6n42oRaZQ7bpS8w5hwVzSRQAR8jYY8SAy1RjM8qVoioiSQFoPX1Ati8m70FEEloW7BAhr/WDCEco0xY1tEU8QiteB9TZiU8aTktenhxACNYXiYV58clyTIRo4NxFHvqMfbhwzBeiIaMVVfWstZx+dwhipJInkDXrzlnr0knqCVmO0wXHOubVSOpauessQualWX6WREtJWPoidBk56+eS0YiSP1wMcxQKltVIvIPfUZxsIxhGMeZEZGECGEKqwtoJ7dsFHJDgF/Rxq3WsZAgi0JhBInmJ1VhrWg92aDCXZ94QRDlzjC2lsjMkBdj8CX3s5GtzF+6I3oeWOMvktITe9DZOwwOZRDjWpnMx2YlbwkM2VeJBI5m6Td0pZsnTrtlpaYjewnR/OUuDpCbMTRPQeoSm7itLqNzaQnj8BHr7hv3xGMMy4NkCD5Uh4RPju1YyfSNOQalAomh6juOXMkYoz2Pqq36PlJeC1oSY/SVJTWEUkzD79mglFqaIrE+IDfj5CYPzzOELEMV3UD7cWLfL5tI46akNmi6PToH7x0mjVvHK7oIM7UErjmGkJ6ZAqewZ23nlAjE+N70CBUGZ/ag223PYJCfgnV7CKaRO49YjWl6VF8tcazXFhlI3usTN666vvdKjlKR0DOBUNhG4yREMuDa7Knh+qj4VNNbROW7DIc0vMGRGV/aUuDNueZdqqcxa7JadqXEKYnhtApF2ifokgEXZgk/IhGZL2CqBY2kEj7UK+w4ZpxK8hAItc1GE6GSR21C5F2dWFUZlhQGuVODFDuHJW1NdbEmZ6hSYzuoCAMTaCzdpmAm1nx+TDTlvJal9hCLV/C6kYFq9k65qvqOWowcCDT9t90z4kAcU0oFESaakPsCi/Vyx9yYSCaxChtmbbiGtl5mLWIEblTAva9wTZ9TBByxEa2scIB+OgIQEkYJKeqlCKtqtSSB43ZejOj8MUHMLD7RrjbBQzF4ra+a2R4EMlEzGZqNVhJrfuaHpvClFbQkdDpeByDA1HEEgnQoEgxUZfnpDbUaIPHJwcMOYgRjgqz5ZQsOnQbCg1GAmwH7TalbGD3QUosvXObGsA6yWSoh4fcAxiqlRbPo5Vd0rRf2uYYcr4UMud5bXkNl8+8QoHqIDREm0hT5aGELtC+Pzjsh+ujv/sP/SuP/Q0Su25Cfv4S/NGEGeQeEWRjdZ5V7sCfmbb5gX2qBwhZwqkJlKiK7moWmW0HUCg1aQ4JRDcWSf0Y+q2cqaOHqiKU7/HLznmRzGQQHNuO+vwp+HqUWBKCmIWi6qOH5bOeACYGMxhPRRBPJTA8PGB7A/lpTgpLV+m4mihVqyi5oqRTE8NDfpR5rVev0eZR1WgPWWEb2FHHgTwwK4PozmOo5+mVy2ts22bvkQhNbZF1TN/3QTTXl5Gg5FdPPWYq3tdCe9avXKrTiTQZiwMxMkIDXK6hMbaN8XqzQhWe3HWiWaY6ZMZRIgHimSEM7rgVpfVr5F4MET6oh2KDJKJWAVJVrGI0zj7iJnVCai6hvFk8kWbtadOCQST334ZuLU9u0zKxdA0IaQA8mB6zKXD1slYWaEI5jT4rpsUx6mgYTqYQ5fOBoA+DJKTgRY9mQ32CtAiUwDrm5teQyqRtCkmtVGXEQ0fbkZOgl+ySJH0fJbpuNiy4/VYSmJKbW0OrUjQnQqqS4dQMTTjlc82rz8O3dgXVKy/AQ1r0CK/6JHZ7bQa93CJc2Tm4aN+b+TXUC1kU5mawMXOdsrQG161v+fF+m0ZWk4nQqVIIaBf8xGXEPoGukH4H9fAQhkfHsbGwQF9cw/7b3obTzz6OqK+JzI5jtAs0vizIQ2kdGxjB7Mo1JHbfjDYb02fB9bXrdD50KHQsUqdd974Jy2xQZYEgPDsDf4QOiiB1aX4Fe7Ztx+iNdyJIgB7XKvHRtDGh5wrj1AvPYWB4FBevXcAnvvEUgQIZKWlLjlD6V9BfZSxNW2fTeCnZiUNv4rNRAuIm3nUDCa6uKNpejS+7qGEulklNRoSmqlXZEF3RqrVRIFzRGpUGhWNiIGILeBrUyvnFDXztu0+RAT4yyXw8XG//lc/3T371TxCbOojW6im0PBEL2+o0+F0aauExb1SrLOmPFGFowNoXoXQyciFG8/I7EEnbNpsUGjSIsbRANx4OYImE9LtCbDzVjA4qGB1AbGgEt98+hlVEcfbUKuPRRXQuP0f7O4jb73wQk0fvxsFtY1icK2F6/046sjl63CBmvv05PL2ewmhvFftuPoj/+KVnNOGUkkRv0KRaMvYurC7ZnEgvbVh8760YHduDS698B/u2TeL+myYIiRo24dJPu9fXXEE6CnkMrfZSOKp5kqcurmOt1EY66mO2LhzbP2ARCw2RwbL/+ckvi860uQ7C8AyMHD5RXp9DcnAbuk2KLQP3gcmDqFW0jKHFCtJ+Ec5sO3gbNpaXkUoNYHTfLShurCMeCSE+voPqw3S0cwESuFut2DZPQ4Np5NfmWViH0hVAcW0Oldw1261rca6MYrZJ6YgjMDiJ0LajOHzfe7GTar9tdAhE29hGB5GK+TB/dYWa0MLK/Cxu3xejBhQMp718eYFNovTQ6KtjKkTvN7DtCIYP3Y3M7lsQ9gdRvH4azbWrKC6cw+GpKNrVHO1WHblsCbVyG6VKl/iygRIyBrNq+Q1c22jZYiR15wdS0whTmHzRYWpllHl28NxFaiEjkbE9dxALMN4/fs8v9Xv1RZTdDLf8DUoN7WEqjUqzj7ZtW9YlXJAE0rYIYTerSI7spHvPsuJNRBmaVenFvKEAQ7p12p0gWrSPDx1L43PffpZc0nZBfpQKy1QPhm481w7JHRKFLsa8t7ai9ASC+NADb6SxX8HUYJBECpHNPTz9/HXcc+cNWJRU+GlvPV0sMwb+3f/4R1Q9L4KEGpKiNsF7i8y3LbIoIj1pjChMz+snGti9bz9qtabhzNzGBmN/eu0uVZr3hB+F86TunfUluAamrT6a0dUlcB4apl+IeBGKx3D66adRCaTJiBIdIG3pvT/8b/oXnv0s0tsP4vIzX8HU/jsQpSFfuPQK3Ay9PFTjPiGHiwC2vDzHqKIDbyRpE7vDPn5TLZgT8V+axOox+G9b+HVw/wHMLy3Qm2stOgEtYdG165d0inAwaqEUDS8iE/uQ2nFUQTk+/p4fwvLp57At0yNgpnQnUiiuLNN7DyI3f9ZmMBRpyHNlH373L/4OkTCZw3ppzX04PYJAZgd6IWdWvod1yF47jcrqRUoeATidnzCiiGJrn+WNWbMA0x++50cxc/E5dP0xdOVdey2bH+jvEzJ1aSeJGLRDpdsXpS1sEB+OoFlYc3qZArFU30sI0KU9UGeoNpdSdKDVQtrhLzM4jj27R/HAm2/Eb/3mf6d7pxG2pVWqhCSCbp0cF+ZT15Tm6ck2BGIEwdq0grWU/fP7HAwXTA+REAMWISCWVH+a7XPXt16gAH7poz+BcULKJGPfDjPWs15vCMXT34J3YBDNYglLjIn/5HE6jE5NvVGU5DYmd9yE61dPoTRDQrMese03UNJjqKwsIBFgPKt9ACp5Gn/avmaRdVfIynaT2HV678z0IbRoGtx0HN0OzRA9MRIOkE/mZlFiZNNmxOVevYb+wDidIu0o2+wKkoDqWdYgccdG2HqIRTIUbQ3kMLhm5uqWsm4F4QhWt0ncIBxk/XrkVJ1RiNRUc637tGvCR4F4Cm1Np6WR1+zRNEOufKUCf2wQjSJt6d7bUKHK5WbOIFBdNjCsKOVH/68/wJHJjM2dkRSe+t5JJOi0vP0iDt+0DVcWLuK58+v4DL2hNv9QBNqjjQ0kMii/+j34GNGop6bPeiWP3EeHErYNPpozp+hVFSG1GBjEraM3rDCQ9iyz7xiaS1cI3a4jkNxGol+2NqtOAtstzQEnepA5sP0RBK00oERauA78/J/1F773SVaeOh9L0RoQzRMMa6mVMomMEFxSQrS8QXsZdCsF4p8Vqtcww6gCPFRBr6a+MZLIvvAVwo8CGu0yohMHKK2MAkjjZm4OqUQSq8tLbJwL6X230W6WUFi4wPhznbYnRI9KnEdJfu/7P4hdgxEkqJ7pwSTrRSdGY9ZxBZBfvkwg3cffPXkJV1/5Lk04/zQSR3ccpBOz0FANlfEjc9xkaHznUTSYxqCNdni27jb1ulNzGB1pt/t2dh7DqQyhVc4AeYX1teEG1kceV3uISMusB0Udr7pOGOQmMd2rV16lXyjYhiNuUrpBqamvX4Gf3ApRdRpLMwzk6WAIfvuECz4XY1lKZr24wpCPtGZo06W31RYZPYZJ2hI6SBsZSY8SSFM6CVA1hqI5hlKf6ORhqnIJlfkz8JDQwmJms1g/qf7X6HgaNPZNEqDeJuHIGO113GR51SalgZJVXFwiQTWo5YU/PkztYR5kjHp+tNrTTBHr42YAULxOWNNp0oa1GUnRWRCsa995Gzagt2/nl+36GrFvjwwXcNe4jPaq7doQh0IbF4an9iOz/Rilz4MQw1QRT4fn0Lt+9kSfIDJNvR7fuce6kFosIDW5l6FOlHoegn9g2BYlahqsJzlgHPcTwbtDjFCDScTVEUsjrg2k+uVVtMkIF72iNg3XREx1ZhYInD0hGjfGwfWZc1SxEivHRtA4h4kj05kJBKIp1Gge7jmiDV4Y/LOSttMlJVSblnoZs/dIwOs5xrRU70HWS+vexEzryyOeU+dtW/uTUXI9FACNJLYYXYhoTRJJRjNACdXuIe4AzQy9qZdQpdPIM44oQbt01Ql3ul2GbxSUnsAmj2pxjTBn1cqRQ2FN1HfByKXZPdEkRlNBGTqIARZ+9dVn4K9V0SAQ7hC2tImPKrQR9dwGBq6fR395FpXsdbgoKbmz32fFG8ie/j7chVX44oMM9SJsBGlTotFWbw49cY/qHxzfjerlFyipDRLPh7HJXQhHR53tlimD6sML+oK4+cAoUknCG5oUbb0YoPftquOV3K8RZ15eo9pKEwix0iPbGCbS5lHF2/Ky9KpB2llN8XAJRcTH4aIzC1IapYK+oXHmqzWEjOUZJ5NrtiBI20a6iV/9fK5SWaWtFAPUF0pBoSRqzFt+ws/6aS3eSDyDBj29a89H/1N/ncZ3fIRSxjg4mGCodOoFOpIoY0hGGlTFFqVawF32y8tKFkhYn9wKCeMe2Y/E8LgtXtx45qtI+DUgRdvkDSMyPE1vSvhy+aytcqovX2OMG0V0bB8Bqh99xtaRg3ci99K3bPJ3VCN+tRIeeuA+3PWGIyjI1g6PUNUVNfixcu0cnnjpImY26uiQOJrG0V7TGEwI7fIKyuUqJvfcCF+YkCO3hHZsDFU3oQmjE0UsoZ3HUL56BmHi3A0Kgi1WZPjUa6kflB8KQtiVwdmZZ8n9tpkGbS+g/Qg7tIM61CkS5rVqtYwUJdoVSw2wxW5MTOyU9JNKPawtLyJOSRImUo90j2qibh8PsZM88/oa406PYADxV1xL8uWpKc6835OnVjp1bxGEaj+GamwYDTqMzO6jQC6PoW0HUV3XFr2UggihCc2Bp067V16nJNH+pAfwez/3XpbrRYoq3HFFoC181+ev4dxiC8+cumh9iJIO686i9+7RnoXClHxCMIZTVP8Wek2iBXroHiVNMxRkSjqKrtjGEhFBi5BLXVw61EPDrLBr5CBOXfu+Oc1dAzvQbFSwoI2aadu9BNeR1CimM9O4zEhtQCrtCw+cSNKwD45tI7zQKh6vvQVEEYhmAzQb5DIJ0aS96FFy6gTH2tpXE3gUZeyh1JYbbXTcQet8lCrVS2XUC+tUtxK9bRFNhordGqFNP2CLs7vkfI9RgFRf2MzXq1D91FNM20bJjPvaeOn5M7j1wCCva9l+Dh6m/Ys//TSm9+7C0889Dw+ZpnXDWsVZy61bh6xhSRJJgL7De6uri0aoOiWoQvyovZWrFe3ryDhfC3U0HEA7a5M9KT1TqQkE2f7V4iK2MTK5wqhofGoHqoxMmsU8zUkIoQptZ72KjdUL8Oy6Be7Bh34BHV8GB7RqiZJIYTCpq9bK/FRQoZolb3wzqq4w2osLCL3nX6IZHhfPkKAtuP8dH8U7/virGPn4H+Ht//5VqmicBlz4UcOW2gqeDqbbQ2pwzGxcS9MviL3UARpgjJmY1B4KYUqtGxFiORcreWDvbtSpDfPzBTKQ9pLSeeaVM4zYfLh6jaiA9kxrfjVmrLeqhBNhenkZe43hamCoz/tRQq0M822TWU3suv1Rmqg9VGWaIcKX1yYgUeI1eXNi101YoaO8Vl3DoRHaavWqMzI5V25iG6U5RsYk6TTzpId6dSTNuVcfIwMXL5/ol/NI7bkLGysX6J77BJcNgs/N7ho2NH7kUYze/Sjq++/EIM398EMfQ+6xT9D2DWJpfATj576HjSvrOLNtP21YC435V0jApqlEjxBCg9ih9CTxXMRwlToDfIwSsiuLDJecWfdaLVnVbmVUJe200aT0P/XSGezYfQu96Dqe++wTuFCr07Z6oH0CNSKnpWRJxqcy6vKW6qqSsZdkqaelSRWuayMMHk2C8TrtYo+S3tGyWlXOISGi/jA2Zi6inp3F6PG30G4yys+MoV0qIkhotlFcpX2kM63S+1K6m5RuRTAyW67hgb39Rq9qns4IRm+orivtweXqE3FTpD/2P17Bl5/4EtY+9e+I8Qbw4O9/FZ/+xQdw2+5pHNu/A+uFObzw3Hnc/L7fYTDmwhf/+lfJ2T7u+q1/oBrNYfYTf4Dj249gNDqCl1ZnsU6ok/ip30Ph+aeRmXsJow9+ANfXqcYv/COgHSEJUuN0PupO8kbCtnroIRLsy+0KCU/oxHh7dTWHsfFhgxS+xCS6yRF01imd4TgxtAuVxTOoN9hgMnJ8KIHY7hsYZmqqRpHxbwItwipvs0xJatsalHaHHpflLi3SttG+X8uu04lQomnPu7LxVHXZW5HcdkLiR2Db8/C//PaJqbd8DJn0NC6dIronLrrlpuPYPjmOaX62TU3g3vsfRHJ0FAP7bsENH/8F3Jqi1Fx+Hrv234T5OtWREpBIhxi+JfHAPfdjY+4FjA4lcf/Pfhypm3bg9Oe/gWFiudsZr17aWMXK+gqGfu5n4E7uhO/8i/AOMji/541onz+LDsM82TM6fOJJMtbvotejFlTcmPd3USw49jmdjlO82Rg2KECJptgRchUJwttIhunhqUXaCEMwSptTxEZ20JR04SOYV+8MKIl+l9YJtrGRJ6CmRFU0bkyx0qp5DV9oIzUfpVN2MkiN8QXCtvbFy2+NJMaIW12h5AiVR3RlbSTWVKHbjt9uD2t4U9jHywwPPfTziLEhEb3B6dXz+PQT/4tq4sKjv/Pf8dV//88RJvZ724Hb8RQ97cW/+GdqDwiqsJIrYH1DSwMoSfTaWnZQzC4TuI8QbgSpejTgbjaSntETT6Cpuci1Daq0VvmC8CqOtbk8fnx6DM9lwrgySzVU5CJQTe2Q06ArsIF05mRrT8IhH3wMFzee+w5NQZNM6Nnudt29t2Dv9htQX5nB7DOfQZD29vKVKxbnasOLaCzIfFhqn+aHDShqG5dwlE6sjATtYo8M6dMra3FmiJ4/m1+izY4Txhgf1aGgXlcPjh85Rq76ifwVglGN6Fl9JMZ9u+9EmDDlq69+F3UvnQMJPsaKvvVnfxJXv3wSS7SJZ//qBNVKQwHAtt034e+/8FnamBRSlAC9eaiZvWzTY6dvewcqsy9SyuoYmtxjUCk3x9+dHhvG6tAEuEnUHeNjGItHUCXTXqXgREfpEV1RxqtLCHXU20N4RaCrvkDZTa3M17BlrUiYQkJrTV27xZDRR2IzqqrJ/pEQmphZya+bWr/3R96Nx19dINQ6QwAfwS//7Htsq4O1lVU6xRBp4sK/+i+foz/Sm2kKrL/sqtSZ8IvA9oT600Q4RVaaZDGcGSGS1zxoGWa5eeItSsT1jWuY4bXe1CEktjOmXTmPanYBJ7/5Jcxfe4GNWkZofCfc0Qw6+QXcM3UY3WoQjYFBDTwg9gf/CoUq1fXiCzj+a/8WxfOniQCC2LHnGN72Wx9huNbnc8tUPRKG9YiEvLjl8EEsnl3ALfffilfnVy1Wb1c3MDJ5DNX8nOhsimMzvdRzQuen8WgNxcqiiwmtlkLAqkEbveeKMQkaFUpVTEOqYYyl3Hjluaexb9c0MXAel69uYO4aTc1qDdf5feHaGjXCj/e/8xacu7hMmKdpLTpIwEhi4ITNCBWhNFWDKqytARLxgGNEWbHI4CQhOKEGw50240rUCuQw489G0wbIyVu2gJVsVOGnCvcZyHcWL+Dq6gLOrzIeZt6dah3VpRICV19Gjd43QxVePvcctC9yt56lsR/FzMvfpvZocaMG2jWZ04UXXzmHNO1YJexDsZSDdjTS9XZlGQHF/VRcdUIIekmDCnntDOKyMEueusNnNUnSpWkq8pysqvWs8GgyTTgaxUsE5p1mg3XKOOrPqGg4TW30My3L0OSjqzNzuDabM+dRJhNt20CxSJugymMSrZgZnJiYwB037WMDVDmRht5JhRI8u6NJxCcPIn/2OdsBWD0cSDL2pXp0Vq+TIZqW1EVm+01Yu/wiPvvNpwnvUqxQ0KIEm4XPGpUZIw8PDRHDMXKR7SN2C2s6Gr+1HsTtoxQx6Dcg1XDj6MQYVjx1RkA50xJVVL0mei2B7HeVKqmBee1bOrewisxgmvFs1QjREJQh/KmUBLbDSA8OY311DUPDGSwsrmNyLEG8eY11c2P37r3QZj80+rZHoiRbkY1WJagH2/YgpDB02zXrrC0T5tj0tnAojDffdTsO75vEtObhkepenxKLA5ro7cHkWz9C+9Q1w7v3F34Vi49/ieRlpVsl3P7Qj6LK1t718IdQIkguzj/Pyrvw7KkFhnoDxH/0aEE/YjxXaKeOU+qY9V5r/rVMhZbaajpvvcf4m4SRhRFsaDb7mNIy/6E0Crksr9tQBCvGe7JJzbbNe64QO8p+anaCnxXXXgmSiVadURKZoY2BOp0aI6MKie6lLWM+jKYSSR/zzbFdcduhU8OuTeZjq0FJfFFRjlSrTKMUAvU5+in6A6lheuYk3D/01rvxtjfeCG1TFSTHJAWkl6myNYPfYTb4hvhOHE6MYaqSw6EnX8L+D/+2of4P/+s/xKsvPo1AYQHtl76OeNgD/+BOEl5zUwKsVAbRid3GOR/hhtpeY0jlZQytwe9AQp2aEd6nLBHqyLtpGyrNapDtrRa6uFjMYXpsiE7BYaZiWWExxbFyHIpqtEXL4uIqwy1KOpklmy6/HGLoqHTDw6M4fGAfP7uxd+92fPpzf2XT6QIsi/S1zuI8sZ8mCih21txvIQFfwEeIw7CVuZXpjTu8duQQ89gewViG5QaoLj4G7N4AfZcEw0/DKAKqI5Efqr/ZjqulJbx87SWcWTuPzu03YDBP20ZJLbT65HyBcWYOL65cw+rILrztI7+Cv/vc9wzm+JlpvLZOg0+sRdFXJ4DsUkP70ijsIpclGQSgoLCxPHVaCOCRoOR6kqYiROLk+LxMgPrhNPVXc2d4W94DNdpR5UmZogRpXIZ5MV/1a0iN/UxbIMa7cG0JF68t48L5Bbzr4Y/h+pxif9pChmbry7NYWZjHxQtnMHPxMlYZ87fV8UC/oP3F11bmmUb9AE2sLG4gV6xbFOQ5fvzwCUmHrIkRS3/8bVpidKcdYKOOhJMYYoXSP/VrmG37MfN3v28NP37nw7g4NoHmuWdw99h+NCd3Yt+BDP7yP3+CDSVsoMNxkznaGlQhVoehXU3qVNqgTaIR4DXt96KVT37GpaSRqZ4zW7aHCOIIkkGhTByFYskchvYNlHrLoDuz82l7+V2nk9M+NolUwtCDALDeRCHnItXcvzOOkXTUxoO9niSJ38b6+jIJoTehhnD3Hbdgz7YxjI8PYigzZMLkojRqv/Jp2uHJyWHs3jGF4cEwPThRipfCdsvxQyekplvEE0eEo0Q6NUQeRN1Gy/Sod+y6EfNPPoHhng+X589Yb/LC5fO4Zewo9lMKxqmWHqrnS+USXvnGE5S2PkLxYTaqwsowLKT0FShJyq9PW2fvmWUh2npUM1Ctk54NtTnUlCxJ6EfffD9Onj2D8d07MbO6sunWKKmktCaC1yhpslcVliubFghqMExARR5Y2qVtr5gff7/p1kmMDsaRL6xgozDDttVom904tH8KD959AJm4G5lUEIMDMUZSYZqNFHZuG8QUv0eHoyRcTN2HNs/HMTOkGEGsLXNwDodY+q1OBEmh1ELjqLYkdCsZD92135sEtjyUjr4/ov389EdbpV4LZ1Yo82EM6zwsFZWo8fsHD6ntVl2ENfib/+mHXfon6VW4pVFJPN1M8k8PiYSHSdWr7FzR+KLWj1gXFv9oTY1xlhUzkT0ld838yITYY1RjK4S0EFyyfK1AJ1Pbr4Z/6pQ12jGNlx9bIEkheC2t1ZV/PbdtC/hv/+VPYySZwvX5q7h+/RrmZxdQKtRRpHkoM6LSawEaTW3t0keLz9rsM35rSEWdGRoVdZbzqt7yd/xt9XTq9dphtHKeVTtFgy3yydroEH+NHryoM5s9zD85Uee11Wob0+shoyHbZc+SfmyjkuoOGW7fpiT803I4bXqnOVbaN1d1lPBrFrImneldcpsrXu1pZuxUaGvRthGP586hKrJiJkCbl/63wxjEZx544C7s37eLGumsGlDf7NJ8Dk8+/SJWaHbUPKOCvp0ieSilytO5GO0c1mhL81rC/8Oh+jrCocOptkip+pAUagv/lLWDu5WOn9fSKRm/qZniqfKSMDpbWzONvu26viTQDhNsQTv/KTyXUFgnjSO/NlSj+aX9zTn1YqTtSeQK4867juGXPvYw4pEgfdk1XL18gUHPDMPvBkFK19b1aDGWuk7lJ217CForWcWtzd9Vbx3K1xr2vx1b940umwJlC7ZIE6f9SuP0yum+8V758lvbMaostcs2j98UHBsW4kd5ia7KReuhtK2Pdc/Wmgz4ZHBaVBxtHODsj2T5E7qLZpp5rW/nYeIXGQNns3nVRIcq/n9o0eahyqtxRnwmEzG2BHfrsAZSUCUAxtDN6zpzBEVnqpgqQsZsJdj8/YPHFrGcRLovbdb3/6me+u2U4Zwp3VZaXbf/eU91Vmq1Rfky9uHf6Ogoju7dQTeSpN9Wh5YCMoK4qzP4/vMvm8/frL7V67W6Wd6ONVD+ui6G2R2l419bAmhC2seHP/A2fOCRe2xuxZXZK5iducrPLIqFJsrlBmO0HrRludDp+NgIhaCNQonWkWCsVK4a+tUMba2RdTwFv4zeTvtYqHONvLFrm3VQ+YQmdm2Lck5KE0sn/WttUhpZ3k3DxHL4tMN3pWZ5triEaWTt9+2YwEjCg1fOzOKqXn0kxhPJq6tHSqQ6mdslARW7+une7Y3szFcLlV9bOOxk6VTPqRAflhS/Xi+75miY8xGjf6DeVpgxf/O+87Dzbe5dHlg/1RPAazLNajiby2t6TulJ0Neu6Xzz+ibBdVgQb/d5bBbjCB1/WpF8XnXhvdcIq9+84OTHn1v3tm5bvTbvW/n2pf/5p/KUHxlhwqZ7Thq7/1q+rAVpqY8E0eoihsml0kr+5q99GPcevwHVRh1Xrl7ClSuXsbGWRaXYQqXWQYXCJwHUMl5thjM0PMCQSvMCQ7YaU4PYV67M4tK1BZKGiUgT1UfzV/TtOMLNBvHchGuTTqK/3bJK8dQa57TAGm/X1QaebyYV/9Vu5aAksWgYtxzZj21T0wgw/tW76K5fv8y7LRw6uAMXzlzAY89eRbXF6EYumk+ry08vQQgTZypPzcjVxmna7FtAXvVyZcb3Uq42K7N1OBzh8fp1EdUZCHJEVdogwgvz2XsPrVFbQmkp+L+aoFP978We7VP4wMP3Ynya4JuRguYjX7hwFf/zE1+ENtVxtE4PiKlkpsrT404uPBTwS3CZwtLJAjBU2qyLU6aT2qH51nOqgl14/XzzsHIsL/thX6qH48Kdcx36UhmOwm5eU+yuPwFsKZjuW3qphJSM+E3hJu/9we/+NPZMTGGGoeGVi2exML9klq8uy0fL1pYbY9J6k8JIRsmza8hBmE/KKuOic6O/KaTarjJ5Q3XVh6esnmPx7LfDKxFDZ5vc0IXNb9VUfw49rW+Cgqdn1a+g1Q2G45ih3KyCE7lYS8yCNO88Fo3hkYePY5KR3H/540+QPxGE6Um8dCSSXqXXfHPNe7IOCIcxVqY6fKRLtIS7xHH+cyT3BwWSl/8Ph1X5tW/z73auY+tZ595Wns5vfkyzpJssT30XZJX+trT0NYXcPByG6nDyMAto9XPS22X9p3SbSbd2KLCD11SelcE0xoatPPktURGldP/w/j14+/23YGQ0Q/fZQrVSwQsvncbXHnuFbaSlEYP0jLVJTzlW3CJQfiv81m9ZJfWPKHiokwEH927Dr/38DyMdjeL8lXO4fPkc1leyFEAxp4NGo0sGMcSn1Kl3TnuIy20bJiOj+9bTpgaRdpvtkqVVK1Qu/1lbtpTmnx6il77Ucp6Q5MKBphW6ZvRhnZWERNsKRhRdT42kUCmXcWUha3tjqk5yqTYtVB1kfFb1UJdHOOgnVnQMUoPCVqnVTXjF79drJSqrPqwHH95aSq7D3LG4ZY3ht+1+YA9uNVCVZhJ72KprgmeNsvy2BO2fHlvM0mGE2CKS/di8x4bLkmlxhRq0pQD2vp3/n4PXlMFmGvshCyhLaBWRlskc8dwshekWT3mu2yrfnueHl1Q/S+o00qyhxBEep8/cL/fGsmSBfJuDH/oorWVi6XXquGgxw17Vyxs2kbjVwiOP3IcffeeboT1Czlw8hYuXziO7Svdb7lu3sLqHWxSwdDKGocEUwiEGMsyyWqrh6vVlLGXLRhM12ZRLRVsteSJBpNCIzGKvHUrAj/GQD2k1YlsCzjL0pxelBf1qiwSE9OHzUqKDe6dwhIFkJBLFxkYWSwsLGBrLoE4h/MYTp1BqqNX8Y/ChFT7CcwpE1HYFLrVGw7H4kmrRSX9WWbVGRTn0MktrV0Uj8ovVsF05Bhkdm+Xg3fGxMdx4aBcfYuaU/vnFLC7PztvcDWuwCthMbBmbdVAxIgJP1DBe6DNjZycfscSxFA4ZVBldF5GcyqRSKYwND9nIkmpVKFYxt7SAVlMz0an9VmtqoDFhi9iOkKoh1mXN8y3FcOrj1HVLqB1L69RBeegJpy38WBIJUcj2o1J3kt4CoxcSaqGx8pWVswngSsk2Kx9ZBZ2bVeC5xiZ0X+5Fu+b+9MffiftuuYmWoUnrd4kBzmXkNoooVzQHhWVY9EhBocVwLKAsnqwdXR+vW7NZf2dahOrolLfVJvWxqf7O4aRXG7e+lM7SMj/lqzt6Uh8bkPK6rBtIgYHKdwrxmQGIxcN44N4bcOHiZVy+vk6hizKQUtkdCrbSa+c2J28pMVnAe4qiWQ/SQoXo3CJjHuK/E6ypdN0j79TdpOusi2ts5w0UQmWmhogpYhGZLYbrmjltiYNY5TTSDhXOL0cseGZCoArww3tb384yg01sZ9GSkjtPmmZsWT1e0iNidWJqPxokTHHxPH8Lg5CIclFOa/lPsRofIGYxwbIMnBpaRvbZOvQcGci6WPn6lhXhHed/XVJdfMQ3EQqjrFGfbrJJi6VFl2IYFYnCprIFpm0lKP/0OmS9rEv41jb96XrMqv/Wr38IR3ZOYXltDWcvnsbKwhLzajK6VTcLbHXq1OQ4tL+rdt+cucZgY3aVGNCxYipDf/qnWhpzra6qO79EA/JGtHJ67CX8TMO26UUPtlTPDt3vmsAOpzMIBF0oFetM30Mi5se5qwuEAlQktk9exMbJ2B69pF30FO80uVXvv7I+UKsV07Iq4pVeAyAlVmkm5qqXfvGmvnXPKLxJc/0SH/SmIgnoxOQg3nj7DXBFB8b6uqEE+mNxPFVL9UtC4uTk3NtkuIsaY5qhpIx67L7KVnqmlIlV/w/JFEiOIqz3F9AitGt59DVjolZGmJbS2UTDh6gvaMvhQj66Mz53rlpEnTijVynC0y46jaGmOW7bjZC63Jl7g25AwFeKY9ViQntlEwXXGGkMJaGMXXQXqqWUhR+N26vizpebAhVCku5II6Yai2806YNIOL1xSZsqbbkSpdchSy8rqRFbMV11HEjF8Bu//KMYoXW/fO0SLjJyzG/k6NYajIiF/xglC+vJ+vBb2zyoE98Em22TvhsbmZeUTMInTqhk0ZWXra6OwlHAWBeP8iANrKOJtxQ8qm0a8IiHfMgVKqDhZf1cNjTVpFXcOT2C4/sn8b1nXqbV1yo45sHChXNlNTVKorLUWGuvhEqVkzUTXXntNcWgEbGdJEirsCYsBzO23LtbXAHlmZd79HYx3HHrIRw9uI8K0UM0HLXlmJK1Dmlh+xpJ2NR4J8h4nRAqzYIBJnbaLiHjCSvkEMOS8JCF4QOqCy2KImEzxRSA8eFd2D19lNFSFN5wAl5WdIPgNTGxE5W1JSxefMG0rxEKoh+KylfQPW+DLxjDy1/9n2guv2CjD1YflaFCWB8HQ4oIFASnKrxDclIB5DasetRu1d+sph7VJbVF1yVEfEKKIKHUu/9jsYjBAiltkbBAFliWUYxQfiK6hFF9iFogIbFws75elhEhnjt6cAx7d09iZWPR9l/q0C13tZU4GRuJRJAc0lB9GM1qGXOEOaWy3qmmoThaezJLncMmiPw4rlZ8UDvFAx2iveOejWdKoqvEwzZbiEFDOhXmJ0phdGF6fBxPvfAS5lcrpIz+WH91NlOhFa2q79P2OdlUYimtlNzKsTJ0bfM/1sc6ySX09ptcZwXMw9gzXcSjQdx81xuw/8AeTMa8GE+N8jE3mm6WV6/aVLAScaZexKK5wJpm2+s0tDxhiJSUEKkxzFST/LREkq5Cm8C0SLBun9ZGwmgEsaoZYxwLymdfO7aERd9qSBejxx9CaPo29GgJu0wvbJEc34bYvrtQO/cSkuefQoiWxh8OUnOiqFKrqz7mS2Z9/4t/TGt4mc2TS3cEiixAKJax1ZN9zbDUkqvEkE329rSqTv0HJlAvrsGjjR/iGfgyE+iuLyAcTdvMysLyNZ7HoH0lO9UC3ALuckn0a/HRcVToInfsOgL/+C408ws2nU27Yniy1xFw0aLTUvoTSdu6KTMxgViALiY+jcuXrtLyx+GPDSBSW8ctt96EjcKyvUddiw5tU6/kuL20RavGa9o6nsopZsbGdqFWLGH96mnys0b6UbCHt6MOKmezbC9oCXqCFJ46f9M7yHNM7qNl6yNQ1ys4BrBy/QySIxn0GZDEPS1M7hxHzh1FaXGDQVAN1Y0V1Col6KVZkmUpnyyfmC8BlAxsCf0W3rRuHrvOD4VIQVckGsbRG/Zg944xTI6NIhlLQO951ybhQ4duQcsTQIvp/XwutV7GOnm7TKvcJYlLdEhrxMVDYR86J0/Cde45uuP0KLGl6QiLZOFMqApahCXLQ2GS9bB7m0Jm1sQqabaB57quNNIIu2yuwt3z2osL2undqBfW0Cyuo13ht6aQyU02avzWJB8KE7WTrNSjrAPzZDk2NY+WigWSACYy9vYyX3SIHj2HqZ37UanVUKTl0fre4R2HsTJ3GZ1ylpY3iNDYHlTJcFTW6faDZGQO8eQAM/ahTOGK0+I2XFS2/AoJSDxHAtv7lzRvhhZjcmI7RgfCtrxN/q3GvEqECJqrGNJsDlrzdQr3wOhetFifiKuIcGbK3mUVHZ7E8vxl+Gt6V0oAe3aOIBYm5WhB1e2iNql/VYKguUAirItuyhWM28J0g8qsi16D1KEH0s6bbUbUDa0Qs9UJfIbPewLEsckhVHPr/MlrtCyD2w+g0Q+guHDBed3TwDQ2Lr0CV8tZCtzT4ibjqYrVsmBaOdXFggVZXXJBjOCZIm/BYb3sUK/l3D4xiMkd2212h1ZL0KHablbtpixrB55wComDtyNP2NWqVdC5dMqMWezAbVhiwJnkc7M1bd0fxNjaHKZpKDa32GKZm4VKCCVPEipVRpdlhuV6XMSCEjiLSlm8qmvPWCqmY2NMOPWP6mN/aoFH2zf7bUxR2FDCpCec5/i8JJvPCWybddW37uoymWYBiZeuQlrKO35Ga30X3RgthOyw+tO2uiXUZaPtvkJkqLSxbi+A0CZIzE/FWZlspNw2T6VijovmNc0l5TW9qEdv4khqajUJq2XU2ndSqy80Hqw3bUSDIVtYr+0LFT3ni2XoRRHa1yMd1/Y3oMsJ4vr8Mq0uBYtWOk4L8obb9lJ4GpI5J0LcxINO5UR8TZ8kbUVL/n49GJPYbNZTkSiTG73VItFOVor3ZTRsLJvp5TZ0brzkLWFPm5hkN1W08u2zTWGEth9Ftd1AiDzShlRagtNle3rldVrOKpXSjVgwTNznQzoRpDInEI3pNQYeumfmz+BFc7nUqa3FIDbOTVcvnutll9RrzclEsdZClTBlbNcBtNcXWUYdrmRmmsqoNZWqrNMlYdvmiDlGG4fBoo9bmibCWBN4sFEintGPVNGKY73HUOsgpT6a9Se8YXNZab00OY0AijRso61tcHSPmqr0ce19VK2hnp2j9obRyq8bjpK71yvvteOB9SXJSvKqBs5N8Fi4zg0jbjLF6fRzMIw+6mBVRGsH62nX+dsZFXC6FhQBRygsAdZVmyP3WxXrtmnRNeodE3rNjTZ21qzqDN2zlwKbpoXTQrTBoUmS2Y1rM5eRzW4wGCjSUpdsD6Wh1CBiFEp5lTgj1MOHD1PA6yhnl1mZHl23+geThhMLuXm2g1dJZr2JxV5eQqHXsgDNYrT2858a6XYHKMQthBOEG6xzpZiz6V6aUak9WbSCWptQt1qbw2PiKAVSLNtUcYe3tKppQoHxN38YBfLdTzprgUrh0kmkBsexfP5FdDdmmU/HeZUs02iT2PjgMOvYRjCiFdwh0sXZWFpz9CRHknPJRVTQiBi8Wi0ht55joEYo0GpjONyEh/VtlDbIB1/4hOECCoLm+mopOZtvmEXLIiUwAeKncGIcyckjjBzbSIzthKvtZnothRKTKQSsQHxkBwbG9iI0MIQjD30Mq/ksesVl6EVGkcw4g5IYUhMHSexVuDrENXxOu98yVrT5ur1GkZXvMiiRC9TeU257WZIwSKVeIgE6pmFmOXh0OxRO1t1cE1MrqlN3RDyeQjSeJgb1214nmiQtgklQtTFiiPc6ch0SXmYlayjmaPZlmDRIRYKYmpi2SLlYUj0kLsSLdMFkL59jPv44o3lFol57+YnS7NmxC2ODKaSiEUyMDPEzjInREQpiCEF6Am0vfOnaFWK/AgWZCkak4WVEXthYojtz3hijHT/EC00307Q4uSa9MHRL2azOCkJoqUUfH2laJsyxrVeoPLLKEbZPuywBBP2sq4IUvbLcxr2Zj0fLctU74VNebFu7asGVRngUGLposTwWMCQIM9YQ6FSYL4XeF7FdOdwRWkCtTXYFjB9aLqsIvZTLopHPUWGJd2sNVPIF5OeuobY2z/b1cf3KOp56+SJWq7SUoUFsuMJY6cXg2nnbo/2dx+7DhVeeRvn6K8RVh5CrlDFACV6fO8N2FOHVK8T1fktWpNEgQKbwVQurtmefz5+w9/82KSQ1mWA1nsSLDoyQ2Fm0iAH9ciHhAaRpMZKTh3D9zPfQzc2wwUGkhvfAxYZtP/YAzr/0HTTWL8PHZ+vzF0liEkiM0gp5iRmFUHOtFUjJKFCP+ecQ0h1NIEzNbauvjkRplPPoaxMNsx58Ws/KtetZ/tkqK00SlWvjfU0O0EaRA4kEc+zze8BeTtBsVhGJBRBnsDaUiGN4KI1Wk16DTIi5KLSUkz7zDhGYC9M1iUebmvFOX6g+tiKtuzxAs+tFdGgUOQVMnRpuODxlFkNbL2RXFojlmmys0zYpWZduTZhY9dQ7StVayhPbSlhCIdWCIet+YvsU4TtDfLQuFHZZUv/wFBCj9ylReRVYMt/S8hLcDGpkorRjvQ0qkJ7aJiuqIIiuVwodHqRljw6oKujSFWvnqg6xTa1csYhaAUaYVniAAWWFCs6sUJdiBBO2kXqj1YUnPoSs3nYkT5Sg1aSx0CygXKnBKLmO3QzofIRYLhof153v+HA/nhxlAQS2xQ0SJUN5mbQ37s6f/AahWBvx8X0YGd+JpieFi899HpGBDCpz5801yCgZFlP3S2yE56pw26KlSoWVqDNIoCS5Kbgaf1SDtUyjW6OAsPIuWhTNPdMbiqT1TRJSi9u7Ra33NsmjW4zbuVyL5unJElC6ZEjIEIoUCSmNV1cOuWDvefYSw2mLidjIFKqrS/CWlthoEoR4TpGqNiZRJ3NX1pVuSm0Rc8qFGpY3SiZUeqFYhOlHadW0nVeSGFCCqiWCyZFxxDyyxC1bsWuCTi9Sp/B3iHO0BZnes6U3xFUrTTRpBbukQYlBDmUahw6M0zo3aZUHsb40y2b2LWpVD4LopCBBo0Sav6cVubLiNrrAisqq+ULqOlJ3lPAh20WFVhvi04eQb9Mq1vJo0+L25GHozcyLMD/tEGiTYckz0VFRtvYf2ffWj2ApX0HCTyEfmiZh/TQ6FLKFq3TNz5OHwnua5dNGS1tcUNKDVLqasHCVAQiojU3CAVmOJunCcnzkA1sDL8vwsL498qxUIl6louyKeDHeL9OIkHdvePjH++r579SJ0RrCMXRjbIw3QGGhS+xRa72MeOyV94zcWpU8zV+YgDXLAlhXulIvidEQAPaGEE0MIUaLlJ4+gpPf+Xu4a6t05YPwM0ITJgplduHM45+Cr7FCYDtsEWyB+Ghy141YnL2MVnERrlAMXUbTHlobN8vUW+P13kNFIerOkHWS1dAerLbLA2uhTmMxyN4zwXppUYSbhBST3WyLL8l2Ee+0V67C16X7IdMU9FAKNy0Mc1Eb+fClCxRYf8qY53Z36J4TtgplNM3InMKtZZBjkztsp0JZTRsxYR6K3Mv5DTKA+JXKq85h4VatxdfAftMVQbZSRzjsQSwqCCBMHEM1m7d8tM5U7lL6ICZLwfT+Mu1gpv2npCRa9i6v4HRZKXDRDy8SO47YOi6tyE6mh7BO4fE2c0xDYeNzUlK10WY/8ZFQbICR/DCDCsoM3Xl6aBieaQYL2paDv/XaxejEfmzMX4GnSKxK2khoLXjkeZ/BjF4DLrysPtNqjZa/ljNBV79hix40HkmhT0GkyFuErz2iTBl0LkOkuKBBqPHQj/9uf2T3UZx/6nNw13NIbjtMBhKvEHOsXXjSlq579J5ZanuHbrVeoFXxqJedhKbbdSu6kTsTQeiutXuEwn1PIExCsiAKtmbPumlZiDqZV4ogPIdORQvmdD1ky9NjQ9uRX1sxy2nukoDfF8owQKiiVtXaMIeYgcEp24tFv+v5ZfiFEbVQmWXFSBTBBq02l3vS5FThnmBy2PBqqVaSsaWChdFcuWyvcNQQkpcK5NaaB3XxU8hrtQ6uXlmh9dPbD1JIE7dJBuTmIokko1wvJgYHEE+ELWrWPqQql6SnEvhI4D4adMMra8to19oUwJrNFcxXGJBRAsKJGPPSTBMPMXaTRZJ2NATNBmEEra/ci/JTgX7yotKokZFOYCGsbJabgQcxD/wK6EoVBBk0+RggHB+jq26RXmyHhuNMAPUhvTw+bc64nxaJ+I7XPBRITbqo5DZQXjlPz9JDlAZGcKYbICwgH7XprFy2vIz29ZIQCxHJzeoF/s6fi3iabaMHVEe2XL066Ev0KsVqh+3XUlttpddErU1+URh1P0Xoo31iXYfu/kg/npnExuJlWr4C/PEMBib3oUOmLL78bbN0oeQEximodGKYf/UxWqcQOrReNrtXnkzCQXesPqJIIm3L9wPJMVx98dvo15ZJ9CGqHrFjZID5hlBZPE9i0uqSwP5Ywhphb5rolA3fuKhl/m6TbqxM4ZK4qftBywToLggX2gxISnRdYphcsoYOvaSMXJPeeO12a19KWmYNL7IdcsOTO6fw67/7Sxjdvg9Xllfwb/7tX9AC0EoxKGgtEX+yPEWitok5n23VatjO4GRwZBQje44S3/mxb1Iv5qcyUZDaFB4RXYP9HrowBSty8cWFGZQ3ciiXafGG96JDsJ4aHcTK1ZPo6X3Nrhj+5ivfgct2ftfOdRQPMY7ftg6DVpTagNrGClrL58hQvZSLrSTjtfjIp52JySP/+A5ChiTz8KJWWUeNFj7i6eIDj76NdR6z4czcwlmzsBLmUJjeiy3rNIjBSCuNW1uvh93XS7qSohgFWltjySvoBTrEb2zj0lIJM6sVGh0fFZJWkM/pWe2vu3fHBJIRvcKOwkar2OkIY7EJtJhlKvOnv/g9YkAqGtuo687BtvMn//GU51PH39MP0MfXqkX09WJ/vZyh07MdQUO+JgqFdSakxeOf9mwwPEGJ8NLVEH3BSwETjqsKw1Fr9DKFcGKMbncCK9deJCbJUQiitjf2xO7DAmmYe5lMaOeJ9SJ0CdOMgEeQ3ncXzj3xBXjaG+gFSVxaM70/oEt8ofFbiSIrRnevPkcfcrmCbWxpaxbVFpZLibPvQn6dja6TsT6z3r5IiBF2ykZkmmSyS66YblCRszYStvf1aQM84qguUffNN92A3dE0fMTBCUaaqUQEAxE3KhSu1fUyRie3YZEudPvQAGJ0rafPXsHo8AiioTrOPvFN3HLTrRaUzM5eoDBQpLWAX0v2dh/EXCOIz37ju07Ey5oHSNMw26uO8q4602jV+7JUpK5eQqF+VXvHBEVEL4dUd4yPRkB7crjYll61xHqXWP8cggE33v3AG8ibPKFCgRBGi1RlNflPMuBne1kvbbUjWmm0psuAjNqP6OAYrwWQpHCVSNPs2ix5QWvdCeLySo1eKo9MOoXRJDEq6xod3YdyLofRAIOzZAjZwobt2dlnINQlXauEYTFfH3/7lZfszZ7yVHofmF9bo0WGGEVv2BbjJc2W+slf//t+vZfCy9/8O4SC1OypHeiFh2xngd7yszabpdUNI5Lig7QOrcoqXV0ILWI2TTNys0J6Q1MkMUlLyYaKyQRWwgXaob9LsCr85Q4yvDcXQVRO4ujFGXrtvNy2XgKpbTGk6cJter4rohJTyHVqw6dOtwY/Ldzw6ABddRkXz59mw+ikCAkkhNoEXodcRW59gRpcsHPNJ/TKHlDj/ATS2iSVhYkjdGF0Z8SroRTxEIVO4aDeT5FJDuFnfuhdePnVcwyYyPzaBi1lDmHKubYpDxMvyeKqXzO7msPc4jJ/BzA5GMFGdgkhEjoWTSKaonBRgPQSjiatdqlURbHcwl9+7uvwBN1WlrpE/IGYWUFnFTVpSkvkYaQZTI/yO0J6MC2FQ261xUCjsj5HK75B6FJgsEBlo7di6xBPRvBDDz+EIAVZMIOGiYKsrYZo8ctNnJuZRaVWwSAxo7yPcKeslyykAhtZupC3iz0HjpJOJGa9xmClSAhWwnqBAaZb3XUM+uT1iMjV8U0NZ1qWp9EoIoTxwZTtORATbAn58ckvfRfZ9XUKZQ3RaILuWJv5k1cKXCgHJebrmjr6MGmRQEnv4yZg99CVDtICVFiB8tyrhIZBROlaDx1/I4WhiKunvouON0lBUqcvozeG2136e8JuDCZjCKZG4E9PoxMZx+mv/yV8nSySw7vQp6vOjE4x6BjBue9/EgFG0cPjB5h2EutzJzG69xbMX2XE3cjTGicR7jHSCoeQy+YMszmeo49bbz6E8bQfX/7ei7R0ioopuBRaWURhpZFMEkVawsWlOdZRSIquRczmdzBIyyhJJcNbDUWc6qyWa6E7ZDv1NmpF1E1CgIfvfQtuO7wP5y6fx1AwjGTCT3wYsBESdehL8EPEinMzS8w3RqL7MDI5Sbr1sTZ3jYxgwFGid2Edu6RTq9W3bdYvXLmGz371qxQo1p35COTrxQTUTxM0tVPK6vIQbyYG4CWw7whisA2yZh1iwnppAx1aki4Vs0OmasEQm8ePtI4KSeynPaD1wmjKM0WMaI+Krp4JRe1KpLKk9PIqXrZdYLlJ96kXxCSm9qBXooDTS3jCVE5CD620C47vQZt5KnBp08OFKYwaidK+1fnCqhWv7fyGBofg0igL21XQEKECnaEJNLXlvjrdyXs/81Tfci63BtfA1JG+ZsdKq+QepA2yHFrfoMkBIrc2v1Frei2F9pqhwkYrtb7N8nlx7MjNdOEefPBH3kypr+Bf/ts/pcbmmUbUEXEEag1ekyDCHCQQ3Yu0W5TfmrApYofJVDHFcKD6ofgtt6SO6OToNlqaAEpFAnhFtsxHWq0+zA6Fa3I0RbxWw8Url1iOoAOJLXfODNWBLctL7jJ/P2KpQXhiGXiEhwIBVpHpmJ+0XC38wCPvQFjbWRH4x7xtJALEVgFNXdOWUrTuTFspyhoWsXvvNsIVP1799pdQzy5iYCSDiVvfhDPPPQ5UVxnRd8jUQfz98/PmzlxdCgMb5ggi6cv6yTKFaUEb8iQM2LoC+HS7wrpCxWKyl+7YZv4QArksCKujR8HUBIdWnUJPQ6JeVe0836UhURdXTyE0aavx8A4tpOovxbP+RX73CRUCPtLEH2EeJcQJj8IMUHfvPcIA7QoKK/MUxCwjb9o+Cq0WK6mz3JscZAAbpWJUkLt2GkmWrZdOuEM+xKcPotanaeQ9vbiszedcFECPZI2/tSNpi9F8ceYcXKmh6X6dmEJ9UhqPtcmbEkCNHbKy6pmSxdiazCDMFaKQMLkRUNZQQ056EQNv2s51Hj91jww1UeU1kyJHxPVlvx2ikqEeRVO66CQT4BVIlyulrLJsKgXdqHZ8VjLNxeury0bpmVbf9pGgkYlyK3ozkqIvdSkoigvH0oyLiDOZQXF90bav9g6MEBYxqiVRGmRkfXUenY1ZFsB2k/EeEi06OI0HfuxnMJ0cwUQ6gUSUgQGNhkX1bEFMbziiprTp0tRN1aUlyV98gS6cUXQ6Q+8yRyveQYWKuLw4i3ogjT9+6irloosOy6TRMZrQHpvCqRNaLyxr9UjTRgWFy6fga+RoseieSQezVmx/bGgKXu28SkFVT4UCtsryvO0lrCWVicEJmy20Nn8BrhYDEaOTvAbhhqymDImUn+V5aa30KnsPrf3Agdtw7dwLiFPAuoQ+3VaJCi9aUgYLS6RNl9GzDzUKI4Ncy88stOrP8r1+F/Lr8/QKgwycdqOcz1K41fnOItmuSHSQBqps+ylpq3D1J7s0WSM8eYPgkmmNevLlamymh3AUmebxk7gUSvXEZ4YmLViQcdP+FwpWuuou8WtPdY3t6jnNupDgOgti1DHtpyBoKaP2TfKTaMGYNk9mBehOImO70GQFSnShCcKANi1EkJWVuc+ffAz94hp62jGbVlATNtXx6WVA0yNTWsStmhqmSZwaApTGRxlty0KtLJIpmvlLHZDGywKmd9yIuhSNhCkXC2SYG/nrhADlRWjLSQUqNoOY+WjvX70PTBbsvR/4CA7deANSAwO2/BI1RuVtKi7xnKZNufmslCZMq6Ct0jpkPPUdMfK7SoFyBwbw2Pe+i2tNN1585WUKy4oME2lDaom2ASpaegRN0rtDhdb2mm6CeHVlBOkSpUhCI6KpOowp9tZP6KYFj04fQq1OhYiGjG/lhavwtYrmjtVuShvTq4ObwSWNRziRMuVqib80AJr50qfnamxQeMIDWFu+gqFhCkuzj1p2gfkQ7zGfam6BWVGYTZAJG/gxFep5yBfKp8Ezul7VS2XSLavPVqWbxWJbBXVEZ+UjwZSBUw+La/dP/Of+2vmX6QI9qCxdo8VIG4gOxuIUfG1ARS3XlB117FoBFMbRUTKXmsmGCtN46TYarTrCo2ycoi3WKp4ZRTHLiJmmXhaxVqmZQHaya/C0yqwYY2uCfNouJLfvRS08SGA9iKVTT2Fg2w401pYx//gXkO43nKicmpNfnUFimIETy2SYSA2XUpNZrEennCN+1bbs1GoC3uWleccCkHEBuZeBKVQY4Kh7QoFJ8fpZRn/aQUizsJ1gSK5OSiil01pZ4cYe0z/4lvcgE3AhHfFgdHzIpiYp+Egw8GAGJhBymyKwtp/zkYbqeinTjWs0oVbv4LmXLuK7Tz6JtosurccQTmadaRUoafjMtqtT5zifk/I2NUxKBdOkAL0JW/BIC+L5xXZRUSRgFCzxV7NxEtP7UadB0BzKZGKISk/ruHQBfhKJarL5jLqB5GlIAsIQCGoQe1p3C6NbTQPTpBHGGaS3jy49Z9d6CKJIIdUsaS20d2YzOYcJJIVZs3ske1IsahUhXJil9sziu6g0vMN2aQ2P6O1YYoNmEszETQ+fiI0wkJDmULs1JhlkBKQGhxLDFsloLptejFfTOCS1Jihiy6LR7RXLRWi+nfapUuSmcVO5zMLaItqVAvokZosgOrd4Hc3COrxNWgl1vZBpeutgN55BvlRHc+06apdfYnjjYcSUR5Vmul9YxuDuQ1jIM5/quvUZqvINErpHAapRyNu5JUbsxIcUJm1wqxf6lSs5Nt7BkH26E1nNNq2jXF9t4QLaG9ftVUPah19cJBlN+IQxHUHwIMznEoyao3TFM3NLxLy7rTtGAEWjDP5oBoUy8Re1XVhQQ3np9Dga9CZ1Roq5lQWsryxRQakgjPT1Srll6l5kZJLRqzrSKWjyacKh6rOTQpAhYowgkaZDicEaEqw3tG0+bSvpqu4auUBbpcb2qq6a3Gub9uZWzRP044xCtf0g81WXlIYANUsoxOBQnkxWOBCOoEFv0K1u8HuVEYX6NijhtJY1dd10SSveZzVtlk+xvMGaaQqeKklaUvGCcqnCmJQHTa/TRAYL2mS5bXIJ7a3ZLgZKNGga8lTULlLbhElJrU73veOn+zX6f2WuZXw2i5pEkMub5rXtbfXxuLDE6Ofxl5602RNT+282y2Ybv207ZFqpSknbNJuj1xV2ZLsUSBAgp4gNcrllui835jYWSHQvxrcdxHoxb9O9a9IyXx/DBMMlaqrGjRsUbr2mpEfcqPl9XjYyt3iJUSxBb2aCAUEWbmIhuT3BAhbFxvlZD4oaAbHecapO0vDIDpQprK71GSagEIvpZIwAudqp6D9EYoYJEbRNteYE2ot3wnHbD1wjAW7m9aFHHkDSW+R1LXf007LqLZUE4SS23q2gSFPTqqoljWiQ0SS2hF6Wocx2Xl2q49xSk0oRQWn1ulkve18OGaOIst/MEpJoqpOi7SBlggEJrWY0mKQlJUMpAOKd2hfwRiyaF062Lc0orFolKJoHxGHCjL4vjti2/dahrr5WLWENhGJokg91vfGJ6UPJDCoMaNAkrcMxBOPjWF29SuyWRFmQoFGyyN/jj2N16SIFn67b5EZ2UIEN8SiFS8KrKFsLojRjUY5Wh9ouGKer8qpbXXCSdRNWc2Vky66f/C/9Hi1LnUxtLJymZnuQGhzG4Ni0vXNBFlHz0vpkxsz8HM14imkI+AtrSBCA5onlqLfEJyn4iGvktoWRnLl6qqw8P5At5RGk9DezK/ARR2lGtfoXQ5NHbGvFqK+DxM1vRZYA3tcso1EtYem7n7KdqiWQW6u11FEb0t7r/G2NLq3AH08R4zDiSiTMvSsib5QZLa7NwCsNFGPoprU97eDopMW+mmwZjabtBXMakmxR6yvlNZagCDhCoWd6Eq2aX6PrjeNd734Eg/0lW7+hd6t5wmFavDyFmJgoOoxWYYFRYMD63Ty0oKQ+SnOXaE3WcPnydXz9+SsY238b8uWSvchIoy6eaIL8LxnPtMmphinXGS0OjI/StUZRXzyP7Xv2Yy5Xwo6d2+g5iNspMJ16E0Eq4sWL5zE6uh3rVLrq7Bn49NYVWspYZhL9wSlarwJ6pF0gHESjUkEylUae3shFJdfIjHitNlIiWAXShBJBz2rWy4IzwiztO6r3fqwsnCGFSW8puXwoBUnzC/R+Oe3kGPBQcWgJjdniO9OJ/1JoWTznhX0eTAgqVKqIxmNYL2VRV6d9ZNTZEEk81h7scmeDw6NOTUhIm7BIgRJWWVy4Rq3vYpjRmV5X45K2h4jXiCu0C6yCEkU5chECsFsr8eQq5Y71thZ1RwjXSJDUleKncET33Ih2dgMTew7bdDA3gx71tC4+/WW4a0umNR438ZAEhFrqIy4sLV6zqfjCUj4KQnhkHxaWZlFZvIDhfTejlx5DS684q2ZNA/VGF+HQ4bFtVs8NWpwon/Ntu9EUZ+MiMWJTcMSLOIncdXeRI+M0L04r69769rdjptDGD98yjV0H9sMzvRurl86hvXQeA+khjOw9jnyjjdXZC/BUNiywWVuZxYsvn4N7ZC++/vWvY5DK3YmOYnh0CmtXXqWSh9CiaQlQcFIU3FypiNz104hFvKiVaxjceQC9AKPTpeuMRtW3WaJQryNMvF1uNBGjQXDTgtl0LWLiLmkh+KQJIHqNUVNzPhk8CZfVczPwE18Gk2PYWJkhSyqmCHKlskjWbSPh4iE3Kp4pGpYCDvgzeOXKcwgQL9YYlIU04EBvECD9KaHG71jPi4UyIQHhiQ4DOfQ2mqWtb1n+qdQ48tksyq4GrXkAg/Sqy1QIV3Rg1MIWg690Z/EEhSJCXKGMVEl9+CertbKyYvurDhNDmu2XOpCIQaYPjexEkz9t/lsxRxdLK0Q5Vkeq3su0ukF8N7GXQDSEDWptOJG0d7R3NJRDCxKj1dULYRi/O4LMfGWtKckY3n3UaJJl5IZehWUyemXjtduVjjaJr1EZjXOWWY5ebBVgAxNstGYIqbNIbkMr3fSEOte17ZrWDPsUHFFjNRVdbkPYRS32ShH4rZkpwXAIt9x0GM888zRSySG8/213YGzQmdKliF2Vc/UZuYqGrLuerNfKOP38aXzjmQu4+e67cebCBeRp9YTN1G+phfXq9tKkUOqrPSe8pz215Vr1ckTDhvRAmvOoCakK7NQNpcX12o5tYf6afXtoONRdpi4o5mjRtBoqeKRJJPbOPVk39TeSHypbM6qFORlmkNZsuZ71shx6ElmycGYMTWLxyfFd8FTbODPzLMtQH7ELYQp6hph4bUNreVwYSw+j1uihMcpnojGWFaAc0MrSyskoxpsdc+8x8naZ0MidGkBsdDeVawYD9HquYHqq72fCDv27l2QcYkZarE5KmIZIyNQPJI+2vrZKfFIxc8wYzpimSut/uUePO4ShOx5B8ODdaFCrJSyBRAqFc6dQ+P7f0zUSLxmxSCoSXdOj7tq2C6l4HNuP34pcYgIbwe1kVAz5tSWc/e4nsXb5KXjVdydtFdFoRvVqdxFdxJb7dA4RUtVloCAiDU7TErSJaRRYheh+GNHSzarO0voKrZwt3bQOXDGHdfVrB+a2BQ3Cr+oOkRVVf2M8HiThPbbS7+qVazh+cBfuunU7n9GsVhJHHfHyAKyjxnyf+MYzOHmK1md6Cve/8VZ8+gtfQzZfRjpD2ELhcrCUuo8oaCy7QWGXAiRTCdun1/pr1T7WVYeMhM5VV58ElnQokMaFjXVoqpqsvHkg8YKpFXZqZMJozTppgIGsVHxjHkw52nUmlbL1KWCByAAi2vmfeSQJXRavnUc4EsboQAarc5fNxWoqXSI5gI3RvVg99S3GMTEM770L5QuvMnZgsEgDVbvyivHIHwlhfOdxzL7yFPP2IB1IYWFVMUGX+NPpp/UMbofrzv85349fegUJYossI7tdvjBilOJnv/XnWL3+JBuuoEMCQJfF6EsbDws/OAelna2QGAQHdmLwnb+A+a/+NRIUkNQdb0euWsPE4btQn9iHPoncuPg8Fv76XyDUrdBsi0g9HLrxTYi9+1dw/skvoXWWlb3xbvjveo+9TVP2OLU2h3N/+5sAI1pWwzo7ZTH0Egx1bTQrxKSsjjSOmoNwkJiVltneEtqlmyYe0pQkDTvJmqiumt5VrzCY0BgvgwlZR1mKBoOoFoMde0MJ6yeXqi4pRXrq+zy0fw+uXDnPKDhNK7BhM2k++M4H8Ib730yh8GD+3FMWsX/j09+Gv+bGUjqBoqeH4voygsR/CUauEjStVdZO3RIade5LAVLppPUqyNII60qQ1J2kugcI+tXJrO4v3VH3UKGgcWO9RrvN4E5LA2jhmF+I7fYymGmStlrO6uo1jF5yj4p4bTcKKQDvO319PJUkUqg1UpZkQBYkMRaJ10KTu5HU3vfXrqA99xK2pwdtj/h8iF5g5632AhPNW/RppKa2QQWagFvLQAqLtL4d+Bilr7Eu61dfQoxtTgbCWCgxEpc2yOIqQpaixQYm+CUm9niZTKM7bQhQ0ko4aiK2OUKo2SZyD7J8lE5eJ1M3NXVo9AAe/uW/wQaJc4YWdYPwv/L1v4D/7BPEIRlkjj6EzO0PY+bSSSz/7W8QHzZx403H8cCv/V+4/A9fxFsSwzhfnsWrc89izHMD/BM34hQj2+bVVzF+wy149Yt/iMLsC4QDdMesUyQ+iuT0EUaeKygyavZ0KgjS0vkiaWzfeRO8MboIwoIiXbwv7COeYqQcjmJozzGbBb5y6TSq2VlzLZrPIIyb2X4jXIE4KivX6YrmjFHCMmSdnWtG8523H8PTz79Adx9Cdm2D0IQYK1fEQzfvwpUL5ykQXRzq0npS0E/GPdi7bzdeevkkAzyN+EiwvLbFSLlMN0Qm6P0fsmpawwNaGAlSNbvGAG6ZQsEy1SFOq1ijEmsCgF4FVLfJxj1CCgZ3TNMgtq7VGOBICCNJdENJe0YWT8N6HeK4ANveJfO1FFaK4upoDFcWkB5MAkmampeRh6HLt4VhVIhIOE1LG0e5ksfkyBQxuxurjLC7VP4wn+0yKHERb3e7suS01sxJ7fQQnlCq+KyUmPJkIkNVYBmSJ6c8elTm4frQHT/WjxJwLhOAPrM+TwZcJbCmr5d7kaawoj2eMwvcfPRmG8BXIdYrbkX6mFHfJim881d/C2UK6qlzWawSlJe+9ynEhscICrbhDffR4h1J48kvncEqhdNNoTl04HYkj9yBs9/+G2qnJn82DN9pqeYgtSq04yiODu0AKEyPX32ZwnbKCCRFGt59DDf/6i9ig8hBgwgvf+IxnP2HP2WUmsftO2/A4cHdGBkaxeLyMp6kQBVJrPzqLHa+92fRfvAuFKoUsOsVdD7/h/bmyHphFYNv/SDab7sHnQKj+KdfQPPskwiW1lFcm6W6tQz/aQu0vbum8OorZ5Gka5UJzpcYtQYjyCRIi5ksfupDj+Lzn/4cLhCk79kzjWuzqwYN6sTT2iApEg3ZWyLbtGwaCTI1pkBGqHTt+CTUW+Fuq++Td+QxvGE+r/1jEsjPnrO+vToFr0NCacaN3pCbSASgl8GGKKjxvTehS9fqqpZprRjd0gPIegpEqYtrncFPsLJKATIDCE2sLVWbVjf6CamcQTLBi2wuR2GlILVqGEuNoM4AZKWwwpzUr+lHn9dlvQWv7AXcEmzSxGAPP9oNX9DDImrmLFGSPAk4eMMRySM8rR/+tRNPMoq88MI/Yicv7KYWRenqEiwwl10xSXcAbR9To+OUemXOZ81+OsiQdUCzWqK1cWN01wGc+vpXaBnHMULLt/d992Ni2z7sPMDA43vXkHz1eSxuXOWjbpTrJRy89c1Yb7mwsXAJfj7j0Qt43BGEx3egvzSHrrTurgdw5fJ5dAtz5lq0HqNWySG3Wsfy2XmsMQJ97h8/T4JTQCmQaq+w02J+DdlmEdeIL0MU1uzGGnwMwtx1L7Ivn0Fwnm5m4SIxFkmmPaHbdfRzXdRPnUaLjMLGIvQerr46XkUstljjnRv5vG1pccOh/bh08TyisSg1oYaV2SW8a8c0/MsLeIHu7Mitx3D6zHkyQsEIAT2hQSoZQzSoNdhiDJki60BlNwxIa9fMLaFb4odRfZfGoF1eR4PlqbPe38xBy0h9DBZyq1lE/C7iT3onPq9d/P1kuOrZoDdqss111r+yeBlVKl95dQ6FhSuoLszQQ2RR1UJ6PqMO8xlt2F6u2rpqBT3FPD1IcQ3tdgMxdUXRCkZi9GxtKpEUllZQ479STI1SBYLEdhR0ew9kv45IImZYWePv/mCYMqMNUevWoa0hxxjjhDyhXaOu5QcUhVBskPV2BMqki4esnIhjc9sslWypB7ceO05wvzmJlL/lrjXxQVJo+xO7fAjHB3HsHT+NlYtnEZ6/bF03g+lxDDGaujZPYZl5GTWvAguW0aPQbr8Bb/r4z5KIHVz9znM4QiseJKP1jp7S4AiWBibx5Bf/DPUr36fkK6KjkFHYqEdMGKdldOHCmVdtwF0TIhTxyoBra5Ayo9GBZJwMb1Jo6yQ8I/vREdbfZ3PcBjJ0by1nqaQieBu2Y3MsAxK45wqam+5ogx9abj+FyYIWt7OiTMLjZYUGSfRD+3fi+998Bj9El9ULdHCSgrmsSJ3WUwt+fGP7Ubj0IjFbgPipRpsgi65gTkEG6Uy4wxxZN7Mf/F9QQHSiJSG+EtF1V6MllRqj1xCVOJclW3xsnzYW0nBpBxG9TCUyguitb6XQaLSkjzjbHyVNs/OXsD5zirkQZ9IyDmXixPvEshevYmB0kHjYizyxqt5jFKXC1MsbqFSLiEaipK0LqVQE0XgUA8MjrA95wICx02hbZ7qCsWyuhPUNrTNhCZphrcicrdIaaBsyNbmitEnijIduw/auSDzDa3zIhI24kA9IAGXmecKEm8JJZt90w1FWjkLI+zZJwQRPplsJeK7UMsf87abFiTAq9XsoVcR7eeIYN8N3m15FN6TObnWP6kmVo5d77rr1fqQmpnHyG19EXVonEEusoyWG5jeEU4RXyDAfy3jz4fvoYnP46iun0KBpr3XUfVFGcveNSL7943QxOaBUQePVJxFYuYSVxVnc9ciPM1A6grkXHkN4/SIxphaVe1jfOo6/+f0Yv+lW1Gt5NMp1vPi1f0CfWq+3sno9ztpazc4RTFEw5PfzP/6+77Zb8MQLJxHuBPCRQ1P4u5dfQGj3LqyWideKWgxFSydQRBJ13HqjGNvEdqhjWFGr7RDGPEVXZ0qbsnU2LRLuVpeOdj8NEbyWyxWEo2EGaFXrpqo3GySfl+3WCj/ixVoOfjLWQ8EB3WgwNUgYUKC1d5Spz/tSNL2WUu+U0ydA63rrHcdw0+4M/vLvn2KltMFTGGNDxJZSBkbKmtx8z61HaVSatJASer3NR6+HYA07zFuVZoR9+uwsZimIQwNJ5PMFkYcGQFaWOFS+mLyTMErmJGeaB+ohYD1hY5Gkqo8C6EzbYi1FGIqIrdCSqPDfkCYC0K9pgbX6uxwLQmKSCJJw2yJNSXmuE1msOrWw0awgdfAoApM3IDg4idDwtO1AENC73Sn4qly/rc2ATmL+1cfpiggD6EYzesnqnlvQJ77RLl6B0b2oafJkt2HM30arU1wooukOoEA84xfOIlgP0mKlHng7WjvS8E8Oo5ojMN6Qm6OAphLY/rb70QomUKdlEOM1qbNer5G5A7TiN2NgVwJDuwawdn3d1lFr6YNctllIkiamoTt+24A+lW5oIIVL5y5gykt322ihNTaI8zMz1GlnqaZmjmuCyPJaHlOEJp7UPqwvXSF7pVd9unb5oj6ahBBtukftX53PlrBm1jqFGhVCkyq0EEszuvVKZO2Ar80qBez0+iUtmyUljWegQmmuoRaJtYjfevUKetqWr0O6qYuBh+gUjcQwOJgh1kzhlVdewdJKHTm64hbbrClYcVrztVVG4VaMmwLbhKert7M16Eqd9Se1CoOsRoNKUUel3mL+9DK5PIYzg8jQ0uYL8iBBlInVqV6kmejIjzCTvnnNldAr7axaaoIMpPqTJKky/kzCc9Ib2r/u8L6DGBtMyvtuCpyET9aPz1Agtaqt6SOhNDODprqpPiEbK5SVlFy6aPZ3EM9SS5bOM3KiBUxNkuh0G7KQxCA9Yin1b9lqMOard2SpM1ULbzSvrU+BtrW2ZNz88gbmNwi+/Ql6B5cNS8liagmBlEoWSMTWTB/hk2UGKYODg7ZYqVwRsHYwlKY8qW6CZepk1RviNJ9SEw1S0SRyFMKm5sDRdKmbx+YB0jJoqlKX5braFDSmv3t6J3LrjKxHR7Gul5NJQJhfi25V65cV4QYCmkjKaqpg5mORoySaEqk9XWQQtEtulYzWwIGYvbLOQFGYUtujML1e61wlhgsTr6nHQktFZYlknTTcpun+opfTh6q+RV5n/hoHF226FEZNwdJ4tDqzd26bxsLiIp/Xon01Tt1AUezcuQOJSAi5jSxKtTaGRtK479a9mJtfxbZtIzh3YRb79m3H2fOXsI+W//K1a9g2NYWvfeUJlDpeG9hQYCKaaX1yrVkg7ibvWFcLbu2PRi8xOCrKsnAKlVypCMHfA2To7u3TGKE0a/SAPKJ2EG/4+ZC0ScJnmQjT8JwcVObWCGY8cvwtcB9+IwoloB6PocIoa+YbX0b7lW+xHAJ9WiARgScUOObDhvsZBbo1M6PDaJPXY8MTyK6tUZPXmCfTsF4SWFkkgfHz56/DF0g5uIIK0aiVMTQ8atZHIw+yGuIuW8Q6CqeIOR4S2E+BkDuRu7Mq2DN62Ztwny0b4DWNe/ppZZq0KNaNYniYroh52QA869+sdxHwhHBwH3HYchFnGfwcuvMmPP/Sy0zpLDuQx7AlkZQEeRETQD6tjmrVQQquaFTKrYJLRSoaFUSzt9fW1sm8JibHR+gdaCm7bQpj0AIIoSpNUJAL14ahspCa11ksrhMxkyeyOixDtLFG8ls0Tg/GMUVj8uzpC5geH2JeVRQYlOiF8oODoyyfwkJ+7Nixy2YiqT8yX6zaij0tX1V+pBAtJi00hUpQQzKhMXjJgsblpWk2rYt8kgFQz0CBgZJgnxReaUOEZ4lYEq6B8en+9okx7JqeQkSvlKV2mw1UA/RtlZcIEAMJlBMHKRNd07cspf1mWk1sOHzz2xC58S0IPvNt28dkiC6u0ijDn8jQDU1hZoqY7/HPwHX1RT7DBpDR2/bdiUP3Pog8iXj+6acYES/CQ/ehfZ0ze27Ejfe/A09+5TNYO/c9liXS9/GPX38WG+UAxqeOWv9Ui2UEWZa6K/xan0K90kC+Vt4NxDPoeeNYnruE8V2HbfC/sHAe85dfRoiueGBsG11eFiNjO1Ao5MjAJmLpIXNrRUZxUtFAwGm3lhlIGWSZOrSGekGpu61x7QqO0HVeJSMffdfb8fl//Kr1FcreaB2MFNRwoJjKb63F1m9mSgGitZZLZXCmIMNeMEO6a9s77aA/PDzEoMmBPA6GZIVIBb24dKubpkO6aLaOnpueyGByJGndSRrx0WQSCYK9yguaNa1+Lda9msfVxWVaxhI2cjWsriwgmR6gArfM8k9Nboc2DRX2y+cYoDAAq9ElqzwNF5ZLzuZH+q32yaPYgACVSjzRorA2AxdFz1rAv21qkl6yy0i8jng0RQEkrPFSSD/yvreemBhJEbNQ87V+lvXz0uJpwYvhPk3VJzH1wlNdNxxIt6TxWGmu1pdKBjWUFPFHcOM9j8JTbGLq2M14/IXv48rCqygwmDn2Ex/E8uIadhGHhY69kW40C39lBXuPvRl3fuhRPPWtx3H1u/+IRHMDEVpedYVEZTViIbz85Ldw+MY7MHboDqxcfgWXLs7h7NUc6xRi2aywrBLdYWAgDRcbbuuRKTmyqrYBprmXGDYYrRaFjcjQ8saKjShoezePP4o6o7dkcoAa6qVLYxAlwMw2dej+FQ2L6YpZt4a/tMWH2q+ou1P1GUFrtAAVWq03vvENOHnyJPRSVWEpBW4SHA0RauPxAIlsAsj8nFnrFEwifL3BVssNZMVVTqlQQJxexBbl2yGLKbrLI5C5bD+NNxlPgSX41xQzCUMuX8LMYg6zS/Q+/L6+mMf12SyuEOO+eCaPN//wT+NP/ujbmF2Ywd49DBqza7h05bIZGb3ftEGrpZ6ItZUlGyFTIKJ5pizZPIqgkxO8+qgIFEoSREZPk1Y0IiOvIa+jqW5NGoVyuUBV7OCWG/YgHXUTQ4eQimsmuoZKSZtbbz50wqjJjzodpe3WRcOG2W8+bu5JNOB/W1ZPf3aRX+aa+NFCqHQgimIyjbMvPoZSdo5aR9wxMI6FPoMEmndfsYa1M8+iRs3tlJaRGpqAO7YXzeO7sZSnS1mdRZZgutEqEEvRQqRGEbrnXejMXcCN992CS6dn8dkvfNuGs3yhCIUr7tSp30KC1fHXCcYZWWuwn2w3gdGWHB5fhC6nQOvgRSyieXQlBFQHuWgKqybjJtMUYhJa48xuLQMlJusTpNv6XWZE/jMz4VGWTUGWhdRuU8ngAJJ0R2EfBYCuS3MqNwplCozez8rnqLjOSIFwJ60pXZRcc5v52ssHeUsBjiyQ8KBccyGfN5eoPLRrbp31k0WVBbURCQqilidIwPU6Cu0LaG9MYCna1Ci7MoNmdYOWNEcBLaBeWmdwkKNyl/H0N79CIVlknkUEqYSBIK1asWHuVovm1fslAbOJLVIMRukNQoFqvU2BKtrUu/zGKkqlDXPJdQY+NSq3dgcrqxxNC6RyahKH9nbctXsPhmkgNGlCk1X0aotKnb6jSexLOOP62Y+9X+13GGkCxgqIXPzPPLJzyQ4Jpc2OoNhvJbeP5JEnykcO6IapG7AzPYoFWhtNzfeMTOJqxw//+HbkrpxB+crjtoywy+hSkyEf+OCv0kWO4WLchbN/9TeIzZ3CcGoMd+89hgIB/ncXr+CmRz5oG/185j/9Hp5+4ZLtuhUOpeEl4JeFkJBotouBfNaFfDCXIE3V+0G0pZ20fHX1OqO2QeKtBEGyXmRYh3ZO8Aa9dBU+RInD1AEra6+JBiIO5ZZtJsYkY9Q3aC+ZJGGE7erlDg5O7kMgv4F8eRUz1Oy7br8Jz7xwCnr9tTC2sKYCJXX6yxIKC0rYTBA1iZcCqskSenWEgx354bftyKA+Uwrh0OAIGaOeCA2VqieR7ZOesbk1Bi/yVnrHrvCY8n/LPXvgd1XIG9aBfDtzdgHPn56h8kTZvgGDEgyF2IwaaUfhZwCp/j1h8ySV7+jhnYwHwpRHGSDy1qJqx/tpUoS68/Ql4yNyOBCON9kWpbSneCKoITpJaW1Wjz2k5+ShlDMfG57cZxKlB3Q4WfzgocoyCRvLKm6m06P6fzOtomO7pP94zSSTUZGGL/jb4m7V1CqvjCQo+q0cVF3nWeVmfY925lz9/zrUCeqU9nraLSv92rnd2vq2qyxSisQfrIdcl8jglOzU06Y1KSmFx3Kj8Ij+TkoeJABz4LfuK0jj07KOlkK4UW5KH7ZF/1lmfFZlWt664CG+CuE//Kufw7bhYWxks1haWsTs/Aw2VjZQLNRtyUOp0rb3xGnNst74pCleIqGsp9yfFEIntvmlimH5FvTwn9XdKqzy9LHi7eJrtOF/+jLPJ87zsp63djiPOPnzzwmmmK/l6eQhxXr9mnM4welW9nxOdZNgMnOtr5EH0zZxqroMEI0HzySR9q1msAJWIRKRv7bO1QWzVSlV1hGdTfHcfE4PBIJRxBjtRKPa6kE7WEWoAQHepSkR47aEjzkYM1X5zQYI3Opw+hg387SPjh+4xm8jotVQ6Z3P62l5JkKaMLPem/ma8OvL/tczelAE18f5bfeYXrt1CZPJutr0LLujdIo0eU9tYd5GUFovWRVhOUW5wnaaI2h1UNn6x7wdVtJCM+1Pf/SHMEXh02SMpZU5zM5dx+rSOqPaBgWvhaqsNqFNp+UwTILgHCqbysM/HfpflogF8Fz04cHyHOHjIXrbt6XkLacWZoVUry3a6CF+1FbnpUVb118/tvqAxSdTLuW3mcdWO7cOKYV1tjNSt63xCGma9RaViULIaqobSjub2cu2TffViK3K6tjMT5XVt3XbWAGbDbcGvX44FfDg+A034F1ve4C4IkRNldthRJXN49kXX8aTz7+gJm4+obIUFW7mY2WLAPyWoG3VhXjNEdqt8vhN12LfJpCvH0a0rWSvEVB5bl1WPlQD/VY5POQaxBQdmuPopHRqqY+sg1kbXjfWb+ZrX0wv66f+NwUTelRjvwo8hDmFAR1GOvlLMF3uMA4dmMZv/9oPY5AB0LXZS/amp+tXZ1HM1+lSiZPourQyT8tMNXWrpn4/VsK6l/TZsoCqlfjg/LP66qdZMZbrTNGyitoNS7tZfx12xt9qv9rmCDDbpPxluZjesV5OfjYNTsK22SZ9ie+a0KE0zgIspzIaahTvHaWUt5JB4zNSagk56WTeQhGMzKM9Z65EBTuF6k837HxTAOxcif+3w/JgZRfWFnF1ZRbzuUWsFFeQrWZRapbRotZrocvrgsTGvk4L5zoFyuog+bM6bArYa4KmZ9VqPbt5bv+LKBQeCaZRRVfEfH30U/+p4SSW0un35iGXzAtOWvvT8gVn8qozFOmk19oUs9D8J8GSoKl3QEyxtzkR5wiD2ta+pI/19SmdHuHz6iezxfveAD78oXcgE09jPb+O9Y11ZIl16zbq0DV8KGEmz6xv0+rA5grz6ZrzohvVW7Xnf5vktJ/6Vv0kJLzhRM9bdVD5jkLpuj5Kqz49WTM1U91NOpSlRFLCrvJMEpjWEUDSR/nzo+d8xKjhYJAKJ4Ei5uQzCqo0C6fZJdanACqdBE5dcMLa1mfLwi3g/cE3vf+g1jhS7hyvn/3/OZQhv1RZtUaCbGbaBIu/1YHNVhiItTT86Eu/VJYum1BtHc41px4ijKwlv0SJ/10g+XHSiez/tO46jAH8zzpLde+1+/oWSPbhwM5dmBjJGFDWG4gkBIVCEQuLS4zKqcFWNf6nJvHPYaoj5HbHlGLLMfNPfVub7ZEVUWe6xlUffdcD+Nj7HrApcFdmL+Pa9Uu4dm0eZVq/aqWDMi2fxmXl0uV69UbNBjGgvelTwscsHR4pb1biB+hh7fvfDoe2m9c3v0Uf/fECP3rWacPWYdaMZZsysNISWq081HJTI53Ko2WWUGsddDoestGfNW2WRMHrtfks62jegjLglcCSTo71FJxRP6vX1nJ7wvGBE9aQ1yqk7396bJn0H2zA/ymlNUwfCbPc5lb7SBgTPkvlPPfas5YvP/9E+JzDeGsJ9R/v68t+bx1bP7bq9VpKp/Gbt7eEUsXoEAl0LkKrWGn28OAQxocSGEgmMTKYwbaJMWSSUWTzJZQrFedBJnbauCl0umT1cqyIfskyOoonV69BMimjMKEL6XQcP/+xhzGSzmB1Y9WGDJeXl1Al7pPL1XuNTdjI9LGREYyNDyMSCcOnvW74JwEULeWClb/TIH6Mdk4bVbaUzfloOFHK4qRz7m3e1zW7t2Ulf+DDNExi0at2e9CYtGYKOQpnJVo6KYKGOw/sHESAUfriSgENCq1qo8kkzvwDWVynJ0C4WtO5tH+jXrehQURaQL1SVsfml2mDpOafHlbhzcMYpxNee/2qk8b5redfZ5IRiO7RyYLnW98mePzY91aZ+q0vh9l2GB7cTGN4kKZk67o9Zw8w/WaZSsp79s0/WWWHePpQWJhc4+Q6VDUxSK5FrzFTj78voAXcAZstrgkDtj2blMqel/jKNasOgiMOgx2mshzlY+diovAj8Zv61Bio/OovfxAP33mzzYK5Qss3N3sNCwsrDDzqqND6VQnSKxREP8s+fvwodk7tZDkawutCs6Rnrl/Hiy+dxkI2ZxZaQiLXptazQP1vQv/6b4cuZjj0m9+iiUX1m+l1/oO83TrsitLZnx6VGnWQSWlEI+qMmDC4EAzZNhrH8tIynj2zYO/LE4WUpcmD6E2BVneXXLXeVqBurRrddK1e23LBKkKHiqXPl7skL03QtjLin1ORH2C4/n+t8irMrvCjNPr+gXwtI54yb3WmClnIUjrN0w1ZCpXnCFlfq7f0p+e2BHDrsDR8zi4pHwmi87yuCb9IsOzgb8vHhOL1PHRf16x0/kfEwzIlWPynxjt3lJT/W82shoYDLRG/jD4SSl1y8hexTdv1lGhI4VGUvGvfJP6fX/kwBgcyuD53DVeuUADn5lCi69VbPmvNvnX41hn1ypMmBxJIpmIM5vwIaUEWsdP62gZePnUB1WrDqb+UQSNXGhlSWVYp53Dq/PoVpbd+O3tuq0V6Rm3QyRaN9ZvfxOL65YzdS5F62L97Gjfs3YukLTsA1pcXMTN/Ffv2TMPv6eDbj53EpeUCnxL/BMG0iRMFL0SM6NdQZt/6ZuWu7XW9zNc1ML6bX6qVA0BNeKwy1Hj9VF34ZTu564dZHD4hKllF9ds5HAbbUzz0lM7VRJ6xMpL+Li2HzLe9p1c4RxGSMVyJxESl5jNb2auSm3lKIYyCRm2nXOdRPbcpgFvnEg4Ji3PJDgnHDx5bAqn/lS29pHNu9ZDA8ZfK13UTYDFtM5HS8aNAw842BVx/skJWNquoERfhv3/92x/D4d27sJHbwMXL5zE7O4NSscrgo4d6tU3XBQqfXLDzhk91Ujur/EQjtYzfmqdHson2ZllYhIH7zXaxqrzu1MeUe5OIqqdOndqLIFuHLkqBlIL39DwTWnbks1jEqtizOuKJGEaG0ujQOGj7t9XlHO64/Qg+8ugDqBTK+K//83/h1KUilaJHjCvF0XpuWmhCBs3srtrkVmFD8c4qtPVW9x84zLqwBpbo9UMzPV4/RAD974BVVZ8P8J/TWLuzmavTNr36NYKH33gb7n3DEfijQTKnh3yhhH/82hN4/PlTTlS26dr0rIaeSF0738pTpluC52St/0U83XfKluXbOraES4edv/7zn9xTqfZb2SkZz/WntqlOzmX+KVpkO15XFqWVUMvq6VzRM5/jNZ7Zt2aPaN3II4/chQ+9834m8uDs+VcxR1e6vl5AvSbc17PhLrlp9fuVKYkaJbGhOl5zeiRYPfsWDVS4aq0Z1SpYZauG/HZIYtfMjOo+v0Qxp026oUT6vH7IwtktpeK38YLt1QiN9pwW5mxT8m13LobjViwNkrYoOXxwO979jtvxze89g2efv4SgL0ZX63TXdJi+TotX1/xJKqLVj2XY0CHzbNHKeiLx1AkrfLMClsrOnUMV0keBiFXdIrHXJdj5Tw8ooX7rS4xSY16/p0hSINwbdqPWbqJYryKbzePCpWtYz+lNR2IaSURi6NwK5ZkRnR9dM4Fglg7BhSn1rXKdtM7HuW8W0K47x//3uZjEaI5uLhwNOTxj+5RCU+nVasetOuWJPo415Onm86rbVhrbgIg3Vb6Uc5CBzU9/+J1IhqO4Tsy3tDhLxSNYp9XTNLEGA486hVQLlIT12hQcPedYr9cVWTJiWJMfGV2zsvxY0MN7wp2qgymEamQk1H9SS9Fvs87MUHkpf6UXi5wuGd0Xzaj8DD60p7heiCOha9LaaVxYllhdJ5oFo/1llLiQL+OJZ17BRraBeCTKyNYHLZqvEc+WKnXrhJbhUCBiONsmWVKoaeBUT7rgXcqVp2qsBIsJtv53TjcP/dikxg+cO0NnOvRbH6fROn3NWtghHEELpmf1uAjDZ3XJhsZYKetrFAU2qW4M3ypTpzy3WxJS+62D59RW5zLPVb4S2aMOsckWJ6XK2TpMcERwD2LhIN5y7+24/eZ9zlT2Zg2rS6v/L2n/GWTrdt53Ys/u3TvnzrlPDjdn3HtxARAgAYKgQJAUqUTlGVkWNfJUecZTLpdVvp754KmpGs8Hf5DLVTOe5NJImmBLJCWKIgEGgIg3p5Nj5+6dc+j2//esvfucC0CSq7zO2f2+73rXu9aznvXEFe1//O1v2vZua9y4oZ7UaUIc5EsVmfcXvN+x+hUeOyKo7qBrf/8/+lv22rOXRXRH9uFH79k92X/1Sk9OhxoJr7dLh60aWoyN6g1rQMTktInKgSjxfr06Xj9g5johSMEyhu2nBQQGuPHT8LEJZINPHBCCckPvjOujeFWoKCdjvhC363d37ajeFVMEreTT653IaWO85KivI0qlYp4/nc7tDvbseAd+/bwNx+3lpSqONmFY0aerpXNzb3pFVLwDSmNxo+AFfSp4Fo8FMn48biyh9A+ScES5PYmnFvqFvBtAMbw7YUNIvSeewDvKnnAnOXEfyhinceDGAAppkwp6JUOUrhjQ4/ROaFz1lxsA1A2xDgPNIhiYHRJLnbhaYHNOpsjf39mxSi3sVU3aCUNh0z0+SkC+2IIcSUa5inbC+dKXXrVv/Owr+s7s9t079nDroVWP2tZqywOUukXl0s1y8cK6nVlbkn1VVOOn7YS+P6XBTvbFY2NceD3049mdIf0AyRmBdyoIXPKEueBai5/eBTzCJHxPXfg85BlLRm2mmLNCIWmJRNRWl+etlI3a9l7Vj/1iF1062nF4+BYJiWORy6R84jJrmhvdjjXkHFEnIPC5gmQuXDlMXqAgUyQqH5h8mejsymUxBI/uB3oDBVuMK/HCJhmFP94I3KGGw70/8UY/0j9KR568o0F49LQkGceDkADuIySFGcqP8gEepyrCuIhwIR13ZDyWrARPGhDMFW6nwQKhTL6BJVRfGkL/qAWGvS8PkIrgLDxsUMyGmDdaqKfXV5+TlhpTGDjy/WmYVUPhSoC9w0bk/5f/+DftKkdH7N639z9+3x7cuWWNmuy8Zl8Oh4hQjUsn+PLSrBXz4ZgLpkUd7lTso1tb1pFERAp6WS5FBFtUz9RR90AFQfk4vZ6dD739mBEkqcpEBlQ7eBWD0HUSY6UUn/NH8cViwV577pKtr6w4TLvb29ZstezM2SX7znfesfduHimx6EEFgRfOMGbrE9oJBqTj2cd38VbId4Ir4cJj9CfUQLAKRu68LVQJh3V+ldkwTBJM2WeefdLWVosSj2Hm7zsf3bIHkgJ8RpaeG3cOvf6Mrzz7PDK9d0SQvzg3dGBPpGIIvA+NF05OunDmrK3OF/R9mFp/4+EDe8iBfsfByKZEfmE+3PhBOSAZPABGAMhDSDIu1xND7AF6RXpa7vnrwpkwaUD9Y32KWDQgR9+GuXdIwFCOS2ny1w+1i8pl+1/39mB5EVBLqvVv/rWv2Te+9IY30kfXPrCbN65ZWY5HozWU7YfXKyk34Kzfkc/pYwkqy+goYyTHxA8k1Le0K0QY7E5+oXyBOIYnxDtDC95Q50AcEB9TwBhOiyHF5JUyRzo4etQgTIk7s75iyVxckrkpKX1oX//Fn7Hnz6zaN//ku/ZPf/9tIT9pGTFKPB4EEzZeV3YrpgPMAENSdUKABRjCBaEmCBXPO2gB7aFXYhDi5ITMvskneCbLK4siiml5Layq79rO3qGP6VFl7DUyd9Gv4KIUalemSDKnMm8WkIJNhCc0nhbO2J+eiXd707/BaGcBTkbxU76gp93r+nqETrehfEhDlqFMkBu8UPInWmWpSK8wks0ryX2ASzf6p6A0Lv658Qi/EzGPG5H3apwsaxbYUxpCV8bB0QqMF+o5zl8BCT3p62PdCbgLr8JMl/X1RfuLv/IlK8oof7D9wPv7Dg4qkiySfF2WQGLX4WyEBhJ9eHnw1FBE48Y+5emfw6nyg9oM5btKO8V/qFtgDOoyhlHP7MnNViApEQ/zG0lHsjgLplRoRwxP98jDvSN78LAsGOkWYnkqXnjHfueb35dKzlpOeGF2PEzPOC9E7X14agh3LBwO8BLKB7+IhyAI0CiBiVUd/4Z478CHJpY3n9JtoFOhQBkrMTVQCEY72elKgTwJIS5C9eR191jFw6XYenqkUSBKJkSSKBCAgBQg3p3Akzc0mIfLiQNYYYd8WC1HZzjUIUnoM1f4iHT6hXJDPgSHjLQUznO4nN64s0NqPXs5DrPKJl+FZDxtK4srtrnAqZJm1UbfHhwcyXHYd0Jj3a7Xge8FH4xA47u65r0I0Hf6F0V1eyf2v//f/rq98vRVOyof2o1b1+3+3Xs+x68p1YtUQu2yhzTrLehPY74f9p4v8jlhp1oBobpQnYBrhUld/JYGB1/EAFPo9A0Bxgn1BGmgGAnlV69uxJZmiz4zfPuortSqSzTmQ3bgA8J0qa96pdn1St4qkhhvmNV8fA/jOpPqMbScF3UaAMvfE0l7gmeyD6/1XfiGRVCR1XPP0eJ6GyoS7AklcAJSFuNK+oWvyNCpnDgiIBQAgbh4CtzA+/AxkktXb2x9AeJ4RyMKZ8wcGZsPqqxZIlu0+PxZq+zcseP2gWKVs2rqRTPdXjcwSlDBxAakhHvC5DoJqovgcKmIpKZowcMXk7/EM6jOHEafOi9CajVb1pdERoIw3ciZEVj1LkyZl0rCppInyIIlmI3htpdevmS/+Vd+0fP7UKr31q0bVlND1+vyDjs4HSnb3FixUqmocswO9w/t42u37LAeOqzBof9UL9/Za1yfQHSCgVaHAgQ3GMVDZWtlvpgwQ7ChlZSL3uez2bCLxKBnVTlV2WxcsHTs1nZZNm7cqXrqZNqickASLi35LhAezpQUtkrjh5+gV7QhMMpjJ7g6d/SMzQBVgB/Y9bYH9x7Qa+aLz9gy+QXZnpGF9asBWiV3GnEC5EM9kINH8qzCeCEpF8Q+76ks2SoLTxdI0jhXRPE0CgdYc7A005AY9G/Jvhu29rwqpGX6u+cA0PrIjwhL563XKOt7dnwXoUoqTCpFlwfjiszUYAEMxACHCy3jK9DQkEKA8nPp4EAC0PinPP1WROXEKALk04BgSgSxrPpibQdmxLjxHSF6M84bcwUCdNomTs7If/y/+xt2fnXF7u08sGs3P7b97V2rN7rWkvrtSdKxVLGYz1iaznhJTTbP3Hp4IJNHkk9AhMm9AecqiP8gnwdvdJfmEKpiiO30pNbZ/0afsbQznQBe6hBg5dT5Yi5vM3JymNy6X63Yl7/wkrWqR/Zbf/SeDSKqg9o0oe988Zk+g8k45yTgcwwLwQUKcdBnID6vN6QhPHB+TU9EyeIkkjELhvNUyAJGwYY8s7FgP/uFV4SjJcGV45DHVbW7Mg75KoiCnYPUMLpnFqyKGCNdsXCiEEdwNUtV9cJh029qvI7U+wenEjZ/4XnrTYlg2jWzbssPb06yiaLyoIHT03EZuGnLyrvC1T+SjXF72PMKWWVf+fZkm6vhaAn9aHQmDHACOvtf+xECXjSNEpY+Mqdw0k0CS9C57bvrgwmHy6F2ePnDUkZswKS4n812OHKhP+yL+CThxDR0MFN5LycU5nEQMI1GwDD/63/pF+1Lrz+r73vyet+xB1vb1pFN2+zI6WC2i89ultPBDGo1LgIEGJE0qN/TUQ/9cwdO9zCPlwCO/QLksAnwCybZa4yc0GYwOF0mUEQ2o6vKOWywlHLaCZFtR5iF/NnnLspjH9qfvH3DUtG0Szhw5lPG3AYVYM6clCh64Fnl6rXjIEg7WhmYFKkrajxXWraGaK9VO/Lt9ViYxRzJq5fW7fXPPGsbS4v6cOC7b+AXDI8HFsnOLCovZeC1VIHHbOVF5vqpgqG7ZVIYAKkxFAAkSD0FfQzigqHMJBsqxF+pBLoSlA/LBxNqUPbve2r9io8Ls/lPkf38hDgIg07Y/bUN++jCS34i0v7/8l9IRbQkASEcKkq5wBDgcymtskO5qHrgAXr9g3uVf0CsYnX14HnxX/+cEKVC1SibK2t2frHgVdo9rNq1BzueNClGCOpP39Dg/NPVJ6R62SF+YS5nv/nXf8lP57x++2O7feeGNWT3dWXnDYULehlYn8su+rVaU0SKyoVwqY+kjhqZRp0Q4hhC/Qt31IsAxEzYgJ2IpcYQX2izMPcOLbG2PGPW79qHdw/0jlM+SSHPU1opJqKA2BAC1Ks7CI4F5Y8NRScy6A9cUr/JO6AINBHwQKmYTmQ0LUHS66kMabUL55ftjVeesEtnVqyQzhnbFcuW8q1I2MSJTQfYbF0EuKy8QyH84z6ghFy5C7/AeV6SIAAAJKUeHSGgBw+LxmLRNg0vY1bS8MWnvmCZ9LxNp/IWyxSsDYfKzuM42Xvf/z0b9Zs2YFszAExw4HTKFpfOWXXnvr3/O/9XS0S6KhGpOiYgh4f6UjgEAFyCD0pw4tJ7GMYRqTRTSETeARPooi6CQQ3Fdhp858eaydNDLbKDKTM2Ws2Oq49YMkYuFOj1ZJUa8cELpb4nspumfKOfz7yw6XP39va29b3UYp8JnYJHDDZTmrV0cUYMhd23a/cf7qkh5XR4tfqCTYQnpqE/LdQNKairw035HuXvYK7g0HENJgazuDOZpM3OZHRN+HbJfPh7f/IDlRHWOzMbHMZh6ze2/mB/Gh9vdrIiUDZ4o5yQ/6RwTANmSSG1AZkyVXu/wgAorM0za/aZn/+ynS0kbCGXsdXZFWv1xYSjrtT/yBodaQNprtGg7cKoWa+xuehSGJnRj8pFJan8vDcRELt3srbWG1TFOSyeUFBMkCEk+fcAOf45SSjxdHbenv57/8DqIkDEPGpj2KzbTGFGHJyw2t23bUp2QXQ0tKl+w6K9ts1Xq7YiNbq1dcu+//6/UN59ChoTGLCoMBEUiIch6MiG5gKMBDUYaWSYe4k4EC4n6FoQU3CHCZAsmsWySteFFqXOOekI6YEam7JYfsESsqliqiu7y456LZkCMujTKSvNLxjbmeOEDNsNS2aylsnnrDibsoTsu36zKcYRbIKpfSgzAvsnW7ATmRkR5gf22PCbxd2CVSo0VZy3YSxjnfKun7VME58gqQpz1mMPHbWDNKMPW3KodkqOzEkyL9Ur+S2ckZ65i+IDyxQyloqd2JNPXLBSrmC/9c3v6H3ajpkGJSnXa9eN/bPDUbCBwMAjtO723ITwYDBwyQvdQw+9vtpPwgeJB/Oyt87G+ry9/MJVO39mw9YvXrXFi89bv9V25pwRzPXDHbsmU2lped0eVirWi+ds/5N3bHF+zg5/+C2LxlNZnxHtakz/2EUqmcq4ymRBMQeVCIzQ7oAMcA4oz4ETQgjfBykUnk+k2vKlVevt3DXbvmmRvXsWre7Y2sYlV0mZd75t53bv22qzZpsijvVISlw5sP7sspVlBx7ceVcFcEqPONcLkzCRlIzl5tnyywbiqpTEezQ3K+LibAwJ0cKSRTKon7bbdrmNJ4yD/iKjiC2ef1pGMmaBpJ8kUq/dlAoUR2I0SzJwQnykJGktJC09+aolljbda507+6StFFKWmz62UpJ1ECrI631sq2fWbX552Y6GWZ8RXInMWKV5YpurG5YT0t3kFOVET3qid3bKZp+UvEvSVL6glkzY7MpZy88vi5jlVEk6cDhNPJGy5OIF2cJJP8ohehLzwxvZr5lzX9LCUXx+Q+pzZCtrlyTRZBcPJLWLK9ZjQya1Qzdfsu5JTipXXq+I+Ljb9p1ToWTsb7YoZpwbexbmCz0FogGeBbhLOSdEeiiQdyNJrohdurhmP/OFZ+0Xv/QZ+8LrL/tgwoykezZX9C1ZRrKlOd1/WsSbOo5ba2nJ6il526p3Teo3tbBuxyq7uLPLLrT5NylB5Tj1M0jcG7QkEdoiPvaPFhm7iFHwCxyDBHJyC+0QKM5VCHYYTAPFRCVFZr/679po8xmztcsWFaKG6TlSWrNRtdW5BUutXLZefs6akjKHQn65vmuN2q7t3nvfOq0dIUcSTOWiAuhiWL74srXZI6VZkcbOWVweXnxh0yd+xlIFS80uyYyVQ5PkYMasJbIZO1beA9WH83Nzc8vW73RkbHeE8Jil5zixUqpXeTB7GWJt1w7l6CQsNzNvkdqWjeQxTqdKVt1/KMnRlmSfsX52zlKFkjWH4UDGZFQqV9KrmMlZV+rtnfc/kSRsWFE24aBx6A5OUQR9HE1YhxOmhh0rrmyqSc3ae9f9sMF4Qszhm0Mh14XCYcNmVs5boiiJq4abn1+SH9cQcYwkKevKt2zx4551mlVLS/LSXmiSGRF+Irci+3No+cXLdlSr+D7SoxFHoWF6iKDoOlIh0BwSH6mGig6dxnpHGhhfhMeVWS7sP/O5156wL77+ol05f8kWOBAymbS+BBW7JLCGOba8aey91VF71etNKwxO7ECa5EBePiOm2/tVS8hO5PzADb2P5GblBY8JKKjUYHNgtIdn3vAHwqO7AvuPZxStvlMa/nnXADkJWD9V8VhAS/otff4vWYO95qp7Nqgf+FUU4NuLxeFKVuWjWuUdMqslzIwJJU7HUZ+y/5wRwgGF+YVV66gCclls4cxV271/zScPzEoa9MXplXuf6GM9r12wdiTtB7ykRWBdSTvO7y3Or1mjUlaZHUstXfRdFkYiHPaKkehQw4iBJGFmZhbt7OaqvLmG2z143vfv3xYhsIGnpKkIYyRJJbAtnpmzqdp9m1sQkbYlIZW2Jbirt9+zpFTRhTNLtrqcVR3Y5Up4w6vkv+Oa+jLZXYpyblW2Y92OpdYdB5JEGTFUWyotJYnfEtxDMQBtwzYccHpuftXVaY+TlaTqMRvyG09bfX/LurV9y60/YWWZNR22yVOhLC9QQn0b2ouAKpcOJ8qFDfXjDa/ZuYwlCplUwpZl554/t2or62fCTld6NzhmD3B6JMQUKj93VsJmdlVCom3V6x9ZmvZeWrdRUXjfumHtmbOWKc5a5/4te4nzRfKz67S1BwiOQEWCxTYmQEVDdL7Ymkf/I6DH6ZVqnE7PbvxDpKoudoLUWoJzblX9TqcuA7it9LzHpuR7pGaobPC2EfVEiyC9U5V86WoJ0/iTcmaWLr9o+w/YHJI985Qf7rzFQK/yClKYLeSiRUmMRs0lUCBsz1lXYRrYJBEHIsyoCMPlumCHkTLptM3NFi2XjhlnNAMje50w5EZtGcNenJmzJGOjKrVc5+SgKVtflsQUmzOTBcO8Um1Yi1kiYsCN1RV7+qrMA5WFc0Fbn+CgON7cGlO8HrnRH3BPfUQCInJSAxtE4tiT6SBCogl8DF7fwsAq05cVyBvtt8TkYjjpOAkEfcsG6DCAbM7gZYdAW+IRM/yH0xiNshkSTp9aTG3AiA1dTTkRYL4gvMzlbXFh0YrFkndTIbDYJg5TgDUiSGFOtB+xtGCEw9GTeaQ0MulGet9NLtnsxgXbv/uhXRFEkdzMenBCAAZDS7A5OsL/cBWAYahHDQthqcH9nf6GT4UQPDMqqggfTfF3IIMOzow+Ff9L6rF/ib9TBnwL82G78Z3bk3rheXrFx11CwMVuVceSiIKD0ZJeV06BKg710rnLOWtTkjogkaP62ROasWU24nbnRQUEBlNat2d0x3fenNSExlMjSIKz1nVtad6Jm5kepIEp6SqJTsXFBAkrZqXeJRlSUtXYVdUm46g9qaV5l1AcCsOpVOxwwMnlvV7Hp68X86qPcEzDIj6hBcqmXr4gHD0liI6lQbwlQLQSOcnoIUhMsBLuwTnxwEZ9vF+Rb/SB7wHDN/wTsbPkAGKgPQOxq1x9k5o/a6OZFTtpV3z4jX1sIL5u5dBOOjWBOZAJQZ0TlpaHPct+0rL50jILKN7nL4ohujit8pY47wTvmhnhA997RnWifD3vlWs2v37etxzOyAwRAa4JFEEm5E/60eiLEnhU2ZEJITEVB6mFVe2N4WoxVBqb0FWw7kgT9lfhPhwP4I4L+alxITxwqJc2pXJ8v2kQGQtdIwmpy74Ay8oIT2fyPtrR6sgTFMY8G+wj4FQeMmN8ChUhwkmblCrv2Afe5YAMhRR+JKFmSGfVUvkoDweH3nvygvv1rb5BiuTYVkRcwVT0HlveUhfBnktnJM3VCJKQSD88wbikIjsZtCBCeXlslp5KYPgnRMRLVqtXhHtJMTHQbDphn3nxosqVxBZuWC/iIwqqP7h0oAQfmgYpBSmq5eQ0CUbhH8npuBTMjld9i23MZ6qSqicMkJ3ahzZEcob8qTeqlnpTL0ojhg9PbOnFL1nk4hs2JQ01I+eJ3WqZYnZ07QPr333LhkJgQjSwIE+X80Xy6WnZnDljSj7dSuTBAZNd2YEjJG9XVwkHP7AbaSihc+xj3gM7Omr79njxhOonjohmcnNvOmEJGBqK+jlwuglkhFQL90yhCbYenrEMVH3Fe2DwbS30gxzVnLKp4kL0tE2JSjKFZUmlBVcHnI7JGbQDea3xRNbiUqm5hTXLyUnpt2Q5Sar4DvJwjcrFK3YJjDqGWH1kAkmoslCzkkhMkGRaEarC16LS1+icTreK3isNsHGO3sTTc89a37N1LfXmzLh8vuiwzeaz4mgZ9HrBIYORiBwIvaM+yeSsCDBvGXnxpVzGMnJ2VmVvppMp4/AcGJQTiHCymp2uzcnbZtfZbDpra2cv2uqmGljqMMK4tmDOypvNFOetLVOBrXPpjfDdT/U+IViSImQAxAQIyyEwM9ReaiK6jNIyM2KoXDW6mz/TUTEHXnbCCZy6kdhHbtSmfgClcMlRuuCCE1XXn3jNkusXbKg85pZW7ejgoSU7ZT/dtHXwgLM6XHpiDnTl0PjWbWr3AaNGgqktYp+S8zaaliOU0i8/a5HSssUWN23m6c9bd0Z1nlmzw9iC1RMr8t5XpcXyyhM6SWbenHANfEFPuQ9dje+pkzAQGp8D7IR4jkPNZeRyq5Ks9WTnfTqZQWhMDVJYOmu51aeF1ENHWCY7ayexjD31xV+WR7dp+7d/ZDEhuLC4bhF5rheefc0ycgh2br0r6RWI7ngkT1Wcw9CbgwMmHZuCQ8iEGRiG80kJ8IveMHCO9zo3tyIOXRSRi/vgRHnAiIaFlYsy2s9YW54Zm3v7d5LkvIMgWedwbm3N+/CK+YK15JQMZeCz9RtEkZC3m1HemABdOQYc5JcSMRbn5nyzb062LMkJSMnrZl0xjMOSTKAuFIu4UTZiggN3ktTTwpXkm9SWGlKSU1TvRBFGRcwXciGFkf4DMSUMyQQRZx61R0zwTKckbcV4HRGwS396AHJ582NsYQjhxzeJl3RkGNDrqrbFsw3HfsGoJzJXRPwyrfCya3sPLHHcsXqnYYPD+xaRKUI/o2/HK7uS/aA5Bxqxy/gvGonNRQkRMXxUQoX5APVy2Wpb95xhjmpte/fagd3aq1gOppSA6o8QJrHMm6qNA4zKO1aGJ0wc4BQe5zJVND0j0fyEpFPBpvBMp9IOrPfZDVgz0Lc0mWZmLZkp2flnP2eWn/NzxaYk6fKzC9aROKZ/aX/3nsT0virPWWkcP9A1dpM/uvu+dIQkoOw3joHFLswpj1k1Lpv/sKexqxzUCFJCyHBV6nIY2tRV37B9BE4C47EYCY503uubrji821ZDxYR2ESZ9W2536p1LfhEju6VmRESQTU/IZkUXe/blxLEJEeiJGiOh/IFvtpD1HZ+ODg5FgDlJuZSIZ+BjoEVJx+WFZdtcXVS6lBvpdRnmlb1tW1wsyo6UKSNpzXBUr3HkRIH0xnSAYCFENl3v0VPg74BVTKK2YRyVPk6kWU/45WRTTCS0AZoHx6RdZxyd/k2qR+f6eFGQiJUJtFExtpeh57Tgji6c8VOO4mpHTrkvLK7alAiczUTps42KBiw742dORzlZNTvnm7Oj72iLY9FCs3xkUbVztdxwidyXFhhyKKYEQ6M9tJ2HZds/OpS2ybpTUpNNH82vPPFmfvGc2wpUmJPVzzz1hkXSc9bau2mF0oJFJcFWLz7nZ+N2VDH61AatIN38pEtVBEHCubYDFXi0fcsq9z+yKSFXYsna7ZYuXRm12zYN4aoRkXAQOENEU6owx8XCUaqJ/rckSWXs52a85x2D1fsYVY4jb6xm8bBpDEY7QsPI0xI8bBHLTgIMkI8gMgEXBKjyUJlTIqRjJtoqDoMbOxYyRo0mGQlRYzPdqiybrt6uWqkwYwWOOyjmbCaTtnNn163gp25OyTg/sbjKiCrPrhyRpBo8JfuJbgtm8QxEQDixPRFfTLbjqFO11YUZlSHpocZn13+OiXANhFqWtMJ2ws6OiXCYAIqZ4NJeMLo5giSkPsLvlNIxQgMHRaIDZyoOoRbn+ayiqNrzJCGGEtPQ6e5bdTghIrkkXGTLTovAlp98RbA1HOelpWUJgoJvezzYvy/ixYGUN9tRu7Vl33Ub1tM7ZeKn2gMvM6SZw8nyzZNI3LqjmFUk9Rq9iB0NktaS0Lp7dCSJFveDcuhqOumKaa688atvLl540bZvvO1DS/HigpAmruKAFxECq7OQABWJ5U7loRoKYuPog0AQxfkNy+QkGaX62L0dNR6jg1iqYdCH+ntSRzmJ5rQI+3Mi5hmr7F43jvLNlJbseCpjT37mq5ZcvmTb139oxeV1a9ZbLvabMnhRTfQ4IP3CUJHLM79HNdMoToCypdKLGzaI52SLSAIyDitE0RASW3zhCMe4pzHZCZV1HJNZLfTJofJ8RAgPVPXuqD4QZVZEV5B0WJor6T5j/eOo983lxSTTSsoC7Dl5vRFJHIbuVIAP+Pu2bXTsCxakUoYjXFsy4vMpmTCUHTYQH4mhYUZsVqSge436z2gJEtJrjA2r+rLwiTmK2H84ZLr1BVURETS7TjGjSHaV5S8+I2k1K40lRs7mnFFPpG0idLPEYFp+QfMlZbNxgPho/5bV7rznIzKNA2kqDhuCY9noXNUasIRUeMJESDebNq02Gtbrih+onTCHErZfblprIOJrc2B4x7qxnPWi0hQi0pNI0poSJvmZks3OliTs5EW/9HN/RZQkldagc3bg3HAiJGBwD+SC03M+jKbcjuvKGJXAlcqoWIb3QlJqZtH6knp9EekU5/mq8c4/85rvd3L3B/9UHNe3xfPPS5q0bPPqS7Z/sG1HN/5U0nFgpeVNqwnwhYVV2Vsjq25ft2ypZPV9EToGuZAdl705t3zednfuyp5SpVFFKtslBq0miE5QJVL9Qq0/p0QsqdKitapCTvWBj9typjEzMiBAes5oBGY6oz7oSJ14o8zPS0ti+GHUyi4jAqRPMC9bNyXVjcOWnll2ST2Tkh0nOmBIK5mZsWpVqlTmiB+mLSJvyalqddnzRZ70dMpMdmBF9bh6aU12qtS5JPhQRna3si8pLymtVqY3gI5lzIus4GWbWx8FEqH7kk+1h28rLPgVEcwGMT8eJus+opJgqZULdrR112LMcmnVlJ4T0tX4gs/77cQY3uOhH4SVkdq1+IxUpqSZ8JuQUzSVkJml9yRjaj9M12n1rI5Dp28WH9y11HHYXuPa9m2rD9s2M7Nq3WhOtn/dimcu2bTwhEAK3vjIrt18YDcebtkTV87Yi0IHpz5HvvRrv3nCLqYdUTw5x0RoK5dftr2HN63z8H3Ly5PhyIPzL/6cffyDb0mFVq1c3rdpcTK9+lSIztGcvKhem1X9XamfvIvkTmNXkqwjLsvZEKIRvdDfxS700yNJJSHmeCrpHmsiJoNcjSoDSpJWovqYI6r0gSofl+0J8SNtULV+VoX+0Q2DDeJ2DmpT2GIsOyZ1id2UllQ6luPUf/iJyQqzqCQ8TkccFSTRAXLpmAVJ5ITUuXF3W0XKQ9Q/vNWFuaI82RnLJmUbKm9Wmi1tnhMjHFs+hmqECKctIXVXq5dNlCQNwuRTXSW9WPdbb8velYoeyBNul/fs6afOiLDFQKoLU7U6IkCfh4enK2KmP42uqbTw46ddQoAiNh8qc7Upjx+iAmQROsyEtxgX8UUXzlujvGUxSbuePFZMDVVSmkzWENQmUwazBseAs+SmYklbfOJZK730Nfv4O79nZ599xY+/FUalvYa2/dYfWLxzqHukHF5v3JSjGEKYF257IuqezAgYaFpmFTBNSVVPKQ+cH99sXc7WlLQEyxWq7WObnSnaJdFRRk5T9OWf/ytvJguLVr3/ibyTogzRkiVSKSHqQBKwqsaIWUdqsPLwhrjpQAiSSpb+phvBt3RgVooaMpmfkdquMnCmCguRoo4pOkLlTbGrveCwpbWrdiLEcURXRNI2KfskIjV04aU3LFZa9WNl84tL3vD0saXnVyw7f95GsiGRAKhf+uvw4CJuu0kFQYgY4Go4KQnBJHjk4aZjkhTiVj/udGXd7c64f4t6hACxIdUA8kiRqhxXwJATSJcpJydBmgBPVfVnvJNef2Ybc0JmYUYOl9IzNoMaRxKlRFx0TxzLfAlH4tJKYhPdQ6AwxPG0GFEMWSpyALcaVOk74rmu1Bk7I/SEL/rGxLtiZEwOaRmO9RJj9IfsVBCxtrxq0ak0xomI81jGPaNBapP0vHVSS/JgD9z7bNVkv4komITaEzhgivOFMammhPOphBwL/XBCOnIWkrL1pwvzftB3a+uG2+ruYB5I0km9c2hRUlKRZQvsb50pFGR6yfOXlC4urllEbVxamLWZtU1LcPr66preZywzk7fZc1csvbpuxbVVW1iX9F9fse7srHVmVyxaWlh7s3H0UIhvucHMHLZKWVJA9t+wjxQS9Gp4+us44nVaqqQnlYK3STydsqyKh7uSaoSpeNae+vwvC2nTIqhPnAOWzz1lfen/jac+I+NUiNvjpE3Fn33SmkJoSmonLruxenDHUpJe/XZdDZqW4RxUJoP006poIld0L/xYBIgXeLpgyImJ/q0g1abV8FArfZXoUYggvUz/m6TuiKFAcYO+DWOeqHTlIyMdVR6XOqs1Bu75JcW1qK+EymJlGOsY8LA5KgxpDKORA0N4eMbMpkYl+swRSQgIjwZm9jMncMZTRRF3U1dJeWZ0i+AGfRFhU7aU7NyRiG00mhLuRMgiOvofOXa1L6IEtrB9h0wg4YzRh/5A0rMrPVRas1Fy1pqHh2K4gpgibc0jSWMJCf13PISutRBwuTB/YrL9BIycAdlli4uuKk/obWju+1gvdmP/4L4cM0ldMSB1oV+X472iwkdxXowtQVKSt89hkPQgUOdp4Q3cFNc2bKowa8diVp93KHpiaM4PxpGP0ascooL/rqzalPUP7zh3TyVyduaJz9udj79vw/I9K3G+rxyIsy9/zd79/X8ir69vDabVo+YkCdNqiVa3bvH8vOy1grX6EZsXtTdrR1Z98ImIUyovv+DSASLqiatGskumRAjMx0M1+cgJ6lZ2V1wOTUfSN0mXgOy6No4EfWRCY3JmyaZkV+DFgZhRs+wST9pdjQVaXXG4hFSOlpQtU9q4bNWK0kkGJIrK+2jXrPpQBOuaW3DR9yYyFOHhPKCiPvx4WyoyK4eDRdgJm8/mXeLPSXUwcjM7W7B8Vl63mBOTAtB9ShelinKYwob6BdGtVtc4CfOw3hUTQuRS4cuyV3Eu9B3dUG4CiIjp1goH25AXx4VhU6MyEafUTukoR7SEZjrGo1w6K+LLszjECoWcnJyqtffVltIQ9IECHEyJyeHTq9yEkQ0ptcgxtm4XydaPS2OgvYrCQ0VqmzrQr4iHjw3qdjflQ8eCh7Fj4MI5RGozHswIy0i4xzRi14uRypFRa2zxJiispzqyUaebY0o3m5Yj9Nf+/v/rpCJbYf/df26FlQ1Jl5wI6ILt3HtXjXzbcrNrvpYhq8av7suglygeiUvo7BwyS0PShh3QoznOIWt4pyg2oUSCtC/z25oWY/In6lAE1VUDjaTKjW4S2Z4mhBQX1qWa8zIDPvTe9171QGqOsdgTP3RFfqRaWMiQfRopzEkdZP0Q5WkmiQq5I9mdzGTOyAZqyz49kaTG+6OjHLuvtHrJRpKmHNNK18SJGGYIw8mIRvQgMOn2oaWQXu99cE/eLOfMpW02X7ScONq7qSDGGdmDksirK7OSNjF5mBkRjsSVvH0fMRKSsSvLR3tWrdVV/2OrNWtiTLNmVxJMzMLMZVTwUBKs35NUFjGwN0xPTosP3osAsAdZvsmQWhPbEN7AtBlwqqbKEOMm1y7agFVtwlBMgmNzNmPnk7LNRaRhgZGYEikPQQi24uyiJebW5JJhrkitYiadRG3vzrsW7ct8isiZ0m9Et4t+0yqTuY/QnCSFaw0m1MIMfmSEYEawov18RozqHSaYiCbEePVazxpIcDlSLD/tCU94w2gJTtxcmVN7vvSVv8Z4h+y7srgjLoIVlwr52DeD9qEqJu4iPi6fRSKUkZB+/UCOhjxIqRHUV0cVzmD8ypPGSL762tfsaG/Xtt79PcF8YoXli87hT3/lL9vt996yrXd+R/EDW7vwgpXrHXv6ta/KOB3YR9/6f1ouI1UvVRmXTSGz3TLMzpaq2Nm+ZWmpBebtDVRJ+vBFoT7xtI007NQFi5SNuBKER1DLoE7/pxJZm7t0RabAmh2Uj6xebdpJTybCg48tgYRV4zDdKiqDnPuy1FdXFJPLpG0mn7W8Gi2xuGELKwtqKH17IOKXE1KUtM5n4pbPJ90EYAybE0M7g5TdvfaRIOza7NKKlQ8rtivvvyFi/OEnt+z29pYYWaoPMpAEionIj4XfadUVyVi787ETRELtgESh8x2RzQKkEaMXYoTSheetI9eKURfpPhF6257eWLCn52EC1lvQRYOzAQJESab60V/Io1QiZEUvAyYKDkU2P2ctP+OZ7nslEvaYDc+MbY6N6MqQZHSHmUk4niwKS4pxZnPMiBmJwJD4oiP/UjaqCPCH796xj27fVn70Tyg/uEhZo2iAyydTfObP/Icn9FO19q6L2FJyQgq29MSrdvfDb1tXNlxhflPEl7fV579k17792356Y3XnnlRSF0ms9lKOyiwzu+6Gab3dt7NPvGzbd25Y9e4PkcWyBc77Joyzq+eterhtvfJ9R2pGzs9ASIjFJAkF5LBbk12xZO1qxbkrKmnJ5FGWO3LKI3sVc5RprV6ztpgB28X3qUM7iaNRvdOcrq6rJL0IMiEBq4rq/t/9e79hX/tzv2IdEcg//F9+x37vt35k02KK8s23Lcq4p/Jh8x2mJk0JtrQk6qqcl80rT9sovWDrM8LLrOxCmQYCxtcN+z4pGRH6NKecS8LK7KhsbVntsGwZOU+1StMKeWZjN+0IJims2B++e9M+2ZIJgAqFuFCBBDUK3rNkiDsK1Rtv2XT3wD3c0Akvb1LfRCXpUuuXZHxD/LPWkHQdNfasvnXdfuazn7VXXrgsJ2HB9rdviimPhBbU54llcyVrNhuq80BCZnyU2YTUJIIyhRmZTQdqV3ngKot3TK/iKK+b98p20Bx6R/y0TAgg7sjBmZMzdm5Ndn9EDoue2WlhSviFiZWJNMl9+5MfvSvGggwgFirqBfstdY0+/9XffLPWObYj2WvF+VVriISnxI2tCo5I0/pSndhQHam8ptQbvNSsS8xLLWO09hGx9JmJe8u7226D7N2+5iMmHYhEKqYjVd2XHddTAw1k8zAvjNkR5HUisQxnRGWHYndgdDPrGNVMQ8jeltPTFMTiIXFcQh6cd28wmRE7RZ4ijOWLZoRVV2Uqi3XD+aUNS8qzY6+6cmXHdu/ftD/+3g/s2396zeqSvB01SE9S7+BQdTt84Mfks+3sS888JwmVts3nXrXM0gWbn1sQMS4rzymrVU/sh7dl4OeXbVEe3Ynsut1DSUvZpttb21a5f9fyqYR98wfXrTVzwfbvXZNRX7FUIW3x+TPGkc7bh5LWcUl2Sa8Ihy8yooMtLCMeR4u+2GhxOeBA+PA9Z8RYTMHPyKGLZOdsbnZDWiInZj3w8+Dml9btiedftaIYona0JVtS9p7wNZVgM1Am8E40g7KSzYGt6Z3umAySnu12VYyH3SduRg1LqzHFqiI1ulvpSsINxXCSosKzj3hIizIVrSg7zpd8ol4lJbH3EEoQXavZsxv37rtWROL5UlMoj+rowjWqbN/slR+KoLryEhlm6cmD2lZDU5DuG5w5hovGjGRxolTBicRtTl5xIlWywsJZ6/UliSSBIG0G9OfPPON9fMMmY5wCNDPvoyOrz35JRBW3TnUrqOaFDQGcsOe++OsWLWza/o3v28zKWWvDqXTIMtyDE6OGCN641IBUPybCoN12JOJ1Ma45jQoT0fCuxd4yUhW18qFVKvtqYNkk0rQffrxr196TJGrTyRwL/VN0RzBiUFwwk405LK3bN37p1yw9d85SyxfU0Ev6yesTHPt7siFlGnSFyLlC0eJqWIabKuW2b1fWqe2LyRp29srLNp+TDTncszyngEpbpHIZG8kG3i337O7Dh+7d40DlUgVLy3NlfJrdFHwWkezVuJy8WG7R4oubllg+Z+nVK5aYkSkgrcFMl4Fw3qsfWlTMzOhIrXoo+1QqMS4vsytG17tR60h2uHAoAhuqzZhlhBnFQdZ2IucAp0EaRgi0pfPPSbue2Gxx1SoSLENplympkZYVrNwaWiaatjPLy5ZLT9nc8llbWL9qMRHpquy4riRoUg7oSVSmTrpodUm76PRQ5Zh9vFOzjKiOHbqYKV+SphydJCyrdjuWgxJ9+rO/9ibL9lhjMZ1OWyxTtKULL4sYJf77TI/KWEGOyNqzX7bDrTu+xqLTYurPyJHAyYvHMoyjaoB5NdhoOmUbT74khNSsJ7XDcM/8mSvuAZXUmI1a2U4aDJRHrSSpgc0Ad7Rru5KeB/KkU9aul70TViJNalbSUmqD/jmei1lGB7oiLnbQYj4dm+mIOdSYx0Isq8oaR/d0VTmSkjDOsSTqlCQjW13EBCfH2NMRy+D9lBozIcKIZ0uWKq1YWs7Wq6/8nK2vblpfCM3L6conJBEkhYvplM3kEvbMpU3bXCtJmrfsaP/QMpJcUyo7PmrZ/sM77kgITBGXtHWnIscMJhKjSIrt7h7Z3qG8fOEFyYADxLGz2LMMW0ZEUD78l5W9m5+XM7Zg+eKiFUpLMj9m/NjXqPB+0qxaS05hS+ZM9+iBtQ+3bGkmY4sZTv1sOT5wQrC9GQbsSzodHras3ZMkGkatJlXX7k1ZRcRVrfSt3o3Y4S52tMwCTBjZ1M1q16V1tdqQxGJPQFm1que0iK3PqsZqVXkdKx9GbqSWZQMy1jxAMMhKhwDfufXQUpKK9NfSD7kkh3Aowkup/rgzkb/9f/6Dk2vvvmO7H/+hbTx11Q4FSG7lgh1e+6ZN93etH5mRUX1ieRHh4YMPLFtasIrUFA2LdKJgiUUrLl2S1yMbQgDQRYCbMJB3PHXSE2HPieAQv1IzwslIql1yQQY03RrKRt/jsaoVRBB4wXvKUvae1CfdFL1e07tq0jL6l+fTdvfGR0LOYZDGUi50hdCjjwPCYqrDvTtugOONh6lbx2Ic2SqyCSE4iRkxhhp5dsWm5TkztHYsEwIbkKGxv/L1P2t56YatvaplR1WpiZo8woYP0XECe4rZMiLoerlmW1t7tn9UsXOrKyKgikwDEV9WUk3lcUp4T05LV8zNFPl9OT83bt63b777gaS1HAfhIp7JCoeh38xn+ghPQzFHfmZFknne+zhFRUojCaIyuzKDGof3Jdnqwm9dZojawQnN7I3Pfdaev7gh263tXSN0VPsWbb2Rbe2X7dq9e75PTE5qnr2bPT+pTrpYosm8OzJnzmxaaXHJpsTkDWmZre1dMe6x7R3t+GyfzOyCYJny8e1pCasTHwxQ4UcPbX5xwS7IUYvIBJkrFoSXuv2Tf/4HgnFgIxFpJCNzQ1JzSiaGtVveLpHPfvU/OqkflO24W7b8QsZqXdlh0nas8opH2rZ7JGknAEqyg+pM+1GhnXLZgQJhPhtGAM0srvjYMd8yF0/0b/3KgRqlI/VbVONGbX7jGT8oGScEQmT4qi81sHLpOR/4r957z1eKNSU500lVskMuklKMo4rYk7JvXruYtWs379pHdx66UR5mXXMEf9qJnnUTuw9vu60CXiJyJjDivcNchTImibFP10GKmSLi9ni65M4XHdscNv351163ZVSEJNdxp20l2Tl5SZZselq2obSF8guLgqL2w7dvG7ucXrq4bqz4v19u2eLCnEVHUpGSUnR1RDPSGu1juy976Ic/+IF99/otwS5ikxZhbiGjQYwDS5wIPjmEahyfJCzYwuxvJiLQh4ZUYQBUjYjDpE9oG97hNCwvr9vC/Jwxd5A+ObZe824PwcvJ8BFsdZaUKochIzbyhpmkCxsjyRjGZCFZWxplNjtjNeF3VN513EWLat+aTBAR8IkkGISHGmdyck/ec0oycfXln7VY7YE86qJlJRAetup28+0fSYqvWFPtM5A5FE/ImRJMUbXp0b7sw+ni2pt1qa1y7a5VZIhixOcWl23n7sdWPdiyjOyjkpyTZz7zVdujn47uBnENcwTdu1ID9/BQYz0Z6guSmHG78PJXZS9tW/3Bu0Je3+Ykdttq9LmNq1bmBPPd973/ae38M7azvy3PTNwgCbRz9z1HPBvnsB9dXXYInllfEqRdV5wa88zSnB3WGz7ZgVGQE0lKpCWjIBDHihr/sCLpiCeH6NcVTzkuNYkx72dlQEBqDHGHbJ22ddt1cSiSqqbfoW1vP7CVmRlbW+WA65o84ohsT2YRixnEODh5jMdm0lkbSpJsnlmy2TlJlvl5S2LbSVrG5RlKGUnaipDV2M12X35E0v7n3/pd1RVyEQGJFJjNzBOaBM9dVKG6pC1TWrPM4hlLLJ23pJyX1LxsQZkI0WxezCPJfsyeilLdYii+pUulJgFxeHgo3O/6pA8mR7TFBO161W18ZrHQm8BMZpwMlkRgAtBJIkBlw0rKy2sXJq1b3XVHKRbP2kAefzo/Zza/Jg3DEoGuHNSuqha3OLalym6KOA92dyWkKna4X7Gj7T2rNtiOuONppuhqGso5ka1LH2ccPMq8i3z5r/9nJ3c/ed9qD9+xzNySdcRWC2tX7eZbvy8748DOPPmajaSuFjfP2523v4X+tFan57NNGOzOqEHrjUMrri65NzxEHU7nvCG7QgIjIQkBj/5nAL3PkkwRfGw6bTnGf3tBjfgSRXF/Njenb5uyBeXtipPFY+4NM+MmlZ+xC2fO2JE4qdHEXkE90dOO2heR6XFjacbefvctt8NYBMPsXWYzp+U8YCowC9gX67BAPSfJJ7sqtyhveUbGfSInppY6VON+7We+aK88edbe/vafWKLfsNmcHF+fQiXPURIrnUo5wQPrwQOpn5UVqTzVDccgrnJFbMejaTk/ZdlIsrfaso/kOf+n//f/2nojHCiVg/RNZb03gAVY4g7Zo3lXbcn8gg2lqjAZWHSFaYMdPKX2AX+tw20R1oGI40i2bsvHmIeDliVUR/r1fDRFjez9gPoh+XG8fAY4eYlRWHwFE6NJzj/3MxIScdu9+65l1F4xMVdTdUvNLdvB3U8sX5K2kO3XkXQc7N6TDSdwi7MW6TDFa9oqD2/Z4qWn7ejeTZtbWBQ9p6QRG5KLqp2kdSwuFS/Y2ke7Mk3kkHUH3vkfKa0/czIQ4HTogliQgMTAwKarJKpWxZFAcOP9+r04SZhRpVQZIWRldd3OrJ63J55dsc9/9hn7R//sd+23/+dvue5nH2Y3hBEb8DzYlrTy8VflEfrBsA/pE0PSJC0uRDFb2Iep9MlQxjnqJ5uXNEbVy6ngnF2XcoJH5OfIjUdP7Pzaor0lm7bD5Ek6bclXEgN7jFk/LMUcScLEpAKyjGHKAbGkiMClKV0TDK1N29NPXLGvfek127rxwPKS4vNZZqcIdGlERihYf8t+zke7NUmRqJ27cs7KD+7Y+9/8HcvIWD/38it20ItZ5eb3ZNBLyor7396N2PtlSaxu1R0in2sniQdBgGDm/53IBh4KFlGA8odZmMuo10IETBaTVGK9DI5VVOUP5d731dBtCYPRQMwsp0xusHUaFUkcOTao6HGfB9rFdxPz4sQQkmAwOQ5aVo5OrSVvXponIwE0f/EF1Tdpd+7csPbeLZ/IMSV4WkrrU8FkD8dmV2XODKwnB2i4c91iUvtDJp/Ipo4tnHMpe1yXsMmXBJfMo4Y0jQggKbz3RGvDIzm609HomxizU3LBGdLCrhvIfplWJYdjO4r5YHiYbgirUZkMqppYRo1alJdGj/iJ1M2Vy8u2OF+wazdu2q0b20qvQlXbMGkg7l0mri6FCB9fBLUiEB/k1pWuCQ8QjW6PpbaZHBs8OphAdqWQMJC9CBHSUYpqIc2o3xPRNeVlS10zdozHm8jKGShJAi9I2s1ZQkjOzq37QqBYcd4ichamRHzYsV3ZK3015rBxJNvzyLbv3rS79/dsfX3VOH6fTYoYbIdAp2TrifUYuoYaLTmbty6GuTz2fufAZlfWrNxo2KKkIptHMgO7KbvuenVkB/qwI0lJTTkF3X9qqK4IpyMnoCiJw16CDTlivcO7VrvzrjUffmLt3ds2ahyI31VnwcsiLOw7ulfYySEntzsriRSNZeRYSLqJ2RhLj0tr0FfpEwUSzCPUfSIt6c22uzhlInYEjgiRdi3IMTvOLRjrmff2HoiZ4rLVdpUXm0elLCpcH8v88D13lMdQZktSwstkvq3LuWnJnMmtnJH0zome+tY93BUsMkNiUiESPMeMP9PWoqnplmzdXGnpBEoNDRxm2tKgIjUnuHDurUQ2Uk8Gf0LEhsdKLzbjlIzytKUS4CgmJ/akUpmiA4aRcuI7KErvdFEa7iEkH0FBOio4Iep5pMwQCvwIqB6G/mIiEobW8NpYYCSUqXLKg/yQ2NSJP3pme46+iIGpVpKrapCEPPd5xWetI1uo225Yfu2CjRTPdCSm7nelzptbH1qU6ebMUxRRxKUGp1Yv2V/763/HNgozVszHLCsDOpIQQakySOqUnIteCztM0ku2b2vrvrUevG9zK+uSBJI+sltZ1FlVo+zvH9k//kimg6mR6vtefyTPlKQ2Dh1mBHupRCUFceTqu3dt9OCacEgXE7ZTyqXXSFpjVtJpKBuckyy9810E2Nq5JSejI1U555MwamLE1v5t4XLC6KH9QBn9ut57IKGQyhVEGCLepQ07Kcxb9dY7Er4lEboIUj9Gq+jAZ6g8piywm9uiFbqQsGOJSgw6vp3esdrPR7PWn7a23rF+hiFK3zFBUnAgp6UrkyQlL7kv5o2B6+zM/ImvaBJw2Au+f7HEqvdaK3MoTMXpHd0P0t1qeLZQ824VFS+UeRy96qyvwP7AK0byARxz7eg3ZIgLrgs0J3Wn/Fm7QEWaEs0ybgQD7yRthGzSJ2W4yj0V4RwJDCZepiyZk7QR5+Cd+h4qUi/M7kDPIGlninNWr9asIYk2t37FZ/LUDx+ajCVlnbTixhWLyPtmd/q+pDqOR+vW2/LiMBfUVGrQE0kZvGt2sf/b/+F/YrNrGzYTHVmpkFSDUkezUrFoN6/dscN7h656ppkgIEae6h/ZvOzltc2S1STBGv2W7wW9vde2//ZPfqhSZFqIOGKMOyPmVaaoUP67JIIYIiYnYyDp2WVNjSTiFEa7CJ5p9iBoJMkkV9JKZ5+xUaIYtAszeSTBupU966uuspi9DWEkTB+hWva3cCo4Wcfj6lw2GguQ2MVhSgSUWVyyk9ya7LubIgXZarIxZT5bbnbDjpgbKsKin6FrPalj1lyzKpGZ30yni6mNOaRQjAIOJWFHeLreFyIiFYMx01vFevuzwo629nNCspvPSQKq+t2m8MGSu4R3UThBYouoAnhPhZklywo5cFbSt3OVChnKuBRBMP0cjoGwsBHp5PUZu0KAIHUV3pJ9QffktFQwDkxDxmiaUxfzS1aVq58XMo7VKAxNMXxUvf4jm9q+LgLZd8ObLhRUBkSURNSrkehjjIkCfa2r3sNtdAFUypII8l6R4nEhB9VeWr9qkfyKjeTR9qXCmX3t3rU8+2k1NPUeCXaXNhCz8qVr6Ctf/SXb3Lxgl565alkcBEmSYXXLMlJDSPUIjo7KjcqEicu+bNZ3ZfKq0emYBvnZeasc1uxffO8t+63vv2upXkW4x+mSBMIhEHWkmfkjCY0KH4nZxHGwtd4rT0nErnCIZhJivG/Vl1/G0pZcPWeRjAhHDZrMZ6WK5e0e3vOuL/pNaeBjFxJTvugLkTG/cclG7hCoaSTN2FG2+fC2ldIZ4bQpE+LIZyeV97d8tR2zk6qy1U5GTVe7YSln0GLs3sC9qFzPygtC1zMiC+ZCSCFgMIdGwlvYMQMhHISb/y795n+lb7u2/cPfVUPIiJ1ms+6S9aYR73Q2YzYeS/qV5BjIa5F3ifHM0Bgdktn5FXl1PSEGo5/CgqSDcLEphrLHWIMLcmS6qhJxEduC1Q8eWo6ZLWq0tr5NiZB7MtRZL8wu+62HN2x4522LyLZL611HThELn+LFVbdbjkXIU7J/cGR6MgGO22WXtoW8PLV226qVI4cH2JkBXFi7bFPZGcEhpMqDbZR37PjgnhwtVqQFjxBHpi/EcdJjQgzYUpnZQtG+8oWv2MZCzubnZU/K840MFZ+TWSCGYfERdpXJHk2qLsdikKqkx6hdsyajRFI7D3Y7tjVI2D/8H/47S52IuBjjhcclwZmuxT83JdQwdHNBFBCmWMFn6bSEAxorIbtuJKbggeFHHx+WeZGY25THWrO8iDAay1rtwQ2b6okY5YRI3nk7YDKxfhtbHMESyRbHMEjCynaOyg9gG421+WXZoyfWlJeKRMUbZtnp1Eh48jb34k9/evTgnrqXBpEpY/11QhOjce/l6w5I/Jw4OEAhGpk/9+bg6IH1ZeCmZN9xKN2w31QjTElfHwWVqkxRV+wWwPT0nNzs2JQaSSojpcYa1RpWWliV+piRXVSw0tJZ9zbp7Y+zjlQEHS8tSTQzpiru9z6khByYWWnGms1dfdkyS5vieObKsci9aMOauE7qJCNpmJhZlEqRWhQcdBr7GWOSlD4HD0kmL3BaUjIlyQhCmU/XaFYtjmSU6prZvGzDqbQ1q9uy7STFjx7a6OCBpIS4FlsSM0MNjzEJw8rgEDErH0koRk9ee+lVG8hBkc/o/YlsrwsxIM1dFkjdsPVur9kQv/YtwWRdEQK7TvWkGPqDKWu2hnb9utSqWt2Hu9RymDZJ1XUknGNn+54sahcIwyWN7pHwaCDMI7xPVCgqG8dG/O9wsXlmamFFql6Sr9fzKfJ12bXTjEKJQVl9x8x012j6nnU1JyLghNoS5lRprsJZIYf5w6J7VVRCpam0sklZVKV2Q6hAXvxTtZ0CfQ6k4IAY+cs1EstLSEiT0VMifGAGMFMJXHp3EB+Mv4hmrn7+TbZw6Ja3JUmwtaRiQIKQx1DWsNeVyhJA+vXF1fFhXw0hqSOgmP1LBzGzKZjt0u8wmZI1w3XZELuSAg2LKB4DtS4vzsRlailXEagN9keOso2r4nbf/b4kb8ya+1WphpENWBbY2JVUKclGFFxiH3ZfSM2vighVQQHf3L1vJ4L5RF47XjQSjJ0R1ErG+mSTWpnZeNIqUseMVzMFvSHjfrr2QJgT0h1x4lIhJ3Aq6kqqXIVhW/GUlcR99umrlpqi+0JEMM1aEZkecnbcmFfDsZljWkTHqEtP6pMlBd4JXBcufOpWWWZK1G49kGd7Iq9+qJxR9xCgGJR11vQvIolpcOBAudGAEB4L/5VYz5K+KsuFghgGePTgXWisVCwsborg5STI0B+KKb0P1Qkd+aNvhCOkLV6wT05QOw3phG8fivhVj7icR2mnBiYZ5epdMoFqVvvLrXCprPJTwiM2PpMbIC7AgCBFLnKU87Zw5gmp7qIvB6UdoBP6ObFjEQ6kB++E6MIbf+HNrLymYwGRl3RgrDeZz0ualMJPIpgxWGZn9DqhQ5eB+2MhJznDLOjQf3gimwhOY2TCd4AXEYEgKs3OnaySEzqxQJ1A6Jiekn3Rmc750sFeZVfSb8aqHRGg3p+0DmXYy5BdOW8dMUdESDkW0TPVqikVRycnMz7oZPZdpURQdLmwiL2meMQIUoZO4BM1blJ2VuX+dZtq7glZ2DGQsJgNpNJIgifYsbRp3Ip02ei3v39oT16+bKloX3WPuZJB1felWiMj9rdhSWZaDILNLDtSUrknE6BSY2XfUAb70JiCdu3urk0Vl4y9kVNxpJ2kl2CPSsJ3VGfIHynvW2ao/vT/cTQG9jRrc4g7YdwXQoKcEI/MhlYZMMFQEvhYjkBpZcOGwjmTAqgPRAKzZeSFYtuzuo3OZ+Q8C8MGEgYM74m0VTcRkNrAN/AUoQzVLjmpakYzjsU4zgXC12Q5AQuzGJJ0phQ+6S6j77J5tGUdJpfUmLhL36PaSEhGUwjjykYfQ7T6RVdf/PKb6WzGuoc7AkweTUZ2jig2ncnKoBfhCYE5bIusbDUhsiCCiEgNwbFp2Ud9kX2iMGtRufCsfisur8kOEmen0769R1REHWWxElOfJGU4ep7p80yKLK2cs8TqebPGoUyAiq0/9Rk7ycz7Xis9ORlDuhIeXPPdOR3JaggOymPiLPuyMGGV3RyEb1clDAl225LEDHSjdnJybCQRk4U5q975JMx+psHUmJggSAVlpLzh0ITNLm6IiGd9bxlGKOhnU/vLKF+0eQnWfJZd/rEVVXcxKSoXGxAOp5Flzkla1OUElWXCyD5LovJQzyP76O6ezJF5a3UqFpedXSiUrFia83mEDZ+Aq4bRj35G5xwRC/2jMdltPeXv7eV9VFLcYn5mT2NP4SHj9EC4LBAayMZNqz0GjJ+L+Vig5P278uiR2O4FQ3CZWZkG2PhBIERlHsE8EA4r/bqs2znuqh1nZD4wLa4nuASF24GCQ4QEU2AWMQyIZ028nycDUysFqRB34BuJCuEBMywE9ZEqmj/zxJvNyqFPgZ+SlOur0icitrjU3ZOy+86IAOfFqbsffc92r71lK5mMpFPLhvKSplmuKFsPLxfvJ8rwlxogJs8QuyUmVbP84Jbltx5YmvUk4oj63m0r4ExEU74af/cHv2et228prdRVV9Lrg29a48M/tfaDjy0rCcnR9TOzG253Mf2LVXfYF71qOSBBDS9eVj2pjtAh4p9OS0XQWSqij4igGrffs+k+XrGjJBCgRBA2USqZsxkRXGl22dUZnbxQNJ51py01LgSvLa3aQm5KxMlJQtPyTJMqI2sJ2Y79bkuwYY6weFtcLpwl4lKTIkyIAukCwf7ONz+whc1NtTf9a31JeVT9tHAo5lbDFktF7z7CMfF1JbI3sRE594Nz9LwzHmjUkL7qTnD4MksaXfSPExBDq+hLJqj6oi7Vy1cQymTJ6v4klpONFyQqQ5QRJJe0E4S/sHjG+09xxgY4RvIDmBmewrMXo0mnO/FBOPrANRu4IQ7aCvF+49eg/fQTQ3k3jO6hX99aBDjBseKiw8zCm8PmodXufmSdndtSdzuWETLTJxK7/Ya1hKyK7L+yVB9DNdEpNb4v2WxKtfTFMYfWO9q2TvVARHFoTanSXmPf15f2FXcse6SrtFWppTZiXZ4WAPk5GbIJO2rAiAicNSf0/fVrNZGVkCokQQtMGFVKEUcY2UBN+ObizImTHcMCF/d21VA0yEgVxoZMCuF0q7RvfyBjXMiTRCHwNyECnplflMQ7I2LOWFJEwPxEEOdTyfQTKPLOBZv+zUl9L5aSYgjBIBVKp3aCGT4iDLxkDlxkqUBMDCkbQFhWo0vC0zI91KfU9Q8/3raFjbNWY/G+4rC7cQaKM0vWVR2YqZKfmbOMzAjmy6E5OeRlSnZURCZBurQoWNOWkqPHeLElGDMuybRYswESUdKPvfrox03JK27LCWGjJCcZCRe3VenrlJPSw3yRbZYgXrjwCb5S75gQrEdmSxW6iGRqSsBIBctWRAVjtUJ0IhvhCeLjGWIS7sYExTsYL9jRUZkocnT0jq4qzJ6SCLok4cYiJqR5ZOHP/v2TGamC7fe+aXE5E4lU2tY2zrvamk4nxQ1BNTSasmvqdZsSN00LoGk1Mn1RTalPhoVic2smdhHyg5EMYAALEXEuRVtEMy1jedSsSFJiSeEtztr0+pP28Pu/Z5uvf8WmFs5Z+ZMfSYXkbPu7/8qm9j4RIYx8hyVWuRHSuTkRJbsriddF5NEpIS5V8g14GCpCErBKrSdP15gYoJKYmi5RI1Uu246dQAUPTkBc6n4kVT2lxm9W9kQUTVd5vu2ZEN+WEd5XXb/8tV+1xXTP1vMDEdEFZxY8xm5lx3eOYIFOpC1njH5OEYxJArPdRnv/rlUP9+1hpW8/uNcRzczY1u2bvtA7kS+KENgsaMq6clyWzl61w90D69e3bOHqi3a4fV/tUbG5c89ZRQJiee2MtXZuiAkYDJDVEklY52jfcmtX7c79mxbZuuYjCxBG/sILEhoMTTZsWsIjqnaJ6h27/9eUBwv34TB24pcCFm/L7lQ7oR/i01FXxWwqwK4MsVTRdnbuqxEPnbik9EUPDEzwIWk55mLaGRa73xtcObm2UVvEhF+WUEC27L46y2RWPUMBdQmy6MKr33gzJS4eSHUey4ZKpxHTTMxk4+xpyxQWfFY0C212OWoBL1iqC1XCFmgJ2TDDaNa6ItIeXnCnrR/T++X9ygs+VgM29x9adeumTXVq3pMPAGycU9+6J+7M+WRIdtg8iabtmEmWyGq6WMr3LFeUhMkt+ChMWkzBsBwVX77wpJBxYrlU3FYuv+q7J9R2b1mEyatMD5dajEmdsVfd2pWXrShvOCviQ3IwE4eljYw8FM8/a1WpnCnZh36AteKY2jW7dt5aUtMRtfbPfe2X7IM7VbuwuWhrZy5bVM4JO+9PqYzckiStGjCVm3HCxGtMza+46dCt7tuH9yvWni5atREOds4sswwh5jtAyDSU7Tl0qSo2sbbbXT0fLqT/dNgP5kVp/oy8+5i000OLNGtyAlOyu2fklAlXQtXswrLlhQeGwXA26M9avHDVVWhBeBvUtmXbp+QlbwgnEU8Xd+Jg1El4UL3ZLIquJxwU7GtmMeEyLOWW7GB3R/csI0XjSD2LxMA93XJs+bs+uyA1LeECWYkSfdda2lABXNL1Alkuy8HdK+9bc9SyopybRl3O12Dn9pvVT75rva2PbFTes6QyNRnKfSXsyG5r79611u4d6+zdtPL9W5amPw5Ck8d1LGnmGxYJEVNC3rEkRkSqFkJmT5gos2lkY+BNDSsHsnVE+fqeaUUppKcaaGb9nLvrWSGBQfy07MNMNmsxVFl9T5KdjmGJb6lYDuFjZ3zWxA7lCU/RPSHOBhHR0pJV97ZFAAnLbVyxFAu2JTnnZlesLbUeE+KY9FliapjUA7vjz65dtJGeu3XZOEI6+9MUEmkrigibtX05Rg3v4+KwmJZMAGY6b0gVL1192oZimp4kYOfgoZ07c8Xyq5etKUS35QFOt8t6d2B7u1v2L//0fXfSKrsPfYHX3NIZJ6q2zJZp5QeJsXtqThrk6GBL5ghSWMwvqbry/Gs+F49lp/vy4CsHe1YuV22/3bdDMe9IzFSVA3N0+5pVBQd7VE+JoWuNpswUaa1d5vQl5JUeiHgPJMWUF+t1xewDMThecVff9NQm2Jl+/p6YikVg7JJBj8KyTJmd7QcWy8QkOOT0yZHJSxAggLJycNggsyiNVBMxyQIW3cl8Uq0YsoQEGVRgcROL7LPRpKS5tIpSZmXG+CzpfGlWQjNQK/bPggr0TSgxdKFz3uo143f3H8iBkLeL4Y6qI+DV0PuO6y/6cM7A3kD1YTCTDHvnSKoobKgjDlKePpdP38SVVwL1qYqRQVSSaSRijMlOZMNuDHL6nCSTda/88Kb1bUTS170/KpqS07R5xe7+8FtihKqkzJpFiqtWQqKJkDsipAURW1/mwbApxhBXtjuHvjakJymUnl9T/cS/OKBtRUhiIBnKZalVwVBE2kS6VhCx/o2vv2Fnnn3JOkJq9+En0hEntnHleavUmso37BJBjwIbNL731kf2T7/1gT3xwhXbL8uEYXGPmKvPhpR4trL3MOX7rYoIh71lVF81Pt0ejGpg47FQ7FhSHRUHjvA26euDmTpSrxl2beCl4IRbsLdwpJBEaJKmTB/2ZPaF5PqWmc+VekXlC99qYWYsualE/sI/3SaM86JWB6rbC5c/Y++8/X35AgdKjRUn82EqbZtoPpwu2Y6s37m1d996Uyh0YYR2lyTFlMG7zmaKtihbtyHtWFWbNfa3Ld2pSpip/aZTxTcBnPl3CXmm6ZxsGGUiyFSgqEeECCFxoHKtLiSLi9nHxd85QDEf+YjNrllMqinJDgmMCMgopi8KTw/Dlk7I0tqzEuFT8na7ur9qJ8UlIV6qdWZVnrSMdjkWZDt9ovLVMowdp2dXbX7tKTWuDOYBhrAsLcHGUFSYjj/0yZhTjZocmLIaUY5RvWwz8lSPRVR46NguzG+cEtcfj9rWkvRjlAQ7mhVl7PB0InupIw0walc8T7WjUHAiW09OiepxbnXOd/5sdQa2lJCkFwGzM0JELmjzYNf6+q7bVCOpHBqlcXRo//J3v2NlwTAj54It0bbuXdc3Ig41/kjPdAIzFOjLB3DsRGwN2dl5P3RGBKN3IxGZTx4QcbjDJeLgJKWW6stscUHps5SHPfobWa7acanGeHdXdiBjx/QRMlWNnfqRkkgkCM/tPrWHKiwGcwrXT2pZbXUcy/uhOzOpedveuSuY2+Yzd0TnK1K5tUrD9lXfkugFE6Ivmzl75SVLrly23OaTlpaDF1O7ptMzEhJqNUnUo917gqthxdULdpxbtByd08ns7JuifyvOrcueueiTAtialYp7QwgkfvT51GpVqSmJYnkwbCkRxHRfDXMgO++BtWTr1eT5nhSWbUp5dUTQLTUaMymYddGRU9Brsxm3bAfZMiMRwpzyPVNSeWqUo3JNdlRWSOpbS2lbNAh7zKgxa1JZrNxvyFZt12tuP7Cxd0f3Lan4RkXSahSGC5MydtP0c0n6+bR9sTdl4hzRz8YwF6YAnbCkD/MNZd/INvW9XQSL7wqg9qDPslyp2hdef8k+vnFd9tCesWH5QjEhrCmtiIOTxDk1QK0pIaW6CT/vv/2JfXBz25bPrEkd9axcrYkR5Z37cJo8TZWPxAT39Ij1uwM1atUKpbwTmUAV4sW4eJPiFDaehD6Q+jAPedVgnGM5XZJqPnlV9WIo1de8KA/ULD0LQ6UNndtIxrHk01/qFwSJ6g/HS9hER2J6OTrz8raziivKPDg42PYRHKRCRl7z4tmn7V6LOZcyUUREc5vP2pGIkK6hvU/et96Dj62zdd0W52TuSP3X771nGRFvpyrTpHtoJ4I7Lk1aBgexRP5NDiekr2eK5XwgVQawEx/uNSqQf4K2rkZHEkKAnL5NTz6GKU7FQIiPFVZt8Wt/y+IXP2MR9os++6xlrrxq+7dlQ7QPpAboglE9VWf2qDsjQ/TpuVk7t7FpT7z8hq198c/b8nO/bhde+YZNZWT8PrzrUoITjAbythjxcDUl6UFXji9wB4lONKh2xSmCmTv0a0IUSD82OieesVvSQYR1EXI2J2dFHE1jMrfRG0R1pvvDB+llYHP0KRLm+Wev2PbDLVuS83Dt5j27fG6DScEiXhGG4GHAHyGCdNvfPbRv/8vvWj+WtqdffNbu3r0tAhROlX9aDgQ2MBKcbeIok9EYljjOCheUB5thSckAAP/0SURBVMEwuwcqgXBUgBOS3+oPC8S72Gv0UCgRneqoXm8rkItXCjxOWPpIBOwmE3mqnsG00qcKQcvxcGKlzasWXz1vmdycBIdsy+aR9VWpUorx4aYk35IVRIDTc6v2kEkdg7aVnnjNGt1ja374Q5tbWbaj/X0R28C73lY2zuu5bM3Wvs3OzllDAqYnu535ovXDXZtflT28/Bf/kzfPfOnP28yZl618/R17fvWsXVw8a3vsIgXwAhzvUPV3Ceggu32IalMjOavKfc/LQ/zVv2f3rn1otT/4Rza4/j3LiAjas5KsqxfVWCVr7snrjSBV+WbKri4s2oXLL1nuK3/VWi/+jLVV3Heu3bDRxmVbkmd74crnrLx9g3Fxb5iBVIr0kAzbuOVltzHRkVnT4N7tIAW2VWOn/nhCZoIai+n4YWkjpUriiPhgKJGhLWxclf1Yco8yIVuUhTW+B7XqJ7q0jLgUqRCLT/lOpcyPq4rz+yKyZq1tl9bkDUPBItSoikfysB/2N//ZH8khalhibdW9z+39A9vZO7SF+QXBilSDWExEhNSckuQ/tBk1kC/YEYNwRgcd6tAMUht4MQPYxJJdxpB6HNugJJIo2MLUX6o5mbUzT/2MFTefsvzCppX3tlUXMaHKi6XyyoydFuSoqHY+qx0gnPggVNpE7KrqzIoAO7PLspOlxqUlMF/YIWwuVbQaDuXcjAiraourm9acTln77oe2KsldmtuQw7MrxxMBNbT1zYv24L4891HdivqWbUSG1F/t5xsayYmLPvPr/6c3N8RCmc0nbP2Zz9kTL37DhomC3brxXTGMoBFcPoyiBq5L5al5xqACPsBDSlFb/tJv2O6ejOn3v2VzT7xu2dd+yQZTaZt95RfsZPWKZdiI6P5Nm6YrQfnxq8k+SnzxL9n32lH77n/5n9rH3/6mpV/8nFWz87YPUsUptb271rn/gcQEBi62KJ0DuhNhMAIxRSezypd8EB6nrEDvv4guky5ZR+/jMiegTY7fYi0rVMRQVrsTNs6k4egxoGN7gD2mxkKdITWoF4hiMuz+waEVcllXhUw+2JK6vHbtvn3p53/BSmeekcE+Zc3yjn38zie29+FDi+VnbFta5OKlc/ZHf/xdXc+qEBpcsIqIKIOyjsr7tri44IQGvkOZUpdSlfA2eILVkcYQC+OvvixUzAfndftSjbyS1GNCAZ47+zvWDh8IZ4zkKGByoH0GspVF4Dh2SFXakIC0BEn0WizI29+69Z5Mmgc2d/4Ji82fs92718VdTUtLg9xW3inZcCdqI6kU6+ze1yupWdndSQmFKdmYs8pjBucoO2c7kpRosKL8hjrEK4l63A9ajAVS0aMP//TNe9/7H+3uH/1PFrn7gaXabXtn97pc/4eqVxDxcJ1PXOR0Q/f74BdUFqJd6JFUWTz/ugqXa75xxeJ/5t+z3tpl2/72b1vi9tt+YB7TlWaWz9jB239k0zJoWR75pV/+usWee85G3/wH9rX1kq29eMX6BweWfuctO1laN/yu1YVVq37ytlz2qtucAkSxoihwJhHg3p6QiqHLVLBpHCTZnsxp7LCBUEqet9JiEzHykJJXxmyWVqWumqiRmWbWC7NWknqH64PdhQrsC3EuN4U0pr8//dQVu3f/gVWqTbd9D8WQN2/v2+XNFWtXt+2Dt961d7//ia1Y0nZFYB8f7NjVyxeciH0PaLW4QPEf++ocHOzb2sqKnsQXCUkn9rlhQocIQW1rLCl1ia069mQjsjUeNi2DAwwnDp2IZQOK0cicSQGJxU1lFmaec4qme7siMMpEI0B0aAs6S4h08hbBMFewJKZByNTluDDK1Dp6aLOLixZfOG+9NPtuy/NdFIOnZV/LAarfeNsKEhIs9UQTMGWPQ256g7of0nN0tKOKKi8cLknFHiaRGDAUjFQXuyVSyTex6yC2hoz8u/fftaOtj6Xu5BW699Ryd7/TZdmfjHTEhWrn03GcRZWJMn3mpV+wN37l79idihpn/bwdfu93berdf2XDu+/byf59WxNippcv2dYH37VEe1+cnLKf//O/KqDj9oaE2FJ0xnZ3fmQmI/aZ1JLlU3O2/8H37clCwbpSqaPdW3JkmOCJ+ojYyqXP2HRx1fujhgzLicuzORnO4szVsy9YRl5580jGriQWC5kYgGd2y/yTr6vstB3u7/jEAnDBuGhUhDt38TWf6cOC8rh0KvYjs6OZFygaN/aswav2KfAKBdmQVTlM77wluMXp33/nhhVOEraZzFs1J0IuZS0j9V2V/cc6Z2w1CBoCKstxm5+flYRmyM4styJzoLQgU0a2Ur3hQ3PYcjACIywsTZWV743HMBajPUhHZnwzykQmNAd7E7JOF02RlDOBPQkRpwsyF6SCp6SKB8IjBEC5bjOqBPCHhBpICvNPHK3XwoEY5+jhNYvKIczKNCjXala5LgFRRbWG+Zh46djbg7ZMNDHrQFm60yP1zyI08meqHGX5RpkCFNhdd6YTc28mmSgoEY3YP5EdkmSTH/rYlMD3E4bI5HnhBMCazNr1yZi8o79HFXvyja/bzIUrdu2d71mvfMeav/0PLClCo09xbeW8feHP/VWrCDn1nTsWO7zjU7+WOS/i4IZdLM7bh/sfW7l7ZJ/c+kSAJmxOnuz8uau2JGP1UHZD+eYPZbSbr0dJFxbsjb/2f7Dkc5+3hVc+b8X15ywi5KF605JyL8+ds814xjbysrmOBbfPbBlYfv2CJb7yF6w5t2Td2fMWV8Nm5InCoYnSoqV/9jesmlmwQSwjFXliWdUb433qREgW8TDh88UXnrF3P/jEUumUNRstEXXWmlLtt/eblsln7YJwUUzF7O5xz1Izs/Laaz7ignpEEjVaHatUyra8tOxbfGDhMZuEnbrYo2YghzBTmhPhCS7BFvPZRHN+ZV10u7YnopUU7NGNgj0om02EvDpfsoWFWVve2LCVq0/ZwvKqFQtpW1tftqWNdds8f8mWV5dsbXXVlotpW11esvXlRVtZXrBl2eKlmRl3FHxihuCem5+zTKYoM2fg3VZRCaSSNE5N9yd9mWLTMA5SlOUCktq69Y2iRCdIbuSUj/8Kf36ypwjTT1vCbhcduZMr2KO/8fqfe/PKmaess/akVafiNpLEw6tUardZnLLlzi/ML9qzTz1lZ9bXbHNDv7U1O7O2Lg923c5srNirX/iKvfTFJZvux+y5V160WOXQLq/N2TNflme7vG5f+ZUrAlANfftjWytM28XNVXv1q3/dDusd2z24a2zCezyK2eyCFFg+LXtixs6dP28vC1lReVWpWNdW5wryQhdtSYh+45d+zc5+5YKtPbNpC+fO2e0/fU+2hiTNcMpePPu0rRWXbFES70jSpJGW1ygVy+ydmV/4unXPS5UsXbaBvLJM60hkSN/90Ipf/RU7eQHHYcWmWRkopIdulaZLSZyD3b0de+aJ85JSXcuXkiIcllhOy4MtWW1/215++iXrxESQshFXzm3a1tauscdzQwRWr7WkRUbChySdiAtb0KUQE3M5eZNDs8UWMuR8jDgqZmNv7t4UVzYIz/tcSIbQOiJ6bEPsNyYSJFmxp2+SBXnSS2ed6FOS8Ol8wXLFWSvMzlsqW7BoKm7HrQNLTcueFCEzkYBloR2peJaIujsi4p+KMN1L0loOD6ZJLjtjc8V168WzEjxRSzALSpqExVVMzsAxjMn0mdYvKibyd4mksd3HdFQ/OXlxXYmPKy6bm/WJFVOdX/0PrPbGr9nq1//X9o2/9Z/bV/+d/9ye+cW/Y/00awO6Ak7qTYD5ulGRrM/7QmVjzEpce++6JMTWjQ9lS5mtXVq25GzaLv6Fv2nLX/tbNvcbv2ppNQqqLv3+PdvsVvVdzzrYJlIpM+vP2FGv40v9LFeSsJZEFfdFFs7Z/nt/YMKUZV74nPXFVazCYuEUq9YYL2UqG5qq15cDIAQyQuLWjrQVQ1lwYzjaYMrY5b7fbMsAlpTHvpJKZN4baoFFVT4nUJwq88taki6qrjMi8XikqDECavnwqCIJIq++2hbipUiOZaBPjyw5klMh6Vh9WLfdRtPVd73WlASRSpWUy2fTNj9bCuOx6HQFuoWYGCG9KaOtrV/VRvIWB+2KDbCz9h5Y7/ChdQ7uW2PnplSunBDGrgWbskeoehcT0//9bDxMEuZEMpdSHmlT39e271ljd8uauw/kNDx0J4B9HRlrpiuNvf867CPjv45sup41ZYaUjw4d18Nh27XjodqOreZcI9CHeiL7WYxLnwII84kJ0lZu5kmFs+wCAnR8S3O6lGRuZ0xMJhz4VP3W1Vff/PZ//X+02h/9Y0t8+MfWu/m2uOye9Sp7EvN4mMjJqdA5OTvjDeyemfDlfWYwsWwVTvreuPCGVffK9tFv/bYk1VlbeOKszSYjdmEh53MEp374sd2//5G1T+iNVx5C5vmXv2DX3vqe1Kt4f+28TTE0l5W9ovxWVNGj3JztqdHLH3xHBDHe4V4gsfff/r267X94yz75l//cGvdvOZG5zSP1sLW/ZwdyXLbq+1aTdxuhHxF9NZD0uH9k/Q/EMLc/kOoue2PSP4anPbq9Z6Ob79no4Sc2kLpRa6lRIXqhAubTv6Y8aPY7Xlooyr6TM6PyDpF4Ml1eX8xaZ9iyI6nXIf2qMlVYB4v3ihPBWDfqWChUg6lc8CkngG4RljD0GoeSgDU7Ee6Zq8cWuWwcmVGbdUWgpUvPW1nOHksp8YSxp3qCG1XOQY84N4PaoQ0bVWOXMRbaD1pV6zTKej6QfVsX7EyMEBOL4RqS4BxJ1mjKdpfNz/eNesVHTgp5tRsmihg0lhbhqJy2HDOm0Ql6S6revoALW1N5NoXrbD7jko+9G337ETEv54sgKZl6VyqVrN/uynzZNTYZjXav/emb8X5darZlW3JCHlYfWLm6IyCbajDsFulrcRgznBfnIEC1hFMv3RSSgqJqkaEAV6OU63bumS/a1rUfWVaZ56fTVrmxLXU7b60f3LP2/ev2yf61sOZEnILEevJnPycRvmCHtz62tJCTErJTzYo9LdXx7IWXrfvES/buD/6F2e5HPi4rUFT2yOch0tveufOB3Xj7T9VIgsUN7mnZmj3bVl2OJC3VpNaV3cWQGU5M595HNvj4bYtsfWjpY0kmmFW1kmtunQc3bHjvfYse3TU2ME8WORE0LUNcKlEwowWQ/OCEfi4VZ6++8ITdun1LjZG0JZkw52Tz3mOM9sqG7Wzt2TGzTYQvpqVHlRdEw9ZxglRYEzuJgCBqbCU0iktd4VUYBiobdiXJJWWZn8c2KcmVsyL6qk2rMWl0AvzD0B5noqglLJKft+HCWYufu2K5S5+1p174BVu+/Jo9uH/DGkdBhVNrbDi8+aPqYRh+U91Yd8Kp9nkRH70fviRU6dkZg8X2UWMeI1K445MakN49pT9hw6IpEaS02Ml0RlnHpJkk0fUdQ4SspGQiLNO9kLKMTLkTIn39Jl4lowgggkqHv7qKK90ekPpJJbO2OD/vxmWYgMj3ygBLRKKUeWj1CkdOte2pV3/ejt76Y5uWQ5GvblnyYcum9h7aD65/z6ondSdaiLcvQBaWLtqFN67KwD5nZ+T5vry4YZeXLlhh9bwdXXzG3rtzwyrf/2dSt8qDZqGhRIVsazulirIHzP72vghFBr3qwFw2Dplh/TAbWIa1t8yaUbPSnZJIW0MqKi2JxLkV7BjKfnqso4VrkXJMcABZ7OIEjL6blPLiIMOk7CamIJ9Ir/SF9IP9I/v8y896N1Wu3rezubT96OjAZjdWbbdSc8IqXHrBmscxi1nfx1LdmVOISR3hSODUUTcInHU1EAeOCaMzkCrvaRF2om0fSKJBMHrD6NM4K28/OrmZ8pVYe8IG8xvW6dF1VrOu1PeOTKTtm+/LHKj66e4xSWWWVVB+/ahsiytrIjaRr9qR7iy0W4txcQkh2phVkhzXv3F2085ckO29Nm8Xz23Y7EzB5ko5Y+9wgGx1JMz0Y1HUUJqH7fLoPmMND0zYlV3dV1v6SkSljyTzs4Ha9DVSjanlE4Jy20dxUFtBHtizVy8JHbyjO1rplIZvOABv6gS9fhxsLkm0DRnDry4+ITTJdmiW7b1712yvd+imjtpkTOIs8s/bK7/879jF15700YTqB/tW7fSsvbBkH7z9R3b0/d+1SGPHpTGEJ3w50gozy5Ytrdr71z6029dZNyLOU3xCBvHSk69LvSetcvMjcaBsThElh7ywzmX1qS/YnTvXLC87tMd2dOLOtBoDw3j+4kvWlj3U3L4uhAlWce9IpoKY1iKyNVj/gfTrDGT0K5I1LgzQf/aZK/aDdz+0X372GWtdu27vid7LSTV+l366qK197pfs1vWbdv6ZF+zG7XsWv/ktlzbYiEjU6DQqmNEXpLiISFIH/DM1HrMBqY/XifSgL5bx+JaYAycGk0OK16UhUkjNYlMioGNxOdthVFvSZL2yGFDEJi+e8eflcxdt685NWxDhIIfv727b3/obf9beeziwO1sVXwd0XNtxO7RYyDuR/+wXX7IXr64Jtr618eQ5mlWMgUPC9sRI9mqlbf/gv/kdaTcBIebBdMGHgIkZH/euHw9ILwdVzlc8/Sbi3p8UwjpSIVaIm/TC8z8pXb+0OC+igwAVL+6Bkqa8vwxiVObkq7iRpGBLavR+5aHdbhzYx+2mdTOSSkU5F4mc1IWMT1UEKYiXvfPJj8SduxLdWbt794a9/53fsTtv/Z51r31XEkoIVLY4C+6dA6gI/dzMoj3nh19v23E8b4kSm3qzcvfY5n/uL1vv6ddssH7JoosXbUpGPfPT2Jnz5T/3d21nlPYdCJJIjJOY24zsz/yzf/l/YzMbm7bx3Mtionk/c8SPb5DEg/gYE2bg30+rFA5wCDhBqZhJ2FYnbvPlhi1syNyQR7zTFBHJBGHNSOfhLZtq71hj+7ZN7d8Vihg7Vk3gRBifv2pl5s75pFDHpxwV2YhMVUMyojZYAYhK5LiEthyFFFvYiYBhPAgaCckuYsKuE+20mBEvlkOsY9G0CLHneOi1aoJ9ynZFeNiDdWmEX//lz9sH3/+23b72iSWGTVuQZCsWgi0HM7RbUr/6dne3bAeHddmMPTuqNK1W6dnedt22D+pW3q/b7R0WZEWlLWckgfu6T1sb508M72YGjQnp6OJOYjyVeRNxj1pF/PsgOI2tRnbE8IECW0SsLC0rHhddXOtEGFS0b7/AT7ThnY16D1d25Gy0dZ/dvORbcMSTacsvrPls4mF9yxGHtJWHYE3ZXVsffN+O7n0s8b1vs0tr1o6lbObskzbFWuBZZhkr/17NgcpJYj2xcMl2to8Mk/hE0g17hKNGi8+/bidvnLfo2UUbJBetfeOaTYuQEyLO9Zd/ztLPX7HKrds+hV2izycGMDnyhZ/7eVt5sWilMwU1XsEeXrshgohYn42+VR/23ONIW+qbkCoGdKRDKROzh/d35IBsWFMGf7eUt7sP1Lg4PhAInqLSgvBzz/6s7e/sSsowMiCUjaWgeFLEgLkgdKgeQrLjncAplZzry2gIKxTZ+ZQTnOjQRkD4zqlQHN/SNaAbDuRmIvCJvGoO5jmWCmSoDxMK45WJu0uLCyKyotXkpbOr6+7DPdvdlyORSVtOpkRXDkpTZgXbDtfrTD45dilXqXblsB9LyNB5LYdCKr3R6lutrV+1aV/+4ut2ZlkMWSzY7kFDOJE6Bi7gg7aolPDmThQiFMJD4mEown9OT7oyXOZbp+kdC37IAY3sA/ZISakm8ZqQhVRkOExcJ4LDoSRhdCT0yH4aHj60wsK8TS+cMZMqN3mLeM4Y58zoi6oBsILwOKOcainkc+J3ce2CiDAtT5u9TUo2XZz3hkHCM4v3sFmlVUUksoj0zKY6SOc4XQctFSMwovLg2MNECkxgnninKlMeWSuM+qK/bdAVcfUkqYRQQKftk5IuaFwoxyfCCgbOkaMzPM3JSbK/gANGq5QrFpGKqcsz//j2lvWEbLz6lPDCUlfUHps94mniMTf7+qYtw11E0xMVMsEUeKAOulKYs3f941uCTwQGwgUDHcLY5uDM0Qsx6R9tAYm74AAPurDhJ/WWHSFiU/0lSYHTaRSVrjQNqWZmATGVLCsp+81vfd8e7sk+V/s15Qx2WRssaY+HTh8fZ8TN5hJWzE5ZKT9l2ayIOD6UWYDioQ1YEiRNoohv/skP7Mb9pn14S9pJeGOgglPYqSIeE0OnXgeoLJUtvQkRBntOUXCfWBtJByVO1AQr29dWFoVM2jx4b/6P7/RjlRhrJVgX4WdfqHIMIoEkTuLubN+x/v4t6+zfsVF5y5dwkrWX6Xmg/imTbyQRpMY5hyIh6XeSzUlqijSlEq22J3hotIH9qx99z25Vy1aRt4WLj7pixm+vXLb2AxHCWx9Y5OPvW2T3pg/Es2MB3Nw/atjRxz/wbglO+HHHA+5RQ9V2I7b90b7dfecHVn34iVAxUhu2aD7Bqto4WoQX3eC8Hcjz73aZndyzq5LCn9Qq9sRrz9n9+9tOyAxTJqTG6BROCLflXdmfIsp8Ou2Nx1AaXikmDvmj8vEyM/mMCJ3jGCRl6i0fNUFSQzTYoWhlJAATV5nYgBSlpXwqPHikbYggTsilHYGXKfNcnahVd96hiRj+m8y0VgrLikvzkoJ0HVEP2nFhNq9sGY51Aaa8lKfTC/Ysgmvks4E4wbPTHoiQGaMWkQtYVjICk6AhM88PARdNZgtvIhkgOoxq1AsAjGFXvO70Q32srS5bTNB4ZyOyUhXlHxMBfKsIeZjCqG8+ToOfiDCOqTCmm5yIuJpxbl6qUeX1O2XLLKxalMmrrNrSN+wGhbvP9C+hxbp0pj78yEYPrltP9tNxZdclLv/UEvbBg4du87ET/IiZL5gEaoBB49CSB3fN7n9og507lpga+sA8G1emjltWu/mu9euSnuLGmOADHl2svHPb9m780LZlex7dfd9KYoBpcS57MeNhI8niSASlBT7fKFIEhtfdrdftS6+/ZG/t37PVzQ27v72jNBCB0us7+tcgNHBNnyDGfFzSEKcNBmBWsTsmpBUTYf9l0pzc2bNKvWyFQlaSJiaPnOWSgYCY58iMIGBnd1XWc2BX0y6+ESXSQm0DvTG0yHa/7U5bRJ4RwwwFA10q8uxlGrUkEemfBAZEZVpMn0unZMst2J1bD2Srxe25py/4RqDLnAgg3DHCkstAeHEJp4Jv3Xxhc8luXH8oiR66W3zeo2gDgoJgCUyoQOixSUGkuLAG9fkL6BrSg8vdPpOszuXzdv7Mpq0tlWy2wK5XUBOplKnS40Wp+RUVZm1EpVpBDrOqLZmzZGnZ1Udn+6bFVLFIUvFyPDgPYyqX9X2QmaXidhg9+NVdEQVcqSzlwjMRMyVvLrd4XvZI2eq7d5T/yMr1rv3Ot98R56UkKYuSbB2bX1iQLRSYAxixbX2cknIVtf3woW1ungkGuxrEO4JF7NhQeKIY6wxphW1sIy6V2OBRzaL3kixIEJUNAYBMiIGzNM6fXbZ9SdzXzl+w7zy4ba9+9kV7692PRAgiABEqkrylhkddkgfmC7YlrE4fK5Ud6Kc7ORqcuzb0kRLesxk7jsLc3KxLOp/VIyKFqFtS48CJicBsIybospRUkAkvnMIUF5EmbFUEs721o/oOrVqr2l/9jT9v/81//z9ZJhu3LD0AiSnb29t2BiM/PNb5xWVbWgjT6R9uH4jYCpLiMX1f8zmObZUdZWhNwohtV2AkJsji3DRkh2MWwRw++UDv2nIEM9mMypJT1ZNE7HeVXmZTYWFF4NNgVD/0C4GwMxvrdnZ1SQYpjgmExa6grIFQYwpIJZU0UmNBKBCfvvag3NgJa+krf9PaiVmrjhImB9GO3vvYHv6z/9bi9fvOka7alBdrRCje7UemUknSRgYtdwJM6rwmlc3QD04SfW0+DKhitrd2rdYceTeObz8hbkZ95aQ6+qpg2AoY2GBoGunE6kL+vGxR+syaTVVeV9QVRI6qwdFiNIH8OVUdrxRnjKn9SJO4bB0cEd9JS9+QsHzQss9/7gW7/daP7LLMkO+2a/bzP/uq/eF33xKKxEhCEOoTVQ9uPejK2DIzdPpSoRCT0CEGkGRUI7akwujiYBbOQblmM3JqkozyiIASabWHvkeCQZCYSsAHMEgcVGBfTgeSGUGCh88NfYrMjmm1WvYXfv3r9t//k/+PPN28pcR4U3KoHty/J7suLecmLUeibDNzc7bqTqfJ0du3VDYrJpd2EqBIUHCJtoSB6EBnQbzvESTm9WW3Ekx0jmOboj23HkojYZsLBdST9efZnMy2VDr/pmoktTpty0tL9sIzT9szVzZtcS6vBlG8GkAweAhT1VWgI1KV4qpK0mS+XYQarXD+ecs8+Xlr3pE3+/F3LbP1vs2LAF/60gt25rXXbUr232puYEuyJ1ZVxtJixs6o3Jd/5hfsV/5X/75deeoVizTu27PPv2h/8e/8B3bpqecs2q7Y6uy0rc5nbHWxaBuSxt/6znvGEaWca0dXQVKSlMObOegaFZ1ISrLKUxaQglmebF/SVGowky1g6uk+7CKKOkBlYTzjVSB16OMTb8l8kPQTEmXFiNBRI2Gyqo9sKBN2P2hL7bAmNsaEAqW73+tbKZexRq0ZJJ7SuqwT3rgH+eCThkMS8g7pwcItygImvE124K/V6rKluvJUOSRQxry0BN01zC9k6w8kId0jrNOGLVkAjtZit3zs6GC/U1dV2Bs+pe8lPSUV6UDnLODlFUlWEfrh/oEIgu2XUy5N47I/WTWItqg3Wi7FfOGSzDSk3KAvuhCOfHu7Y9pedRPT+B6RogsYA3rqyJlBSGVFwEsrK7axdt4WljasWFyQjVuwyNmLV08unz9rS/MzUn0yQCXtXLw5wpSXHpWX6FkFpJg9oTiQykuuRPCF0q+U1uzM1/+upQ/rVnnrX9m5uSVJrYhVOlXbuPCKXZOK28ul7Mb/+//mfU2qneWLq3bmhS/Zk2+8Zt+V91S9+7FFG/u+s/yxbJOXf+kvW3cYtW//4//CjrtHznXsL/z/+O9+3+aXL9vs/FmrlvesUCxZo9O3bFKI6lZ9+4oTzrhoHNnM4kU7PDywTqtulz7zZZ/reP2tP5TdWLfijGxQqZZMMimiLdjRwT2puwW3t1jpVq0cWj6bUrkmzhbxeX0DbsDTzlbD1teVh8phdOVkds6KMoXv7nJEl9T8KKhcpC6wh924YFmYe8pPLAq2UehnxIRAGuLN7+ztC79T3kVCEg6ngWTpvlAuchw6ItTgmKDSmJiKbfrK85fERJgfoU83qMGE8hTF6CpILCoG/P7b79jcYt5PQ7pz9573LyZTYh55wTmZR8vLq9JQA6tXG97DgKaDSdA0rC+GWVlM5swEg4hpfMGXmJEeAyaEcIgPu+Pi1MxL4DDxdyQmmFV7+YDVr3/jq2/mc6xBECWLiCarsNzBUK3BN9yHG+6ruDxOhCeqxkWHMKk0G+yc23jC1i99zubZwuP8kzbcvafKlK05u2ijTMHWawfWn5O9JFVhnOiosl77hb9kF770ov3hb/+JHb3/J2aNXduQcfvk0prvFH/92lt27omXLD2/Yft33gP99s77t6xSU0MJDtZ/jPqyOSTSRwm2uWVhN2oSuzLtky/xEDutmvI78O4TZnpwtCqeelTIVOVsIKTT0RubQiVKnUmasM2aqi3JA6Op7mo43x1WeKBDGu5syQzIJdjBVU5NPGGHtbJdvnDGtnb3nUiQBkiowTETN1WURyE9sDXBeUQNglern+DUfxEUNpJUmYiT+Y8QGf2AbssqV7QVtmJMUplvE6m46tRSg2DXBo3lW6lIcpVrLTuo1r3zeOegYV/71b9kH398za7d2LWWGLCUjdndhzsisoq0B3vehMN3OLqDxeNRmTIsEZhW+UgyJKIvY0AwQc+0CAMLks5QAjoEkwb1Sz0xWdhlQyiwKxcWbTYfs0Je5sSgbY0Ge2BPh76chDCdEKKjcTgHT4VMRXzsCk8/D1IQD1CNw0mXdFv4kfUiCJAIESI16OWPz8zYztGO/fD++/bd7Q9t7cVnbPG1KzaQjZW595FtPvW60inP6aQtXLxgzaO21W69Z/FB0+YLzDKu24/u3HCCii2ftbd+759INT8nr/my4Ji2H/zomoChJWkUNZokhmSLZXJJl1LoT6aIgSDsNQ78i8umlCC1qDj7RNwJghjNYXYKR8ayB+LcYtj+l1MAEtNpqQipcUwolcGsFBofFeP9YxCC6oBtFqG/U3ZWT9LgqauXvI+ShhFYgQj1YyklXh9EhKqCgVH5XGBszBl0D+O7ECpj3HiodNPQoD1JDiZ2khszWXz3LWGd7eqYIc0IFvuw0LF9TzbbrYcVu7dV99/2TscebDdte7tj//yPb9mt/ZzdvtMUcUxbvpC2I2kHzFpODOC42p40Beew3Lwuu/3+XesJlqEYwmEWLjgMO5XOuBrGXEAg4dBRX07aAl8wM165r1+uV+RNz8ouxGWVLap2mC+lbHM1b9FXXnxSNiDWKnaKUKXMKAnVCterifWZoiA+ak8IOB0HfacEeEu59Izlzj5pD/a2rS9CvH/9u0JqVw0SsSufed6qTTWY1Er/7AV7+Ml3/Xj4S5/9ot2vDb0vL3K0K6CbdtSoWnukShfnrPTl37D9j36oCizbSTJr197+nr1/Y8+NXrZ8ZfERg+oiPUt3ezYlj5H9pIE/wVa/7YY1ZTDjhQ3ako4yA9iAsa94bBk4XPa8DPeG7zU9zQbiqnNHhAIRJ33igSS98ELfJxIAIkJDoEanT0SAQxF5TPabiDcve+3unXviDaFaaUGe736qxkMi+P7MjraI90lilDM02e3S0cy9FKS+ZXobjY0ERDUG6ekt4YSJneujUYKDPkhfyK52Iz/2SGTBD53MePQQQ0+e6UDlcSpWeee+pCx7Gw4sn4vbrqQ1njZetAp179SltOoNEbEWu1GtSUoKjxCnCBWHB0ZNCT7XCGIC9jmkp4I9gTpM72LzUoHMoitQ0W1zqDUePlIfdQ5tQWgQHHSnPz7UpkpyDxAQJYh26ofYhInJj0UuYA1AmWRwxLlvUoE3tm/Y3o23XaRHZ85YR+rzDz6uWZuBbQFVkaqNYkwPOzasqsElCZNvfNbqQmxdnHR83FVLdG1aFYpDGDNLNrcyY0vrq/bJzUNJ3mCP0PGMDTJZs4GdlUjG3R4iDZIC6cFBivn5danIrO/6msxyuI6kK8QnyYJ6yWOjrF6SKp+1qcyMZdbOWnpuUfUUBiE61d2XYKreNLoAdAnEZpOiLytI/aIlwt4oAS++qwJoU+B7x6nq3dOPsVxwy/R0EuHkuKRV/sz7g9iAnaLasqFaLYx5Pai9aJfpSLDvaDe6ucLaC0la4ZDp/Uzdbx49sMrhQ2tUdkQYO77YnzNdOu1DEUNZhNW0joRDvjAjO3dBdjQjTRIkM7PG/o3RiCSqTJmEtEcqO+sMPTqRShaz1CpHdrD7UN7tLdt5eNvKhw+U95EIseW2H+YFjJVK56yYV/7STotyHpk5g/PEQALEGPnNv/0XwAPU55UPfVfUE4rTG66quI8N6x2v4TYfutM/x7ATrrhR6V574g3vK2LazWppxRpXn7Ly516xE5ko/Y/uWudb/4OfdcbCZZr1i7/671np7BP2ft7so3/4jyy/9YEjZyM1b5+59Iptnbli3/noR/Ybv/6rdm/3yP79X/sNOQr7lmOPPKYuqXzWyWZVQd89QHAws5cTyEeSsAnBGxZUHasRqv5uVjYp7QVRcMw8+zuz0Tdz4EBOBLNE5kJYRRY8TgjPO+khEl19/FVlT/fzlulFbTPds4+taUurS3b/3j1Ly9sGVyweYlIn091hbKjO7SNl6SePi+GQUEgD0mIHsvZkKHWLnZfNZFwiLSzOO97Zs8aH1sRgnq++hTgxJ6gbanBljuP8JRUFMwVR7vW7h/q+qJ88YTHSyJi40FJe0gzKf7LhOnYls58vbK7b2nJJqlVSmlE9nA1lh4OB/dvp0T/JjBwkJSaZcC0nxPdPdJuZ6WN9K82ULCMzh4MmpbQCnagchAUh+vJLT0kFQ0UQv74SGBDfOEpJx/fKkUyVtVeKuAm3u1cHoepXF/E9t3nJ8hLPTXFyTgiS0WGdctsSvaGVt677NB/PW42BSH/i+c8YznddnNJ/90eWEHJfFvHNJnN24+3vyFE4toVLL9p3/tU/tw9/8AOr09EpWOFOzviljw5cxyWFQC62pXeKqlFYGywQ0SyOtG6HLWwLQqQaWJKDXVcZQpKJ5gQGAfLTf0Sqe5B4gt7FoGf67FB/4I/az4rQcvKg86Oe7R+r0UV09O1FJKFgaMrBjvPVhHypC90uTB6gOwUSx4sdMZoj4kO9dnHSXOpKWna7IsK8bFEBqBgXmKh0fcf3jRZLT+WAicAhOPDAoMHVC0VbnsnYwnzO5op5+95b7yu9TBTZ7qE/ElKl3tj8akVlL52k+4htnlmx555cs5lCXNIrZSXZa3MzaVuczdriXMZWFzK2sVqws2tzdnZ9Ts7ngp1Zn1G5BVtezNr8bM7TLs8XZNIMJSwkRSUr0BRu0kFn+u9T9155+ak3QY33GeknCe8/1Gr4F95RYSc/YIdA9Y96gFjG9OBsaBquaLe7dnZxw7LTWavI9moKUQsS32kBs1vbt1F93ysLN3QaRxL5a7aYXbTu2x/YCyLCs1IFs7GMq2n2UV548Q2rz6bs4z/6fbv+zgfiQJyPkc0urEmdzst+w2ZBDYfzPlCVLCDiZHVUGfPXYCTfeFtEmM+W1OjycvXMJuHyPKQC00J+zIfJ6AJhFnCoMt0LgbCJJ8439FFAkr24ed6m5FHnFhftvrxsiKIodV5X2THOJBWOmEEDvHxFNwrYgx4haKYsOaEKdvJmQyH3it0+giCnfFwYI9/PMhHOlEyMJDNDzIBExg7zju5xGXjRV87OqQ6oatVDAiOXjqsM7OOabDPWejAbXFLQ2Hg+JuKZsc++8pS9/sJlO7uUsZQ7mSJOCMV/tP2YCoDB71UbvXOTQ3G85OKo84RykiRRO+2eww7+iHf60zu+jSysX1ZOTlX6KcYzJiGIIv7TAaILN+EC2bn08we+nATl5TnoHSXpCtAhTFI9evZhLjo6eUU0kApxocpIAyLJJ9g9mATeYaZ3/hE6Te89HgbxsqgDQe88PXlxjy3HvcIE9scCdQ/5hTz4TXAx/krh0d1PBqWd5Dsp5/Fw+o7/3I+flaen9vIV928qYvzSYVUIrTbJZxwgPgXKIJV3n6n1T1PpBuL3eI999H3w80NwW59yBDf/UOmP0o5h9vDojrc8TeALQWlPH8Ev71UWddVvgotw5V0oCfqhlCAkqYe/dEn6KD9uVE+nNQJ5htz8CdVD3UUzX/jCy/b1X/ysnVme94X1jKIxJa0mb70mDc5y24ocrqZsZDZdZR+ebkcCq8cwKdPyhn4dDILZxHFloIjeEepCLy1kCW7Ht36PjMF+Jy1a1OEapwnQY5aF+BDUBkROAg+PKvxTAon5KY3Set2d/h77ZlLQj4WA2sfakgkPClAOMPOWvb0/Fcaww52T56Bdx/md8hbtTruE7/kbxg/40WYknrwlm8l3IXzqOXzicQGXXMc/IdYtAQlw5qCAS4/nE8FOOfzQvFxRUqzwjcyvXQp98R5IDjQTZMAI45fKDFL0DPXzFF5Jb3KPJCWZn37zWOrHGZ/nT1VskmYSXFrzY7JGSibFrJ3dWJdGLugliMbJohuKq4hSREwnO2PktVrTDo/YlKkxznLCGCrDBVsoB9R4bR4r9jSMCQcYTsMp/OGd50fweH6Ke/zdp9L7jX6T94TH0kzy+okwgSG8Dzj7Mbg8hHYJf0Ogdo8Egt7pE+jOLSaex0lRYJPcHikp4h+1I/GBSMJ77lwgjeHhwvuQBMyCc94QQbrHYB4XLJbyKyKD95jFoW8eQaA0urpw9oyCAAyamytRmOrKg2x59tzCX64+bUDZ+OigFCeSJ5mK29e+9rr9ws++ZCvz85ZNp0Q3XTuqHOp3ZEflspV1rZXpvmSF6tD6fbphobHQ7dlVHFNJuUfosUcWtr2MJvNte7z2XjB/uQT8uAAM7xwuUpLA/4Tw6DakO62P6hCShgSg5DSMk01ogwhS8xjyeEQDjwdvBpKTmRI7rSgu9D8QJTWouPCkZ/DPg9KGC2WM044F92laz095uaAjqB3haS+QEN6HeL6iTYPCdnD0DwvVy5pkqjApDx+W997ZIv/YaYfkgiMIRfKBLgWX8qPcySIP6kQZ9LcAHyP5EoKX+cwzp3iCJ/Y7wviOTFWS+78gjGh9+YhB9PPPec9FCFTaAMg4D6D7t4SQNKSnQrl80Z594rI9dfWCba6t6zknUze8B26vvCiQzR8Yvj+SALzz4IF9eO223blHt2tPuQEvCfmOH4Qh4h03ODmF+MfhC2Vw9e8few+ZhUBjEvf4d/+6oG8m5WOVfipMvn8M77QBOPdX4b3jRreT8h9PSwr/SyLSnH4PjNyr1sQjOAieD1+FQF6Tje4IfO/ac/zsgXz8yq3uHbiQAkNrgk4ugX0efU36cBMSBatuHKd8aGuIG+0dCFzpxvlBbmGgOKycwWUM/TZKQBaedJx4fHWr4ATClxN+ErPibN6+8Wdetc++fNXW5uUWJxN+NHelVraKBB9L8dks7+ioahxQxtlgwz4dT6HziRU4PV17PdxEZSkl7OWI2NnfAgHIqh02IKGdH1koehyDxuURI/tTeDdJ8G8Jnp+u3gpe7/DkX+sP8QhXf5iEsQA9xf9pGKfxrEjDBEtoRH/HSZ1cuSqp8z6dgLr3uvHF+Oo05v9o1/A9PdXBUg/xj3gtBOL5FrC8baOsQNKDIuh0HAqXTgcyeCZkicETBGAY8KW3/JRWFGiLCa8idJntO8kzyIAgAB0e/6vy9WlkTpbgJHoSQs+Krg4oSPjxCpBmjNwQ9ZMhlPH4zf+PgcyV+zhzb3hxb66Qs5mZosWTgQF8hgSIJnv9nIlEf73O0FfI1GssUGWMiQYiswkMfED9uP5YcEtRYSykvN5KRl1DGAM1uXWEK3//TPFONfwmZT0WvEKT30/JT8HLAbnjJ/6HFONyxvE/ngPwOrE5wYfveMHFU+sduy15Uv/7k4G6YlnRE59KJH04J7S7hAD9Q2IAiBCt62U64Sl3uiS8W0IXYAgQCMOeSn8pn//AN2YS7p1gxzDp4qm9PNTT494F/0TMqpszlbd9LKDe01Eebi6f86Rn3cMoWIBDCcKzZ9ft17/xeXvpmYs2V8wax0bVmk0XftWaBGCZX9mqlYoEIKd0jlzYYe0x7R4hyIgCz5y06RNN/R9WK2Cyc6i8EXCkZ6xCxw9wAJPaJ+DSo8bh0V2od8DFOJk/hRImIZQZUk1CSBWsXT3pY1dGQoCTm4fxO/9LauHTEU4C/fyFx+o6TqXoAMdpJv6KuriLSZO7shr/kFJ6T7ZYWkyoZXsMNoBXcykv6h9o9LQMhZDejONgWSYQ1j+zUGsgi5tJs+Ce2S39IACFU6c/hJ9gCfgJ3oH/0+fuPUAcwgnxBOgafHh63uvHFDNm91DmWAgSJsDxyO/x5/GTPp40JoEKPPZ4GlzL//8blAXV8VvK8TsFGpznMeJ5fhwEGAWYAgz6QYx+y/ARN4SfBNr7NSdCkPCIin4yOILHt4ABsj1vIvmOSK7j8k5vH8/zsfc/FkKs/k4KUSAOVzZ8xZPHjH96or5E6TnUHQ3pb/y/E4eSwiQhYWAqTz9OwzrpJbmJq4uLspYYK057h7yvb5EQgPAmgojhQE7S32YWzv0tWVQ1J9BJeZQwyX9C/O5yjRVsoE89886RiEJT+sfwxnf+ZXjUPV36+maMFuJJgQhGGDuzhewVR75mV69s2p/7sz9nT11Yt9lcQVbktNUadTuSBViW5VevV4IlWJYArLMRP1Pi+NH3J+EnoYcFyGADfX/kOakP64MYAGARGXVXMmfUYMGo9p5cf8YwhYqMHx6nNcKPeQf6KrQj+YQoz+/TNyEEtzPgCuWD1eYPCn6vEGB+FHgKbyaC9dHfT+f+KEAn1MsnwbjwC2n5edMh8UinKzBNXFCH19s1CGcvkYLGhaWTaSvm0zZTSMh6G1m13rL9o6ZVm7LIh+wEovIYA9fH1I9AbZ2elD+XU+VK7pRJvF89ubGAjhUJLLRkwSAjqczzBbsSgheUa8hgXJ3xNRQWwiTu3xC8ouMSx4HHx6MDiPo3zgogP/3Fp8NpwzkCx2EsyPhL7OR6msaJS7Hj53EO4zB5Gqf1x8fiToWkwuNl/tRA2rHA0X8f+vXv+YmgufxEfo/l6W7H5PmnlxXq7xkpKwhoUrcx3nT91Jd6mGg/wil2+YR3ukUIOhES7Q0B0XAfiJaZYJytk82ljB1MWM/OygDcG+bIMv8ArY0FwKQd3Mft3QM/UgZidSCUb4BjTIheHmWJjU7rPIbB4/VXF4cD5vFvwhdQuDMVt4o+/VoPLrwVE5gR4RNYxDfimI7Y5z77vH395z9rFzYWJdALkjMRa7Rq3gdYkQCvyfJj36dKpWrsSc/JGazyYCO0cPpFcIf9WUIwIet4aWXJVpaXbH521pUGZdM3zUw75mJw+BR7vTdkabLHf61aUxmc29l3gQl8Ae38CfXwiukN927N6hU4oE60oadRnCtqr/Mk8E4XfRDSTLAZ8BB+/PWUfiV/v1N6ruAwfMO/8VcuUAgTmPzW33qcX8eBYsMLz3t852n9STCRnnbn+dE9+UzJEovbzGze1hdLNpdjTWDf9g+qdvP+oW1LELaEW6+j2hRYuPd+PUUJSR4Hcfu7EBsEsJQqFqZvagLt6jqZUenuNl6NLHes/J9iCT4eJlUBERTkkT81BGSFrAJAIQRFpIL093H0PZ7mXxe8gn4TLg7KvzGM8/Tvfix3CMgbRHCeWoUhw9Nsf4LIxm887SRecZ7uUQhwjt+fpp2kGce7pieOH3EiNPDlrydpJ+/CN6E2j5496x8LpzhS8Fz0SJwzkbdZeA/In/qc9/4vvJsIHg8TYvaoEO/9vvpxmdCCf+Lyngd9M/4MOHlFoHz/J8IN7T/BQwjBOlQgiu/G6T2M8QxswQIlH0WMCyBdsOBlpQ6hNawxZokm7atfecMHQDaWZi2fyPmJJZUq1t+RHeL6VuUK60f/H9ODu13OoGKALeJuL24Yp+X5gAh9zsqXadEzsyVbXJz1vePSKaa00PeFxSNBTV1UPSxSJtmVDw9td2/f7tzftoNKzbqyaqhnaHYUAvVRRagXP9WL59DOoe7U0R8VQjxpeOA/uOReER75WAiFKPxY/DhMYsco9s8nzT4JDtvjQY8ODe2vx9CS44+46Dd5RgmVijlbXV72+fG5LEd70s3COk+zrhRoVRZ4U1Y505uZApNICo/RkdUbTdvardrefssa3aGxUDpUZ1x3hQnuHB5dffsMuba+U6UsPlxx0rpMkhDCkh/SpiO6LWS5414rDlc+Mrt6EdSHjKFHr8i4JA9Uip8aB4IPZY6rSiz34ckbULdBUoe4SboQlBIEksGpDvp0ipAjPy4TyH48zY+HyfuAFKcJ/+Mlqkxix9aE/h77CIHgANiQwsv68eDnUqgBTmfsKp9AeJPyQnyoz/h7yp3c+/txWsfNmGgVHE79809Pk+jBI4B0bPifZsUN7/kfvj0Nup1866l0DXnz9NPDT3vn33q2+tpfe8z4v0d4qeR+KrzGwXEUPgqBbx5/HMMWIiewE0fCyVNIB5YcvnG8C0FSIgiJ4E8AJFh/uEv6CHe0UEjbL/3i5+21F5+0Fbn0KQlEVs0fMgIs97ci6w9BWK+xz0pPDEgflBjEp75g8THHzdwNZmcAZg/76KPydleQe28b/RMKAIVJm2HQRgJxPGhHup6sy1azK+uy73l4WuFoUjeeSc9zGB2ljnw9aV0S+Vf+FAIGxeQ5pDpVSvrnaNEfH9jSsw++/rTgDT15yZfhW9qQvGAN4IJmHQKHg0BZehn+ezovi/qN03DBo5gt5GxZAhAhmMyk/BQDttFgNR07ye7v7/tofE5ex/PPXrYnL52zTDxhFSmpGzeu2fd+9KFdu31gjV7oBoItuEIPysZxjmLybUcmtEHrCGbajR3AsOiHQ+YvQifealQ35Mctv9mVi6F1FBy51MBTPBbcignxoXlOP3mUfhwBIlghD8S8Ci/HhXseuupFQDqA6ceryfvHQvj+cWbzhOMwSTuGzR+VJ76/yi9k0nZ2Ta6LtHaSXR+kmRwKlefLIaVhWGi+v39kOzsH1mx3vTHJZvI3/IBXhODA6PsxEXuacRzp/K8LgXFdVSm/TsLpLd8BswLpw//H/oT8Qz6P4ngO1hS3jwjuNEweSaB7h/HH0/yU4OkeA/M0m/FNuJDho6fw6BgYl0dZ4cUE9sAo4dnj/P344n8mhQY6IQoB4MKVb3j2vEgJvY3/kVb5EhcEkn5iKs5B3txYsD/7y1+0F66es1KOpRIxuek12z/clfA7tPIR1h+HXnbchR2xgTtCzy0/Pevez9KR24zQcitQP+8PxH2iShNh6PcOhTOYQzmGC3pGMPF+kjaIca7hm1BD8EQ9x3X2X/g2pB3TPnFciCRQABf/+yh86rUn5jdO65GPvjjFbUgcynqU3L/30oFlnPGpJa5EfOeCRXUO1KyaOVLAXeg/9p3gwAHPHkd6pVYaNAj7qrM85vOffdJefPq8rPY5y6RS9nB3337/D79t33/rE6tzrIaxLooNF1jFMFY2gsX7QlVOsPIYUcZyx9IbyMpTuWozMMmPFb7UOWCWtgEmwSvcR+ZWL6k+PFDYKQYCoJNwKgT1+5QG+cmAS4DrQnpPRdaneYfvwzN/QJDiQdg4JvzVt4pz2vA4wuSOtKTWyzHcgaAm7yOWTCXt7MaqPXv5nF3cXLL5+YLHsXw4wCbEiQk4PHRnZ88+vvXAvvv2R7ZfZs+f0PjAGBDGAzD6/1A/tDYNoBjShL98QN0glAAR8aEhaPjwvQsGCpiEU5zyXYji3tM/igiBpJ7zvz44cf+UJBOi/2mB4tGuwboT1ILJcUxWXCB+B/FRHtzC1kR7FTyOmzGEnh/3IR9PNAkh2eR2nFb5OZNNfuROpP4qCy8+JHWaCZpdQkv4ZV/M55+/bN/4hTfs4vqSFGDOheOR3N+Dw31ZFgdhErQ4imlUTHpm4MOFn5jFhZyE3anFx1VtiVDEOmSBI4MglH9atp4pg8A3zkMK3ma6R9kSqAtwToLj0W/G18dogU/9qjRed/CgMnyqmeJPuyzIf5IP7z0VYfI+xIZcQuEB+kfB4Rpnwpsgoh+LD5/7D5o/bRfBS7TP0UP4nFrK4IupK0Ep+I/Bqkk2WGr6OHQdhP456g4/FnKcqVSyWOLE7j/ckXXI8dosMUr5UiuWcflaQbo9/BeW7bOOD4FHf+1kKk3w+uBDMBDgBgDfIkpweLvpF857H+Nobu28Y8Kf3b6nsuHlaSJeeXU86Wkgf94/CpP3kziu/LCkxmWMwwTZYVSH8Om8Q+DbyXsaMwiZT4fJ+5ADP5CAjEqkYr5zSVIu0bRMcda/+QZlIF8NQZ9Aq9mxylHD9wsFnnDOJJkwvhhclEmuny7/x+FQjKLAE9eQTgjHfDjNYxwmnODS47F4F6yKVpTnxXVSP0WEXEiv30SojONPgx6ICXB86o2HSdykWKbOsBgXCmJd4NzsjK2vzNna8rxwl9R7Wc3SsK0Om/a2rNVoWrvVl2XVkFXVcSYAnmAloJ3HhDdpbPIPN/731ApW8Df679/o2RVUuOEzr/mU2sAFNHVWHH1zbr2J6HFz2Bb0K19+1X72cy/aylzJ0omUD1IcHO4FC9D7/lhuz9QX1QXhJ9eXCdA+/0+ZhSt972IO/YMulL2YJaxtRNg588DYMJzgc2bTzweDxgKPVQpuDXmgIgpYPGPYwdMk0NQTpUPwdobcCGPcMe8tfDqmAeeBwDeT+9CO/CE+wBGwBcxkRcE8hVResG6IpZ18JY0i2HiHtvFVW3rLlCTPQ/9oF37JeMxSnHyoOAaSmq2etYVH2sQHGRCMDkLggSlZcNwwrzcoOB55hyAkXYCBH/15iRhTVjh6Sun1DfUBtS5sh2GvONajcu8o0B+v02mg5vzj7hH9k2qMLdUXYRnaksBOpZGZ5bBiJKTnxt95mBT0KUuQOy5++2kQQphkwDvuJ2kev38UghCcfPPjYZLHJDz6/nECCoF0459gdlM53IZoTyp0KGKCnNP6eB25H8eP8wmjceMyJvmMnz9d/uRKmOShOJjCywjujxczoedJhv6eHy/5P07nr4h/PPANf0N6b+7xNwRPriSeivgfqyfw+B1AEDcWSE6UumYzKdtcX7WLZ1btwuaCzc0ULM1BcTEUh6SEADuW9cS0krtb2/ajD2/aR588lFWNexLKm/TbnZY9hg1LIVg0Ae5ApLwJeAzuTZj/yUg0gTTASlPSEeAM4a5qGLSYnc3bL/3iF+zV56/afCknyyEhxmy58DuUBUjfX7VS9X1Q+l1WfoxXfzDqiwUztmJYRsUSKtws2msoJuPsWTrRsQSxOhSlegKDQ666SFjCWs5QtLOD/Cic0lQIjhUXAGOMgCv+QWOKEAY8HeER7giP8p7E/mRRISZcVYbA8jvKCzf6E76e0P+EJMI3wj1xPOtfWB5HOp4Cj7JNyfxM0eaLMihsYPtHNbu/W7FKo+fz+cjHFYM+Dft7T7ylEOeKTjf8aGsfsXWhJ1GpZ/9G6dy1lfCju8LdW11RVD4flQTA6iRDeaEu3PMmhEd3kzDBJ+knVrz/FOdWLn2CevaEaHMyDEFI8Re69agAJIF4L5tYj5t883gYJ/5UeJSOt5i1bhafFuI5jq+Ph0d5TYRPABPETgT0uL8stPpjX4Q8P42mEAfzkw/1Ce6gP3h2UAlo8pR69nrqHc888M/xE2I8BFxMgn+gf2q8MaN7eJRc6clYNyFT/vxbghJStpJ60V5g+G7S0I+HMapCsnCre+HMy1MYE2loz1An8JBIJS2XTViSnfEzbPMbM04PSMhSnI5M+4ZJB4dHtnNwJAt6IHIPE9j19SkcoZ0ehQmu/C94HP+IOBWAY0udSfA+2ucvA1wIG0Z+fZuT/sDOXVyzX/7Gl+y5y2dsLpd3Oqo0qrZ3sG8HBwdyqQ599LHdFJNKALI/o2+Lh0ATo7n1pysCN51OWl4eQ6GQ8z6pYI2odBU7EvOxvUlLrnSl3LC9w5qVdd/V91iIHqiLLtRZYHpwzDouoLxHkcFdps7gK8QR5bjjWe/4jhw9T37+rDDOHLxNBHjocwzxXCfpmdtJW7Ll4KcD+TpGQ3kK1LdUyNrK8pzNzxYtkxYO5Ibi0tNlhPUPzkO+5D+yoyMpwvtlO6wLv8fBMvYaQFzO06QLdBVWhDBNhdU+HAf9WP0FTVghIjzrirVHO1O/8etxoC6CmyLGMYGG/CZETIKnEc4eT8uPdI7D8B1pxkLw0YqRwDSS0gKaaQaM8LAfDR/xbRAauAQnPh+KLVmGqMhQhH4E0o/z4wfUPxZOU56WHG6IxzU7/YZa6MXjWZwyz6cCH48b19M+9n6ch188eCn+o3+CbWfYgoXTsiAY/vGf+jKM7ifS97piBM6JIVD+ZKDkp4WQP+8d0Z4ufPMohHL8HYDpyr+wT3z4/lF4/N6TKpBmLPRdwBI5zo+ggr18PT6KC6mcJ2BWp9OQA2VjiXAlV2KdwZWPn1ohPKGJJ3INy9ktbcX712pIV2bUg/LG5fPO0ystbRbqGPCgR3/mX8gqWIEwB0LQ03t5Y2sL4af2YM7sM09dsF/8hTfs6tk1m03nZHpErdqo2OHBnh0cSQgyCVoWYIcBEPr/+tArE5/HTKa8wmAHwsTBcQHMAVls1ePTXsSwuGjADs4GnaG15P4xkbfFaK++oQ5Oi2PiCm3qt+NrePC2oD7jly4nuNf/cFXEGP8hD56JR7hg1vEcAvlgefrOz1hLuk765DwovyBwsLT0c4HEO/2UpefsMHOjUtWGGSkBthVnM+W5uRlZ/ym9EM6Gfd9orSyBxyYSG2c27OrFTUsJL4d7h/b+h5/YWx/ckSBki/Bprx+KIAi9sO2ob3ephzB7QLVz+HFzsa5pA7m5uvd6O4hQomAWTgGRSHAUwBXAIdZREij1J4PjlMB3JCSQfly+x+nnApAfAyN85A2gF7gzzOBeXVi0zZV5W5xlK8Vw2oV3fArwtgjroNy0B/tHtgeCupwc4nP0x6b0vyVA9aeB+/CbwB6eCVRg/B5gwc1YmPjInHM5xAM6+EfSkJ44p6Xx9zR8SKE3YkQ1hSVjKWn/oty+ks0VOLAAC0Tg8Y3KYV/WSltWD5vhyrVqtNheUvUETyFbSuGiG/3Vt4iRQAwe+1gIcDuswCKh4o3hX3PlOwdY4dPfel6k9ejH35F+8g3ETuC9fsCgu8nbSXgcrtMBD4LjMrwLTThJN0mjP34TOpipJwn5xK0O8nKiIpvw7Ske/JlvA0GTAQToaZxB/FbMolxhWtpY72EHNlzGImFtrswze/31Z+zLX3jRzq8sWT6bkwA49kMq9mUBMg2mciQByPSXdtc3O+hP3F8JQkZ+6cND8DktC37vxxJuuWcNsM8fA1aeufBPwjJYWQFQaJDakAZLcUJXk+B41T+P1/9TfOg34TV/II5n/QIthOhA54/yHH/u8IQr9IMgCcLPhQrl6J0nVQaOU37CJ+6+q0w9U7aq7tZWGK1VXvrYjQ99JAxIoIEHvdNP6NEXUVtbW7BnnzlrlzcWbHGmIHe4Yt/84+/bxze3bHDCFlXhKKa48mAlBoqD5a4BtpAf/anepwvMinMcAaP+OE6AUb+AN+4ngXeEEBdShTB5Q3BcfiqtnvSInPBcva7UmbeiY+AUbiKL61cdDgLXMQi+Q3U6MxaA+gpNzJZK/HNNJC3k5yQoU28BDzA6YEwYUqkhaAUAHJOOE/oYBf4cSg5QTIghhFAJpwry1L2b0XommVfY3/mdl8HN41l46SFxyJtbz1QQ6IImxAqgj4JYEAMF8Q53/XjAsiiZ/ANOKZTVqxchO+UcsvXg+ssfJjEhkI9jdAxUqB+1D/c8OTiEydVbxFPoEr7zV54Q2Kh/yMejSQYeeK//k3x/PISvQyvww7L3yPH3bEyQTmetmM/LxUz72RZYSygDXEn2i2v12K1H7mCfgSS2e6W1EYK0i2DjqiwJAc/68X9cSZ/PNY6ePHMfvicdP9pUQfXALWIUN5tN2uc/95x94bPM/5u3TDypdunbYbVsR/T9sfJDjMkBfp1O13qs/HAByDyxMfNhSULDtCuCEGZUMWFemSKOA3agd0/jTSzmHTOOd7koPnwV2jBYhGNsE+G4pI14CO/cap7E808NRpwrcV6M0z3+3eOBqEkZfhkro4mgDiuJ4MvQtmORB+T6R59nsAw5twQFzjkkWLN0DVB3Z1/hnLIBFaEnUeZwhhFewSuLLp2K+yFD3S6j7GzamfD2Y69r/w6c6R7FwI+pS8iKCezUPSgQKgQewSRPAX7S8Y//pPVkigv19ywUgMlTPR7pIVh2juGQz2PBc560owJ0GtIr/+Vzz4b+fz4auyqgMUAAiLwEKbznfvyOvzwrDY9h7pbn4vf+OQ8/FgKAk3ImYZKf/pCl35NOQPJMPFl6XCgHxFFOIBquY8ahNfx5/JECiAxkQel6Ruv5KzLnF+AJf6kx3yv1uAInHFc2nl5DXmzMwKJuWIavaFhHjd6Nv/BvJ41PmLwhcFh3gMxTqqxH7zx4hRVCpuH+p4ZJLlypW4Dbnyd5ImQeC2N+9ODtRCBCHzK/MpnOWC6TtXxOCpCOa1lfLiRE0Cwfa8oyhok4pw/l4ELQf2oPrgGA0xAESqgHb8JUCZQOV1wlwezfCTbdAztMyHdYZQixYj4r9/dVPy9lWe4ah5E3Gw3bPdi1w/K+VcsVP5yRjTPZ9893+5dVR6c6TcshQRwrls9nLMEpCmoz1j6z6UFXdWk2O1ZvtP1EK1xmhAIQAwPwIFwIPIaqQIPjRAL58XYG+nG0/ozbwyNC/UNE4CIPfD+5efSl5+kMzeNj9OGp9EiM093keQzDZK+8cTauRFD0bBuW4WQ00V6r2bbdw5q1pCRoA58dgDVPefAU/3TvOeqKS+27DHv3AODQXgEIyiUdOPORc3gCpDvgbMnquXggLe0M/hynIQteKIp8eBnKP8UvYfzNJOJxfJMOXAY+Io2CLgEqlyD+OW0ZmnGSD104og0J9sjyWQlB3p0GMiMJKyX0pLdejN8rXi9Dej3o3sHhOgbMtZxS8Ey6EEs8T+HnAHskfyYpyJt7IgOJTOrqDeJQhnjPhfwcNnII74JJr6t3aoe+CF6NJLRk0oUG4KePHByCXxXhhY0RpucwskZjRy1dmLPUzIod+8lXTWsdbtmoXdF72QHY/SDXCTLkE7Qd9+O8VRgEBk6J9yF6pWOuVRDAKtXh4oPJT0GWyfjmsfe8DRicPBEmrRIS6t24ghCtX70NH6UiuNV7GnTvOA45uzXgliJ5OdSKg3C5C1fqFCauklbf6fNTZURWAg0Byo3jBFBVBuk4VY3F7NMxrEjF8fMygIOuFw7ROraN9UX72pdfseefOGczslBp04asvT36/yQAWXHQqjHFSQLQl72xAwwd7QjR0DSs+WXku1goyKJMqWwGcqYBz61J1kBXKzU7kCV5xFnefOewCm6nSX7ABYSTZ8XoEp7CM3+ptv/Rg+MDvOvemxKa8gux0MB4NFSAnvbtjds4rIYIysK7CciLjxVIwq1Px9ENvMY0sEI6bRz6n0hQJpbwQMpqYA3Vjylia6sLUnBx2907tFsP9q3W6qu84C6ftr0KoU0pl1kBdHVg6RG8LVUWAgzL2q08YBjDfLpNGxX2qPAMfsiC6ynsuuHbIHh59qQBDK78VF6gH4yPSeyjtFhyk59/Bn7HiPJvBWOQHSx5NCsWOTBszs5urtr66rLNy63PJRMWKS6elbwYl+yFQIbjyowzCAwUokJwUg1XAKAW1FLf8yZUWs9jYANjKBeQ5PEgQynRQJ7H+NuQafiMe/9ufOvWAVGTOASe3LfSkhXWztsolbWhCJu0x3JdZa5ZVPg7bnesub9rg05ZOOrpq9CnB6Se+BRI/RdMk4mZAbm8mNIXJ9Zj33wRKmm8Pv5OxDAVdB1E7f0g3mjCgQNLnaacmJmC4YynshlkGcrFZNSRfdEIQDQh6gATz9SVe/IMafzq+NM9j48xlgc98y5YrWMi8PYc400XPg24DszlkaTzPEI+AT/Ehbpxw3GXAsr7elAOlOEMg7BURpQV2nKSC2H8rAvwexr9c8IVc/tgCEk8WcAh01A4dvGpp87bL37ls3ZhbcnyslCp12H1yKfAuAtcC+dAcdiuz/+T9Bp494UEIC6w8qL/iX3nlCkFBDj187oCi+pAP6HPIZRA9Ckweuf4pd78pfr+7yfDY6Tv9Zo0gwfFBcuYssLXk7/s3ufpBd+QwRpWOehjSID3E9xifbmiIR+nJ7abl+DS9zA555lSR075Zhs0DoNDaIZuhKE1u+Fw4cvnNuzMQsEKyagPcvzww5t2e6diJ5wio7z8/H7Hh3P7qfAPeBj3oeLeEqdnrxb18hBoy6exeBw1U9085WNBj45H4OVfSOrxjmQCkapvLJa0iNztoStDlIRw1O3Y1PFQ/MmuMKIdCAd6nkClPOjGy/vpiHO2urJgeQl9TrRZlAdRyBXk3XDQiDwc4Yk+TA5JiWRKi2GeoAPN30mYVIAYGmfyHMKEmMM95YvIxh970rFr7cwJkwnVADxO4sEFmlPNGCGESb7678zrt6QjjwmERKoCip9Sw0enkyqTNEKGCIO+O6wWZ179RBY2myv6L6O0LK7GCqPGICUVFfH4kUUgZjxZE4CE5L6Y9ECNsZWbt6aQa+m4dZmA+9E7Ftm7adPHLYEWYOacfWALDaJbnkRMEDTMTt1gSO/sF5JoPAL48u+pmq5eT12oH0zhFpjyAWa+oy2cOPnveCexyqX+oZfK83GBNMZv4FaSgid/OxYGNAtpBaMIKJPOWqlYtPl82vuQgis8MI4DZaeYin5tDm0hPdaKCzFlDA4QbJTGH9rM4aCOY1j0c83Plbb3zyZKdNy2Ko/+q9dfedY+99qztrY05xug0i95cHhge3sPrVw99LNncX1HCD52fBGDulWF8GPdr9Dg2947ruXiCgz/OVQBh4LCBQko5B3g8s7/+T3g8DfgifbiySuoG6oZfvwdP0yC0pDWcaOPnRZ1SzETGMDWZE6eN7Rw4isZ/J1i9cpxxZNeM6CXTMSsmEtZKhbx+h9U1R6yfoecOUKfpS5ASbt5OfpDCTlZwPNzzKWM2tHBkU90pk+PKU+g3weNlDhsVKqfcKlorz8WH/VxSPWHeO7541dHjt4DAi8VQtn+1kOoFVQx/micSUDPo3REwH+xeMpi6aKNxJes8eYotBMJfA4d5wi2+PSJb7+1KmG3trpom6srtjBblKXLSVcxS9BfKdpk3AIByn2aM6BFCxge7rqP+TCSLS1ADWNAAoE+Aok7gCcBaRQjVU0Kpw0hbGJFutWhRDS6ExSpyEsY9u/8rdIqLuQbQiiN+JAHEjmgC5pAA46ltTDsggMXkhTkKZipbC6R1TUu7SBtSMNyL8GWkIDD5ULc9aUZoyAmnrRj3LdR37KCrSCGm6LR9Y+cByq/r8qJl5wge6pfW25YTe5wR+4wcm5Y3rPazR9atHrTYhZ2rnb4dEc+XiPqGSoe6uP4CVEuABTClW/BE+n0x//zrFxd0IMLR6jCBFvhr+cMzvQLpB+oMLivBP4qHQSKsOFx3F4IH5I/yk+sJgWQEaEU6BMU0yAEpZR9QAxiYtVIrdm2hq6U6J3iWHPT4XuC505lVLbn63WjLuEXuisoP5TKn0m/IhY6eS4vlez5p8/ambV5m5+d88mz9P2xC0y91hRTdGzUl8CTpeMjjpJ4jO4ixJnflkpl/DT36UTc68mRbAyWVCt1q1blOo83NABCUOeMADARmELPELCeAx3zHNI+CqGunjjceB4exvXyFiBKv6BsoC6u4W2gj/BuQvF+589kIw9CuOWQIObtcX6iT91RXEwNmVA6+mbv7RxYud5V/WmosULyEkL5UxJyTmaCL/wb8ydle0rVU++wvF0Aik8CPQUYPA204iHgCeEGvKdB35MudMGE7/09MBEUPTGiHNf8E/wePMPwjIV3CqeS8wXxaRkfi7MF21hbtI11RqdnpAiyYU4nffUScOwPSBdLqD7CnIFbpvg0jGOQUQrs+gP+6Gv26VZS7qSPpAtLgn0C0KRxBAQvBYX3r+nVuA4OoH8pwuArF3KeIgTQEyy8gLhQZW4QcCAXZhxnTrRfgiDwuHFWPIfzMGhYXb3lVAHdg2JOUk3Ec3b2ic/a6pOfk0k77+7wKCZtKlN6FI3ZyTQ7EEfdzYkp39mZRUukOeVrZIdbN21395b1IgM7SciSFDKP2eZHhMZi6wD9tCXEaAuC90xKWlR5ciLqzr2P7O3v/paVdz+QEJSJ7kAHwqDuLoSc6FU8eKBqjifhgqtgdzT7l3qvtKH61N8T68uQJ4SIVR3wNI5D43tS/fHklA3EwpHy8rS0m/ICW94mpPXEwrXqIZJzvAbhIzh1ZWTPyZfiFenH+QkHcBGGLDkAHx3lCEyIjj46WhgCZtmYf6sA+1ANrEUGI9jNBUZG8A8lULEuGLBwhpOGj0i5caB/SgyfzyasmI1bNiuiloCl+4AfmtsGoQxwiYsmCel5jE6GXp9USsxRmBFhJyU0YhZXu57o2xZnnDebfvg7AyBeD1kbU0rj80D1Q+miIL0AlUVfHe3oxw6EBgjNo6tbkqq7twNeBc96qS8EC/VXPvqOyfzu+go2ukQiwpkKdSE8kuBRpdy6mdL3bpUqj6g8FVxYzrVMpWTVSBCmJNBREMVSXm7eqqXiso7bHXv/xid2/e4DWUrwlfClPALuVRfHk3CmvBlggu6xkLGWKcun9wgOAnXy4IQ4eeaGhqeSj97xMOV1E2UJ3kn/s7/nIgjcgpT1ThNhTEAgZIHrzXuolXzDGSPhPbvJzM/mZf3Py51dsNUzUoRXn7GE+LbDpr31sjGslZNHt1CasWm1fU3ewUgobafiVi4f2Ilc/Vxx1rrC4cH+tnAQtXhx3nYrR3ZS3rHlYkkiIW5H+3s2rB+oHvIa0wXcYWcT6F41EFHpB2EHJoHY1QBYVbpOJrKORLgcaYxQ8A5+5cC/IOCDBqDuSGAqzfvAiODKUeDvHXG6TvAYAg8hniuEN7lne6uo8nTSKizYyqtft8LTX7ReIh+IVoiXiUBLW1TEH5EZzXSOaC5vyZWzdpyZsROmBzy8aZGd25brNeTSDvWTqe1u9MhkaevZS7Nhu2mDZsPfIZQh8GqjbHuH96w7qEnWqyzVy5lClQhCjwpB0Kq7I4Q4tJRwp2cEE5XHgoGAYNZwuD7aWDDTMEoCBCCGA6cY0Q7u8CicnQARg0d9N5WQhpOVG1Mcdfd0Yv4IvcGKG2A5DbtgUoyVsqjSH9MlAFKPlX4gAcC9/uMqIKSxKBByiYzSqvxjtXM8nrbc7KrF8iWLSAufyJq2bkvWN0cyzjmxD1tVi7RrFjfOKEXUggfO9IxZJpdxxrZhzyenA5/42pL6ns01o6kZax0nJaTY46/pxzxmF+YsWyj6dJ1j8h1xYK+EXDLlS+SaR7s2albU7l0vR/8VAl4FgZ4RRkOLJaKWzM1IEETDkefNGsQJhnU1y5fmLT2/bsfJvLdzt1ax1uG2NSvb3h5sWKhWVl4SnsJhembVhlLCnU7TRrU9G/V0hS4hVremglKBhjCUnfaFD9oqlpu1k1hWbSphKOE7ajcsoTSpXMEFVLt2ZD0JbXCVkBdiwt2x6Dh63La5UsaWFudsbn5W74p27c6W7WwfiV5QRIK715NO6XqdEO6dVl182le+dAmI5hBOeifQxrjyP+N7rrpxpPCgn9/zJ8gE6h8uom2l9Tc8+/dQWPiIN/RVMkDFO2Lpx0uqHVLJaStI4K2tLcuykxvr/XVpCXoWZyBnwvZYpZUNyy2fcUEmkP2n7DyvlMpMdNUm5YrjvSwrr6yKReTpxdIJG0owdtoDaw5k8cXifgh1nLNrk3rHkewPblvkwXUpvwbu8JLXO2AlXPh5EFLdCkMQiqlgCkeACsOkxJzkQF5q6QTCJyRwJARox2SmgDAcZ06BXggx+jcucIJAsOpRuhLjeYQI/UeXoMVEXLk5W3r6c5Y584INJATNhbQEhpjrWK6RVL2+FBPI8ljIztj8/JpZPCMGa9tw954VxDwlESYdsBFO0MakjmHZKECgKq8jIdgT00ZloTCQw7Hidz/5oX3wnX9q/aMb0s4SWlhRqj7WFCH8hdKUZTJtyfy8TcXSxtn6QwkNt/iYvqF8mWoQzxYsWVqyvhq71ajasHFgUeHV7UQxXHFxw4bJrJ/n36/u24kaEasAvKSKC5ZeWrOuqGPQPNK3ZTrDbGZuxVKFOT/evduqWa9e4QAWmxaBHEugIBiPJQwguIjwhsuI8IxmMoJbdRecVCddnDGpB+u1GhIpETGfrJDZZUstrKqGIvLavsV6NctLMCozpZASUb16nH8rgTiTF94kQGivlATNtARRS+UOJOjm5kqWnV0QIQoOKaFcQW0oIcRu1eXtLVlwEmyJlOIKyjtj7Wbd2nKLZ/IJu3rxjC2sLNqULKWe2rGF1hdeOGiaukzJIswubVpfwr7TaAa8gVPhfiThHUtmLCN66El4tGtlG0lY+L50YkIolWlQfVmNA9EKQvRE8E24me4Z8o+IlqJqlynOJ5Zw64Hr2qEUQMQKskbpx2wq77YsDoQ0swncMskU7Fgu+4noDliHEuYcD5wVDkeydRgw6wp3o2E7rGYSPUeUDmWRL0gBKW1fyiAzvywrZtYPhWrLSup16monWbv1Qwn6uuQ2xoAo0RUbv6CsIUzoVY8KQUh5vfzR/yogvsf3kyjFTa7AAB2Hb3WFWJQhvOysqo+mJTsymbjv4rS2smDLq4tWKhWCe6+6M5DDWcBx4Rx6ZhyQidoocgyEeHHOZs5clrTLuAOAhAEmYVFlTFla9c41pJyVx146avvCT5OyEVmSHVi97MR1VJf1X2nb2pyUaWHa+rWOxe9v2eyDOxYTXUdyM8tSmm4HKMBWXjt/Us28Ulg0AXkTJAZ0+DvHpH5ecS58zzdjBI1zdmE0TvPjgW8mgpA0ExOd2hCLVp/EBLcPOCKWXT5vm1/4dUtdfN060YwL5BMJGmUgAtC135Z53LZ2RUQhQYCnAzOOOl2LS7jlVU8sKk43H0qTD8R0I2lcfsORrKfjoFVPYCpQr7Tu5uLCcFS88vM+F2DinZhLuat8oJU1JWEj/Fp+YdM7rxti4H7jKBDznAhYbjs7s1BOLJMXbFMunJinlxCjtBjZllWAFRKXUO9LWOC+5eeW5PqnrFOviuiPZAEM5WpmZe2klUYCSAx0rHonkzkrynKbFsMjzJuVPQkMWQ2CDiEQZXME/WhT8EMd0mJEZkAO23WLyNpnTh4WzVDCYISwkuWJICwuyiJMMag0EBMf2qjRVo2nbTqRtaJcjm7z0Pb37qopBq5AcYPTcmOmsxKWUggsnme0eVpCKi93BxgR8iOVO+ociul7ls4WbSqdFT7BvmhB7utQ+G6JcFsHOxaVkCCftJhquZS12TyWJdOhZElL2ETFPCdY2BJGKJ8T5QltQG8IspjqzvsB7Y/Q1zs4AIs2mc255diTG9mT1TjssVoImg6unrevmDddlCCWooNJh1I+WGMnMhCkgsXICLOmfg2RDId+SfHhNSEsXMFLmCoPyhoJHuCA96JiaoEiRSRFJaXL2u3U7KLFc4sWlTU+7LTlHkr5KD6eXbSIvJuOaLayd1/K4IGUXV3YUgaCCXqFfqFZp0s1PtNbuHVXVjd6HD+rfmPe4++YI3X/KC4E5/JwxUhS8G4V3dLWifi0ZdNxy2fjVipmJQRnZL3PSQDOWkrtCU1hGQdLEoNK7SPeDaPA4AhwBbMMgIWzVy26cs4GcbWTooAdo4MjDHoPH9isvLS8Cm4k4tYXT7WEH+ZBDqqHlsrIuJGHslNtWaNasaW5Be8K6teqVqwe2dl21dISuBKCa+4OPwrch+pO4oNAm6AAlAA8ASSOU3PjkRAZYfwtV773eN17NH+I50Isz+PvPbMQIDgX0CQdm9+OaS5E4kIliz5/D+EYpTXFdGj8YxHgUAIRAsA6oS5kD3wUhFMaYBeEvNPvZDzdxfOnkcaw8c8D8Vz0IdM7cOXIh8iAH74PP4ILfqWbFnwpuUDT6bzPSxvJPc/IlZkWA/TE+GjxUb+p9GIiCYV4Su9kKfQlgF2j496IOFC29Dm6+ysGjcqC7Ku+A1l5I7lvED5pfBUPsMLwpBdhepQz4FDCQcw7uyS8yXoRQw1kfUpyulBCoPuO2v59aOfQjREGLdJMps7lfb1pVm6NgBNosjgmQQB0xcwMXoAF7zNUHK4Y/YNpCeusBH5C7iwrD8qyGFnWlkiVLCkrNC3fUfxjGblNmaysQAl9+vGa9AkJ/Gl9i0fSl9XXbUhgqn3xSnqyngSo5TMpO8ea4pK+lTgP/QoILoAL9EoIDA9SFAfjq44Iald0ykeFyCDGnRbsKFe6WUImjhvwQZ8bsxPoY6J/koEaLGsGtMAJFq5y9zJdkU/KVHneTaQ4lJoL40jMPSsUDcKTIry9gWs66VZ9REK9J+ZvVUUv3ZrgEl3zrrQoDycdXF8pzeNBR18Hmqds+ua8awZYEMDUbxz8XmlGDApBHr4ZggPs6aFJ4HC+Ey2DS/+A1uUxdDwKd7L8hDPWXyek/FPyOFBOCMJsXu0qQZ/VL612T8i6942XvRjhAn7FSmaQS3ViUNJXqnjfpRJF5Sa7cj7xdvaRa5l5Q5axdsU3wpuf/yylnywsyBNM+hLKKdFXbmnDjo7j1h1N2crqmrVFMz15gcuRvi2KHoeiVReCqgrY8Do9Hh7hCmSqYJDjCAjB7xBGpNPD/7evP4uRNMvyO7Hj7ua2m/nuHh57RO5LZVZl1tLVxe6uZneR3SRbMxhyOGyCI5B6GEEzI70MCAgQBDQgCRIE6EGAHgbCQBCIAfQy06AGQ3LE4dZbbV1VWZV7ZmRExu77aru5ubt+v/O5V7deZBHmZvZ997vLuef8z3K3BBTfPGjdTf4XuXr38tniWtEZl9cuXhf5FE96n7cA6LeL0aZ8IhEIASMPhXxqporAYVbTWRJOl2eCNVjE2WRgYfKCifmWXUxGVsGOyPisL3o8y7dYPjIckGlgBkA5X3LLZR1N5H3+mdQMrat0yWvUsQzzzuGelupzMYDo/SNcxQGWKcmsSTGQYt0EfeulNsR1k1G4Zh2c4OsxhkVIwtmOdKAMYwwIADvVyjFD28mnsmZwPmtp/ewQX9kW63ZZT4UxH7Qm3kxlkOD+l15upVSr4sLA4CUsWZkdhZ9WVmFkOEVFMAT6Z6ZpJ+CKMAsKWo8OOni+hCN6jWoVoOOa3Wl9aK/nfEgrQw6ylP3oci9rab/ZBjfGrVZn42hvN3ZwmTG8Mv1srgIBxxGQU4DILbVu3lyL2zdXqaODFoAA921h8uUlLfKHX+wp+8rvpuGi9+xbfhcjyXzLunolE+bfzBNiJ+2oj+kcIMq8SGy3msZXliLImsiUtLHIg9cvvxTl+KD1MK2c67N6P6lYqY/gnwCRaXiAh0yv4su1zqbnnWuivVYUmrS9/G4xNtFfSWX5CubJ7IwxcifjmbBClmzfpHzAW3R67s3Hd8FYGqgk5VG9FvmkUnVQrJR91kA5OUXFPqygxD0EyXl+qXjIJNcWk1/uSk39czK2Bky2x9H/YpDFeZxTGXM1TXE9n5MO0kX62l/Sj7TnpVp0Bw4KRVx74SWYqBL7Gw9jDnxokM4NIv4CBHldMkHx+gumyF+XRLRS+U2yeK+oUN7mZ2ou/uXqjRSuC2Hi/pnMeNEh/uNKcY9XIfxkkPeK3POvnVukgCAWwF3+J4yRfz5ykTbLUrIyjUSUOU1gZ5FLNshOvMidsrI1dEZh9fA96+EHKfh/Oa3DT4ntczJDzrHCCjC9wu4Gn+fnxSBJVtAXoJ0lkGExudgSvFeUr/tleu2vrBv/vZ9rQbMO0q6wwNwqXgZzVFaudO6TGtQtjizb9pqnf3xKpi5qUZRV1Mpvxa/LtP5xsCfb6/XsP+vlL8q1bFNxX9dzbXUlylzodnCfuWYgHkr7Na2+7F+Yy4GeHAii7YJingUB8CkcKSS4L8aMit17LkaA0e4jQNWjLvu6fAMtmmKrpxZWhGDqpOgKdVpaaFP+dBwcHUcXazrPkAVkc14jCsQVD3dvrcfNa54KB1W5ZqOyl2lvCrCf9oEvGYm7SbOkxcWLREm7TJz/U2gvX/aeU4jMO9/Je5fPZIJMky/KKBTexT2TF3eS/2yPHwluv6wCT/Pb5Jd1MLsCILmX14o8izYUL8M+XipuXOTJy58Xd375sm/LrYVYe/1XonH3qzEo4d6POukdOPWsgddhGGI46gKMuvrn0Ts+jt7GkxjtPsXgxt2XvpRvzFXgtI/rzTr6egZnYRA1RMWTCp225FQV+SE5E8/EYEd+FfxUqvSNCtVPN7XgS4I+Cah/BpyyPYVCkTZc4/lUbjJzgqQgGNHtDQHBAeA9jSU6By/AIzlwRP48k+71/MptDIOC+EWGVoinaVAhPsXrUislJNmZl4T8iyQX9xVaBZkbMpOCwD0rndMFLMfSQ+3sNQXedAovf7ifQ/c8m3jCKwGPv470nVk3rTLv+6wvP6cFJONzakQFUcBFjLUSIYCE0pJTu7hbslaSrki6Mz6jmuFTV7EI8FM4HSLxS1wT1B1RVDM1MOlrVUdkSxnAdVfq8cRdlh2hlMVsZFG1y0ZkXainrqHf8+U9aZRuf/HVP1NnlxavfVEIji3weR+94Ge+2xu0hPZlLIqbApJPpgXrU1yzTrnvIs+ZE41LmvjlzPjZxT/rI00FLV2bwhKlFtDA5PNzTQpHUwNYHtA+cNSZ3zNoe1co6A5q8bkFWxX65Etm1W2j3TWtQN4e46mQqJy00pzjNUVZQ54f9AfpTjs5WwYdAvACokvb5GrngnowvHVrN+djcX4BZTSNy9yD1aQSLhOKwfq7cuDqlUXe8+Q/pixH3iWp1p3WA20mH8gD/ewXmwffKNDQS7qpBLib/JFC5/XsAMuSS+B3+y1pyxcz8bd3THb5sl8tK/ukEPSkOfQyO5WP9dCqKtbl8sOyeSZlj7INQ2uVFvnR16Q138Ly4S0PJJ5cKF/7yntFhaxRyg0VSRnJOvCcsesaQNe6+UaU1l+OPi72ZNzPUWut/8biSox5Znx0FCXj15XZOIF2g8PdGG49ihLgSM2TF+XlnBaF1ddeWk1uHPWPUGSRluAM/V8CDKdVingTejYZEqjU0xp06zpXyNhK5cqpS06SzrY4TQrXV1qcXig1R+qN7/Yd7BxijIyQQ2etDEY8O47R4DSnRNmXjXoRainJd9IS+smzU/NLt+T8JFRaYhJPSlp9+whgSeGi4MJa4D5//eOnRM0OyBy8wDdu6MhY2exAOtOOsRQSpJBll9jPPG+jZQj3FrPTZgAZEoFBjpACfzB0bqVEAeVKC2aXcakH98cOgCDITpKu1uZyNPbs1FFefiMgDpmPEaLu7rMcdTX25rZfkALCt6LSaOdi+lqjHut3vxK1xZu50mDn0b3YffBenA8PcwDgzDoM6GyI78qQpAXt0uLJDTihiwCZleR/kvKXL0lMO0jnvdRqly+zSbryFUbTerqkjeTKO0iZjJUDDNwv9sLTbUCwU3ikuf1QxK2kf4l2V2ttaOdcvCno5LGSParfJQ8Yn/zMXw1+aTFTfJbhgetlR7UrbqJQjhoM28SNcdCpj2CkC0O1xmdjtGwHC2GYE5R9TjARgKyDAxut+ZVoza1Rn0qMEZaMcUJHVzy4UasuUaM+Tz/M57QdGzwZ96LfPYhBrwMTDxIAO91eAuPIwSv6noYnjSqzusi4V/jmhj+0KtevXo+ltSukmc2t0q6uL8B9/TjYeU7/DxO0zgDEcr0ZpWorys4BLdeS/oPDfdzt51imXfIHkOBDy5IXbZMV9FPrNCfmywMAlfTUHe/2uqgu+zcT87IH/U4fQpdfAhSVr1TbGesr15pRxeIaYzEd7m1G/3iPNiKc5JlbjfFcuer0IhSvwEgFjA12jQXTZvmuMFLox5ISAw3hj0u+KOrs201kUXDUXdppbRWsNxPN9lI0rr8UM+t3YyywwBPGrmsNQznrMYSux7ubUaK/5+cWYrqxAD/14/DpvZwiNAtQTbTiKMvZBvUWskhd7T9Htp2kXG21Ym71CnQ64XoP3qKuYoGgzDtxRGC3clBJgBLsHOn1SAMhQDlwZyfBMmsOeM6WG/AiAIpcOro8GJ7EzgG07OhZFMrKNeMr7Wo0Z8GK82FMGTqh/sZLc55gWlVJKIXQrGkKjS4sLQoVcOx5tVjyBNnqb3Mtu5gGahUlYFJ/kb3k2j+ey0ZAFJlNVC+RoIpAaJk4EuqIrJajeZ/QoSfkW5tbijOeMbheJh8HN6qNVtx46Z2orbwIox3H08/+PA4e/TxKCQRoBIRw6codNM1SHHeOY351Pa4AauelRmw//TKefvr9GO9/GbNnmMaUVqq0o718NWbr7TjCtHdQYGn1ZkzDmA5IHG0/jeHhc1KeRsPpH3RCd383zh1AIIcEC8ChoiWJRlOrCgYn1ieZz47UKk0KQU+Zr6ClbmzGqQriZf19+SmoSlUF3XJk2CpKoQFYNzTnEdjheBKdPtYRYCIzCPKoP8rSXaBT6TcHY5oI2GzF+WgAJ/k5qjru7MJURZpCSArNyhcqwJt6ZvzOPqONrWYzFtq4ovII/dCCkW339s4mAHixhI4+c3KvE5ttX61cT0tZQZoofOSnZdB0cEiFNx5FC9AqzxrDwZJMwZylneVYmJ+Lufn5FLDjg/0c7e7h7rre1Sko/tZi1CLSsjL+p4tTUaCoowpiZLu4PpooyMNogK1rS81cNoYRYhNTqc5Cy2nSaXGcQkPpIvBJi+w/O8jE9qP9xr20zm0vyqUMjdKaQJBSCUI/lbh0TMmQ0YquzZcCLLD5UhHOVgFhgNgtyhydVl4cgHFKEaUVPEMfOIJcoq5uPjpCIeRUG9IIzGn6Zf+RqfJ4UV/5Jy1W2fDiZa2oZPKYv7I9PKPX0ERhLdx+Pao3X45xfRG5wGqDt89RTGkoUK+jjUdRnz6J9sJiYA+ipLpx/OSzGO88yWlRurPp0vKMRkPhzalwpY3vGfh4Lus4Qo6oJTwutmBUZL2tXkG3NHLkSX5UnIpE+w2VSE/b5gyOQI7O4QXlqtKkb9urcVqq5ZSY3b1BPNvpxdOdPeh2gsfQjmsryzFXd+7sELk5yTnODkxOtVZupTs8hTspWGUMyMpTmMFLJ0in1YGwVt3F12kdoPiwsxdTw2M6bBQzcNZsfYHKzcT8ytVYQKNMobUOAJ+tR5+gTbzfjsHRIeUfCndoMPvOhtpLRWP958RsmfOUz2qlgQndRgiwXhCeRUDKkZ/jo/043n4S5wPnxGkZqLEdVcVd49OYkiBVxfTGLgFcJxnjOMVMxpyD7BOgHbCZqeSqEjVNYcUVrgHESBqkJcu1tARhqBOn2dBxDlKUAZcazKFrZ2eeYiVJlx4ALYHt0lQS5sP3pKcAxzXr68trvi4tRAVHre8Py/NJY1slQFYrS1fQ68OR0wmslzuilGKMsphGINLCJP90ny+YKtuEwFYcmaaNY+dFec37yWwIsNrXHxd1MA9IkODr0ZUunzPO00DROCfLeOSQ9h4eH2KhHaVFYd8JnAtYCQ34xPilS5q0Bjygx30K5xaW0g2agemrM9AWl8sdyl0DO3YDVKqRU4Cw4NNVcrozbTkByAa8BbhiFPISlKynwobVgPJx/7rhCPoYR8IKHtKuQe8QF26YR69ewy02PgjTQgvqi3VVgscGuNIn0GUayzaBgv/FCyIkHS1PsMm7kifbZXvTKkeYko+hEf//8p/sY3o1v8vDgmAKN/nlMk6UxZDnzxxJpr5pYPgoSZJ3KKdwFxvIIRYg9dQbsSZidOFtwb8YLYIe34rnkj4X4Mgf+9OaWJeUd9Kk6295/PNVBaBWX3grJqu3YmNrM2N37YXlGMO3hecAQNPOaWRwcjYdvf2tGGzewzrcD9QBoOzyOxQROKBlB2NnOT7rbArBSjxxrX8BelZOJUjNNM+tnT94qVjO4DH5LudGzrZRuCdgUBPpxSrtHCFzGDQoEPsd0mAtOge2Fv2T83j2fDeePNuKA9JpADTx9OZR6FXrpLLjH+TiDTgv3v2V87nla7Fy46Vs2OajT6O3dR+LbRzVZjvnucmceuCr1+7COEuxu/Egdh++H9HHqqDSTdKU0fI9NIPMMrewQqNqaHKsBUxlY0S6sEMrLqC5C3V2NH+M4yHIxhmSLMYUnAsFc42HPe7LDVa26Czd3EKA6WRMcDW9S67UbtPOaQPMaVZq6hYWnIzuduoDAGwyQCsMDpNZqDidIYhU0iqokm5h9XrMNpawXs5wS57iQj+B2QOXbhEaYEnt4w5AQDU6lUxNaV3sPxlKV828YTH7v+hjOtkGyAwKVLExLR2sIMAoVsWkApOMkS4QTFKGAUvUb4jbM8Y9zEC+QkLrlMIcMab8nPcE6GqlTSnESafMMJkw60NaLcMJFoxgfXmojWBwqYj8XQgUl/lhG5uNJm5wzWrnM05wdTfnAcClYnJPQQdltODdgNcdyY0V5ppOninzYBN3qgHjulys0ppPN32aurYqU9wXvEapNNwJxqkRFRRTGavEOWMD+GV6GvqRXovX+rlOVMFVkbhLivE/Zd1Bt0IAvT8dNYT3hPZ1cS2dRtHAnfdc4kZTj8Vwwhl1cZH+XK48GeN+uyqIQrLfkhbQJI0C3hmv4p33oLEWWoW2KKwjePACHqV80dfZAfQFH/5OmvJMhgq8IwDRhuJ+4VLr+mrl5KioIRvpTv9aEXkUUwRQxIJG+c42F6Fpg1vkd8lsfNh/Oe1qfzumHMjINlkPudKXAAiNsqpF+Q5oFSCC1Te3hqs7j7wcpNxWKcfJ8i4xnHLiuooNpWZmfYyaHh7TDOXYlx6CZV8YJ3dDBsFZ79C0OaUMHjB2XYFP5lfXYkQljvb2yP0kPQUtXm1twxiWZ5zZTXJPsP6tt9aw8yk7eG4DvD3jg8rqacp8OUak9whO1wwfcb9zPErgdJDICdrzeDTtigqdSlInUAfPABn62vf+0XnJuVvLa/jSPay3BzE63AT1TmASl/iAvJre/rZDqExqEJj/DKsqTTo7FkLaAcqoQWutG+MuEkNmMw51gpUkCptPMRoLcY0HtRezs50lP+wfm0HhIlCm12WMRnspVq6/mO5q//ggdp58HqPj5wgU7hg5lTGZGwtXMMOrgOcw1q69EM21O3GCUB3uPo7Ne38ep0cbMav7QLnleiPmcJ+nK3Nx4Cn4CN7arddjmk4/PNiNzS9+RgffpzNK0V5Zy4N1BtvPceWKJXRJBwRUHC/N4uo1l0jrZOUBygDABRAvz1gQvIvwgkziL9tuZ+vwypTJkdCQboEW0zD5OQBnGdjGMDoalOfTdRAQdAmxwlwdMg1YOGVFhna02dK0GI2NaUGcAxq6ycbqdEfc9krrMefvcU33OacnkI8CbX8pIekSQ3troPYXBN1xR/ff57q4jw4SGBuzLJd45aif4InwzKl1UWye2WHe7g6t4IJbWOS9mK8DIjO0GxpqVeXmAPyb1WpF+Y4EQeioa5hTJIzJ8Sm9fTmaLAAKlrkuVosgB854k19tfglvYiqO9ncAuEPc83LcuLYcS4uuwJjimdOMe5awflxg74qaXBViGWKdXcKXIiYnCGrlFIpIBZZhCqxz46mXIChd7DP/TuECQhZ++aOgtSED+Zluz/4vrBEK49MwgbRKV49+kCWUIY0HDQVjX+XFFSzcYprVoHOYAxfTIzwhrGCBuYwCMnZoPw6O8XysF32fTckGWa58kLXK6/JB9jf1aq/fihmUwklHr8mYKAAC/Z0vuajsAZAjByBpWG6flnlQX/6avwBnmMI9HSdD+guZGVPICf1wCq/MoIDrRwfRQt6q1C1XnUlXyunipe3gVfR0q6Gbnmm54iqwKvfwFlSSKDlXdznBf6J1QrlJcuqHSZ88Ky+lEWMcuT+J4/4wB02aDpJdvRJXFuajVXXaFmXATJMxFvi3//rfz5x82E+Z3iHkE27KmLPVKkjKEznh19jYDCb5cZz0jwLfKrVZCQDCdOH5clxZvxmVhfUYDSex/exedA+eUoFWVtqVG7PkrS7UY9FCU/DtABnO0R+kCWGZ4/5M1BAqF8QfHB6ma7u4ciNOAbmOZ0lgjZ72d6Bwsc278ZVaexkbC8toOIIZZAhXQ1BNLIFxH6bhM5eq2WEA1NQs9YZ4drTrcUENaoa7wkNOuLaTNPOqCHQe0nO4wz1n9ZMUizURn7KdzKq7aV6T8QgXTwZyNLIAEx/QmkjQ8RfX7bvsQfOC41OAYC7dOy1CU/jPl4yqG5m0Qvhk9Noc1jbXXGUxpF4lXEtH7mCBAjCpt1ZXtgkAcRGgZ8savzUYrRD7kna2Uws+R0CtoC8Y2t/dTi+6MJJLm1IJkkBNq+vtlBfPoXV010nUnvHsemHP5sr5hIIxwmL6Kpq+tbRGfYA6aNN0EF76IRzJZzByhgmgfRlB193vdw6ggCBYgL91dfqL1qtrYRV2LTr1sPHjoZPBtNDJ6wyr5ZQ2dlEWxnHr9XK8cGc95trOKcTy5DmVs/GuXrcTg6N9qiIN4E3yRsNTHnwAHfR2sjyeSfjIfsUyhia65B4CrnVqZ+aEc76nBZl0pCfhAX9rBRpiStfV3oVORWiEZ+wzXEUtqRyxlx2h3SzKv7y8HqfI2BCr6BQ+VpGXKNeNKHK1i+umM85MVsnDgA60KUIdVJdysp95+yPZjjpRS757hILeTQB0L0TtyksYDrXYe/YlPD5C5vDwENbcaxFayJMZ2yQvwxSuqz8bAMYYIy5WEMTtO0MmY7wYV0qNcI9P9fh4tkq9amIGfJLzKe0/5N5BL8FOQDUEpCfh6hIXBrirk4TJkWHyEaxn55czlJUxU/hSZZ80NjbMp+fL9Lrj2NrvxCGKwp1obi624+bZIFaGR9RB61LeR05/8+/8Z+dzS+vRmLsCcIHGTz+N8eGztHYaFNRcvAoAnEdjcS3auIvj0Vls4Qofb3yO3d3Joe25KzfjvNyKfm8QSwtLuD3LOa1hD6By+VSz3c5JmL29rZgeQjAaquksM10yDz94IxiNhZz1PYR4avBpNyiwFyEsfKIo03jjKhBFTQeoOeSd1ifuI1RJZk38mnXnEt1ANQ4EBNgd8UrLRiCg7sYRYH0IWUKInW5Rp1NwcajnCaApx2g1OhgxPsL9tyP4Z/XzRDKAxkncrjuVoZztb9BXRnbNpyf3ZQtpP5VExqmrgsJVhcSWJ9hRjgo6LUYeyOv8yQ0XaJsDBxkXrGCJKeQ+T+fPNlpRbrUzLjXABTrHjZmFIdMKlbP5n/uwwUSCWBFzMU9LoB3QJgcDLCxr5FeFVAvF1R8n8WxjDyDUKtfVdXNTB1mK0IcxUQdOWjBZbmdENo76ycg1aENXpKC7vf3c8hVohlVjqGVGoDHIQqk0XFdRh0/tbGxKbT7o4hXApAqJlp9WTQKgi+L5tI7ppcgrvJ3yoqAqNOeAxgl0c71xCY+kPVeP61cX6SeAIUUNAURpqTxzTiIgaKwSglOW/ILQK3z2Dv1mXElLkItJqnTrAC37ThAUYKRbKjP+G1Mu2uanlnQBpiqgtMT8zb0ijmuYg8cAcK+TEBlaiPLCGsJdx0Pqoev1ouB3+uMM4NNCNhYtr9iWBDrqZq/5fIKsfCSdkDOpVViD3KEe0lwgVGHYICnScDnkzVdiCo9qd2c7BwfXcVsr/J5C8bpVmfXMsQP7FsUw3HsW3ef3owSw5NS4i3/WRSvPQTFAAuNFNex9d9OpcakaLkk8RcE64GW/ucxxBNZ4zOc08jrLoxXn9UH3MZavA2q6r66wcU23U2EKGqjw8TaR9VPk3zmDPJQWqfNolWfbmJP8p06jAv+VqYu+x8RjMn7r7//j8xqC1ECQPF/0aOtRnANcOX8Lhp9CKxt4dMubGYQ6R4AQcjcSODt1AwCJglrHfFU4FCjjcTY+hctG497IRM4rmjpxdEttqcDZeRLGOgILdJJxjmkswLHMgQSVyctYUa01H/PLVwG5chyRT2cH13TksimHyrUmADxA7ESggXnXrr4Q82svks90bD69F/tPPwTA6ChHQyGa0xMWHA1GWNyluNlu4m6/EFN1ALzbj40vfhHDncIdNr4kKA+OdlILZ/tocwmLtY2ScNeTzt5GEjfbpZtshyuMF0wuk+b0F62IbC/38y1byDY8xvec4pDpYGju+3YKjtA1w3etDCmmW6WlW8Licf3rlHPvUDaO0A6xoCZHezEDk9jeonytjQJs7BO/W5eMS0E/+5GsrQQypAt2eQGX8rAbGxvQ+qyMRdXKZwSSE8DW0INLoRbacwC+gyCVaLmmGA52l+OiYVyvVaO9sFp4Fioi+g12tSbJnCqUwqUq+lrw1Ipz9xR3sNGqEQDzEJ8LwbZ2GXvi7URrA/NODRnyfabmMqtyHB4eUF4/5uZbsbBQBZxJLz3kNZUUNNRzMF49JShT17Q8KSNBkP+pFCyPty9uZV9V5AMuCYIJP/Y9NEsgJJ+cx6foJ69DV66n8jFb8+WfedomeaGEIVGdX43S3GKcAMZOI5lyziNp0hqdQhGjfLRstfqzItKX+wX08JN8CgWnIqMQ5DZ/et/yqbMDaqBftk+aWi/5xDjctTe+Fu03fyVGlYVidN25oCiS04MtjJ7jmFtaiipyONNeSeWx//DTGG19GVU8JMMGttty9HbEg6JWVFEFAOCqqNz9yFVUU3iOXfIW0MrwLygYx8f9BHy3FxO6Dd3YuoyTAoya/YKXS06nDB9wN7fqAm8EZ0BKWEy6WJ0kEdajoSq3yctBPPGHtqfBgT+CO/x36QeJg0ZQSyHI51hYImkJd8fBA25QYA2LaC4JOunuYeoeoYHRSDTagKVD6a57XV2/E6X5q9EBqPafYS1O+liZ84n6Lvgvay3Mgu6A7BlmqmavrhC1i4Fz+LRWsNCMCSwgNNPlZnSwMBdW1zHXXwK5p2KXfDfv/SLOutvUDcLQyDqucHPpKuUAtriI80vLuQDeNZldLLijjYeY7fu0S5fRMweaUaEjx9x32sUM1zyDuISQqjWNuZyRj5ZLrT0PCCIotMn6TutmQlQ3bpV2xUoYuoM2yFQ5HcBOpw12vHRNzaiwYJW5MYHuclqEdKBWRbKKnUJn+j0B0u6Xce0B+9Uv/HJyqK5ufX4lyo1iEMGRMpVLCjYunhO8XU43PNqMKaxD4zECYIJNspV9DYco6LxS0GW6TCPkKlsCJ7w/HMeTp7to7OloutuvYQuA3rW9aW2iGJtqdywv29j0VLK68xSLQSqFTTdl/do16D6bGhx0Sx5TuKVhITiUyTXPvPa5Mfwh8xfzRb3CI9DR+ue8OK55b8Tb0WXjrZ6gdtwdxPh8NqdNdAESFeXi0jwA7bOkg15SXEWdMWfa4/ZaAlb+1p0jTyqWAGEdM1YHEHuNP1lfp+cY+HdgyrWrKnJDF5YCRbMcwVslY31TCUEj07kpRcbN6QIVe2NJ8FtBsdBKgMcpT4JZlb50kGxMX/Z2N2PS6UQp57lSF8oRRB0xTyOCrvDTOnsv65lAVPSvINFsL0YVfp7CopIK1tUw1NiwAYZNpQq/ck+aYnJHmWwENFpPnckraQZfI8N0W47OYjrnYIPlp1tPGm/aQ/62iSoClTtX8jkHQVzmWpxYCW9qXYI1bn5bbHRBX1tzGVCAI59UQhAsT8/DO5vSK+G5dO0v0uV3CkggNBM+ZXPLd6BGBeja6mn4dAr+OndU/q/+3f/ifPX63Rwl28O62n/8UUQfK4JCHRAot+gYXEGtpsby9Rya3rj/Xoz2HkcJVK3V27jD13JZjUC3tn47Ztvr0T3Yic0vP4iT/j4WSx2mwvRFIxurwxxIUMDfwbLSTZtKphsb2wBsBVUZi76lYQaLi07W0pAwupqOcvInR0W1dGy8Q/epcWAkBW+6grZDshRmxVqLQiE1/mfsDfRNQZDQan9BfFaAk2BaHrpEdJou/wnlneOeG2+rNRfIu5VMrkXs3nfuWpPL4PJF2Vimhg/KAPkpVmNu1wUjuq3Vyd5mjDrulGIsktT0XyJAMg1vyp8BQJOBoEuOCpMmrWbyKM6cuABDLLPm4kpaweaQ2zmhWbX8ylhfuZMKAjo+3o/J8TZWhfUs2F82SUG9YJkEIgUVuqRFK9PxX2Hd2+/E02d7tL+MIoOhsTi1AK1LHdemnjFDnjUP8pJ/yjkrYAaXGeujdB4VAHDOxfRueCqqUwdBMSd085RxLAEp44AKr31DfmkBcq9w3QU+l9aNki9PsdCLA4VctQNgwuh9rh8fD8OpW65mcYrR0tICQsfzCgFtcmlizvFDkZt/jtZLV4WIBEVMTemxT0jLZ8aIuacwUq1UmgmC1sf6UXPTynsmyMEc+Zi0WqzysDR2t6BTypkB4NwKzT4cjGgH/Wb4xJkKFay1Giw6PTxATvbxYuhT8kgVAG3SeiOt+UlwP/Llp/foC3ftqbTXUhEnAGRC6pacIp+Zh7yP9ezk9M52emrAIMnoX/p1oYnrCU8dYhBkGCrbV/CPz2tNKVtZPN/9Z1/mf94JXJf3qXfSOb8WqiI/pS00896Zsotcp7JDqVENa0rWppOO0C8Vo5a6wCh/8OaeMWxDL8UbeMi3+VpOMbDlZGr5smV4po4Sx+Kc+qt/7x+fSyyBatDdj2NM21PMUVug7+12T2ZkPEnhSMEf4gqPOwixm3FCgpl6+v0u3M4SYTpJYWUlkjEAmcFtgSrcc92thJThlX+tD8sYTEDoSjPnFBrYPDPYKgfx35FOl/YY59N8dinOGfVwYMS4B/Z0Aa4kLgOky+t3o7lyAztxOg42H8fR5n0sQRgKKyzbBkhVm/OphcfDk5z+s3T7tYj6QvTRis8+/0l0Nj5L4lcAEoXNPeFquPYgJXUYRI3Kt2AUz0BwCo2B2hSI4TGdM8FYxCJzA03SGNB14rdTWhyNFbhtu6ODMtSZqymw2HK+WLbB7dRLCb4JsNmygsGyU3nOGIwDPAaHnSoxRR82l68kIAo+rqBwIwMhzqVKjlSfD7CcHOBxvib01QWcdtRNhvQPwuPpbH76UhF5XUZ7/Hgjer1xVBUcrjlYlQBI3u50LIBMoO0ZimS27kCVcwzL0arjrrsMC9enVSWt7jJAWANEy4IUZflOoSJj3cOJbrytBTAE2nJlDnCbiq2tTTyBh9HvH1On85il3aUy9YEeWmu9i77QneyjH/soZrfl72HJp9WRgqjwICDwsoIjg5WxKkoNBN74FffPsOpzXz8syTOVXLfjCFsKqECq4Fe08lGmY67lCg0yTRDMPjUPyhNMbQeEdPqXoaPyHIC8eCXO8XK0YFWGdWTNJZzCnNM8Wo16vHLtStxuneFqdslX0ADGElkEAOoh39sR2XsqDdsiHXnTF9Yl52VST/kmrW7kKadNcc+8VHDcRCxoJ/xt3j4rp1H5VPr2S1qyJpXXKHPaeJ9KmfSm5SPTaCxbH0e103rTUyOrrDb3BXLPg4FzE6hnUaauIdfatG+K+H0xCCUmCCnW3UE9KpLx2n5/FAfHg9jd78X24VHOJClWPmX1ky8EwkK5cbEgj9Uo2kF5DlCl58Lvqbd//e/RNRCMClmOFpluqsCiO5yWFYnLtXZMYRFNJk4s7aXATnBffbbCvQkZ1xpzWI/XYgogcVLn0fMHdPA4KnS6zOQ2PyW0vCOXdqDxRSsogZKAVKCKW1vFZB/AsLmlOMTUHbt6+9VYfuHtGJ9Nx8bnH8Szj38AYz6D2DARZrWxudbKdcxpCIIlcP3u61FfuxudwSi27r8fh08/gpkPUui1VmqU0V6+hrCUotNBOFutaC+s446jDBCwo+0HePJ7acXUcR/cpfYMQHEgwCkRzo/znIcSdVZwjXueAQRqcze11FJ1lUutjYWmoNBRI4WFBiuMgt00HWXnFz0Hs2iiIwb+VqhFoLQeaDNsRzu5BTbJuLpVuuMqGdPJQE7+Xrl+Nd785tvx+jtvxOLacmru434/Hj16Eh/87JPY2XBlhFM7JtHHWh/uP4/Zky5MhtKRIeD03NQAwSmEAVmAfcBP2gXDwYAuVasDgM4hdHS4NT8fraX1VCDnKLx5wK8FuFWx/nI1kBY7fGVQWvffnY5lNi0Zd6VWwMtVLSAHlwR3LHT5QUZGYNw7bjx23ij0G7oNPgpCZUrb5im73JpLC3h383nsbj8jPS4wfOv2SZ3BJN77+PO4v7EBsKP8AGWV8Ck8cCkU+cWGCsTUKfcMlO7Uw/BCxqUQpsHBXg4ETGMAlOh/2+KoZC7j5LtN9ZkUceqGJGbeCbqkqy+vR3nRkV6Mi6lZLGpDSMWgiwAnpScA7girvU5mb718J1662gZsARr6QwPA51xed34G//CMMWIIRcHIE7lkPJm3POl9K1DwkvSmPVQrgYDfXi/UHykBHo2V+YUVrGePlu3H8d5GynhOwVLz8rBAmlaali9lCvITrNhed5Ky5o4tI4ozxNXA4tKI4GHJkHWR74yvi6htrMyl+Xo0HFKAN6xXWnH0uUCZ5KMdNCbpmGBM2einOMLSv//lRnz42f0YIGsl0uR8SatpmwSVbL8v6n/5Kipioot09N87v/uPz9duvxIz1XZsPv4ytr74CepzJ5GyBUiUajAY6Ltw9XY0ce+OjnZj+95PYrz7CMYecL+Ry88mZ+Vc37l69VpUF69F73Avth58TL8CBgCBcxBPcgQODeY/KoNxUbxsIx2ia5Gz+MtOcEYwEEbnfXkITFnXC+vNSbMnWBUTzHbda0eH1RLJILxtvIQzlqdAJxkAW8FPTZdTCchzerqCu4T1Kq8mZXiG6znkrpakgnRvpqm5+iDnPfVgFLS1ezjBNAJQTqIdUQ/aaRxP4Vb7aIk1AEbXXuL8wEyj6CGcI5SCgHjGG1GjTAWOMu2QrIfaXtutcM89VtR25OhyCgvtEwSwTivOnodu0mP6xMOPTuLWrdX49d96J15+7W5cu/VCxg0PsTa2DzvxZz96P37043vR3cOK1+08h7aA0xDQ7u88jVM3aIWeniAnD+X2RHyR0XV9l+YBOdrrxgSLy6v061wsrt/KY08dGJsGrBdo7+piE1dsFouynJZBr4PrKlNjcbq0UJ6s1crRwEKsN6r0FW1SoOAzlZ5zuk7hrf1nj1FeD+MUJeXIviSalJrRm1mNwxP6GnI1Y5CWmnsbtmvnWPFbKOtS1ODJEWn707X4xf3H8bP3Pya53CAFoeeF0le280VbtSAED+VWi8Vtmi4Hr+RHIUPlNoKPBwfuZA29SCdGaNkroGnNCkIAnNN1qs05vIEVFMQcpiPuFzSp4+04MKcS84iKg73ncXSwGVOd3ZihnRokK1evxze+9Svx5st3AUHKJW9DL07+dut9pxnNOB1E/qENzkpwxLhRq+O54J0YFjHOSRscUBP87FTlwrykXcFxBUDlKLKjqPwyRESPQAvSQYzkUb7m/F7qpqHkgJ/tHY1OkPtR7B8OY49+7g1PsYwNFczmcZezagZLyEIKEHMqkzMeluZasbrUpN+EowIXVHzS2sPzEbFsW0HTor6CtxOv3U3oy4fb8cOffBgdDAqVqc/ni8rKtyqm/Mmnefgq5KyojtyQRsYr3/3Pzuecc0PH7e9tRQfLYGrUgXBYdrqLdNTIjoEwagrNdReje9SkKzp6wwnXFFQyoxOAF7SWAwY0SLcBMHAUc+y5Hhd76OWZGTCcDO8aYwdlXOA/Nh4B6DgPTmtBYFHzWGPRf4bOdSF+uiS8HWV04q156mZcgqANqzXmo9J0K/KZGPd7AFUnTX4nMXtGiTG6GdxmkDXzd3VJc/l6zAD6ukEHWw9j3NnEDSvjXs5jggMyzoyv49qDnGpOOK9gHjOQ8Ly1DgRHY5FQPqqzWNEwghpw4OAQVuR4hFDDpMZ/pgE5zATqednLPMubXGgXdjZpdBHSrQVAM15mmTCRI2xV3CjnMTrdR7DULXPtswMvblig8jE+WW0s0TY3JEU7o+C0XizHUVVBzqD/hLTjI1xl54AmsKM4KHHU7cbbX3snfvWrX4v9jZ2YaS5F+8YLMY27X6Nv3VWnUnNpHNofC03nS2t8e3MfWk7F4upaHGCN/uL+k2jPL8byfCteu3sDMNkFELQsTmNjE6sUK2Jxbj5WlucouxNbj76IzQf3YrExi1tN3yYtzuPp5m6cVFoxt34DGR/H/sNPYhoFVwcU5ttYqIsLUcLi6s804nh8Hg+ebcSPfvFRxpmls/yR/cN3B0Jc/qagC4DypXCXgkO/+a84HAkLkf5wvqBWp7Flyz6FZ/mTvO80rHRF4Vld2ymD/7P1mE26Y1lbNv9cc8xHys/ZcJDn2Jyf9lPmnGc5hkcNFbz6wp24uwZgztCfAjJ0ygnM9ouAhXwJ1in+Kl6Fnv9UljrTRpEL6ZS1rFcqWPrcQQiTCkjJv1ojSQ/TCZSuiTZeTVrpInByW4Xr8kS9u2mVAm/EOo57J7F7MIiD7gB+0/2dwsqr565Ds1qxypv5aDFTNxWiL0MjSy0UBV6ABofGju1StARBwdBJ2YKvuGOcHnECM6Ai9Xn8aCf+3Q/ei/1BH++E/M2W66ncLIlPaVEIFi/u2XClyzRe99fU69/9B+dnE4DGCY0Igx2jSU5Lc6T0PGN9ANAMAOSymSkqMoVLAtONcBsHoLCn2IvsbmvTmF+NaYDELW26+1sUSj5Yi25hH+Rdgzm0uNS6adG4HpkOc26do8fnbnNFGl2IRs0dY7RWpuLG3TewRG9hap/F9sNPYxMXd3pwQLl0FkRy8vDc0vXoYWFpCd588U3cpNVcebD15NPY/ZL046M0mykg2u0VrJg74bhw5/gg1q7eipWbr8dZqRF7W0/j2ac/QkgfY6m0ooFAHUPo0f42oObgiSPKTg9x0TvMSFsErIL4woY9cR4uBayjDfPsChirD7C7OuXUyaWkS8a8ALx0RflXzNuy4y46CQZybXAPC2ByMqCtpillfo6ywxHmlPQyvaBvfNft9rUU/S5gwtlJywn36c78nStKUF6GPNScE10bLJ2cZItw+TJ2Iw1/4xvfjDeu34wptysi/ZjyywBvA8VUhn0qMGazMh0uKxweH2ecNA+Pp17uu1itV6FHJZrtFq40QobS09/Z2z+Mp8+2AMszAKyFlemuINJzGMPD7Xjy2YfROziOmzdfivXr11HEgHL/ILpYTXoFI4RuRFmXsTrDAjWAVIXWn6Yve1gMG/vxs48/zsGTnMbBK4+OhW892KeG0pV/qQ50pN0JHooRvel3+sNVKHAmNCwGe7K3oGXiDmkESy6ZMxS7sNyLn8VlEroW1vifywan+H7iXFTDRIMu/IQLnyuwcPnxGppYyK+/9kq8tL4Y1WlAEHrknn30BbUgU2vAhwj3//MCxFSsVNuqZ1Ny9UpRv1P7BDByOgxsS5nOWBDE4VuuL6zfjPnVG7G/vxdTyOOyy9mwLo947Kh7jGGwE1O4yG5gcDahlyaVOKBaW50+8otxxHe9hvm5BsrLZXJYzoAmgh7za3eisnADcDuPg008D/pwpTkbi81akFUcSg/osLi0ime6FMfUoQLOOFDkivfO4BjyHCPDJ6nwtvZH8e9+9nlsHHSjguKo0wYNHGOEPRdR0AcLeAQLK3fiDANpb2cjzjqH0UZRS79D5MpBzanf/1/+l+fT9VXALGLj4b3YefB+DiBU6pVor12J0+kqQlOK+XU0f20+OrgBx89/ETOj7dQIrtur1FewcFwW1Y4ruNZn0Yj95/djC+AplU5xl1ZyDuLwaC8ZQEtKppDJsiPtsXy7vnQxd9YwuO0OtAKam2s2mi3KmcuOG+G+DTzhi85AElJTVevzWGkep1lo8oqBbt1dshVEztC2ZyedgpmwRKtYR+6worst4DuHSHCUqYUltyjKw3GwnKpYPAraSW+Xe84xRMOV61l7z94Y85ZBZ1BFTpcp2oSAYb200IatVgMgP4nNzWdxfLBL21EitMsYTbaeDqHYFETjVXyjHjIud6nQCKusc7iHO0SHUcaF/sq/+T/zUTChIG22viokpyHolhmPKlY+oIAQ4lwziwU5wyc/8F0QGj6Lw6YMfBeaMrc3oi4OVNy9fje++/VvxMtXseqoy71HmzxSjfka5Z0BzrgznsF8hmXkWSvOkRQHHIypoAwcDBFwCpA/R/hH8NJxHB0eRa9X7B+oheUmmnMIRRPDb4xQGJ91fpjg5tZVTsD27Ig6YCmBjP8N6VuF+XJrKJXs5LSEQoR3RufxxaPn8dMv7mtD0+e2k76mxpfu/qyhFCw9LaNkGBRA0sCf/JHSOUkXYfSQJHdEchaDMdgcfBBYyUfeKcCJSvDd57NetEHgdvL/qaCH8pzQttz3DmF1yoaDXwmQPKcb3lpox1ff/mq8eusa1rVKEgXlYJH5ZjmWQZnQWZnwur9PcEePB8PY7/TiEGCyjQ0HzHhbTwfufF6e0BAR+CE53wtFnEoZgweTm6YANlhpS1juc1h2WlupIOFlp9V0ewPc4G4cUc7lHE1XF+XMAdJrzZYMdSRttSrhL3hA78MVJb4MJbjkUvrKbZ4LlPMi+W082f3/XMOMOUiXoeAxQtwVyAGV55uH8W9/8H5soEjTQqT/9Lg0SFQE49w3FG9MHHElGXycNEZWvZ7xTPp66h/85/8lONPE3RvHzrPH0dt5TEIsthaMtjAfQwh7DMPOABjGrk6GhzFzsl8csAOzH/eMdTltAQakDbq3MzCalfGMBSdBVhqLuDqjYta3ROSf64plNgFRU1u+mSH/xtxqMprrb89gFNFcLZW9pUVF3va4LuHEADt1KKnVFXgnREJUR/ZIDNO2eARLibrxBw3r/mGY8nS08Rg3FZCwChgckm54LvDnn3U/m+Cu0CiZPwczevtoIdLK8AiRU3KcL6VFIAMaW3T6CQ+loJVxEZfnUCAVTHw0zv0vH8fmzj50Mt5HRclDwEu04KXLkBM+sxGFGyPH6t4611FQyHgh19N18zaEM6zgs7owumLu/kIFkskvrRRJ6O8cuQQYDVFMQy/DAW4nlXvqoUicPJxBeOtAQbkWl4LmW3Px29/+TtxeWYrnjx9FH3qQY4YIZs6GtGSC2+ao6Thmp08RGOhPXZyXKOMaFpHMAo0CkOESBOcI62F79yg6uFKunV1ZWsQdnk83We/g8BiwoC/n5heiplVCe9M6s21aq/RHCVNUEhq/U1n1AYAjnhvggqtEPvn0XvyLP/0pHgmChlWkNU1qWIqcUQDu0OJgSwbhARuxICnLl0s3U2FxjbJz5JJH6HctaOmcHeIT+aAW4sV32uqqCtfwXgJdegACDW0ogJb6CJw+Iy9kp57nxhN3774Ut66t431AXdNrCdp+mu1qCC10p33kKCryoZvZA5gOjo5y1UXur0j1jBHm1nYUkqEPFTX9Kx2LmQqChhasdUcJwh/GG3NpN+2dW7saJRc8IEdVeA1qZ/hKr0wPb3DsZqvkCU16AovyhqXolLFKHdriTU0oI11v8pSmKmvjyLnpAj0sLzkx21MBSxgfC+vXYnH1Ckq2GisYEc5EcIaDswoq1MFBkGfb+/Hjn38Q+3s71Av+Qkk6fiGNHDjLEWbwodBRU1GGGDOUl4O/ENHBnxEe1tSb3/4H531ATB+pOGmNzsJaqtQQYuNfjufaAXR2xpF4eCanVmC+AypOLMUGzHvG8+YXV7F+VnIjhJ3Nh7iAfUBtEY0HIwEE7kuH6ZGd7152MoUd74iQew+WnT5Bw40CzIL+rnodnExjot+K5srtGMBUTpbubj+KaQQQdsgO1RKsNgFbrAHdzKu3X4/60s3oohWf3/8gupufp7Aa20y3vdWOtpOrT6djb/dZtOfamOu3Ywpr163jt7/8CHN9K91h53KNNP/7mOeztBbBsfOGA+c2An0w4ozWLewhNVIAYOwlhPm1WytxbcGR1vP4+Mvn8f6nj7kn4yMI0lSQEXBkQKihq5svGHsWAHEAQRd+d287D5eWWRL+IJsAmgHfRABBpgDXsv7phSAmwPsEDKFimsCkOQKMIGe8UctAlOM56ajSSdeZ7/aUfxQWrYVXXnwl3n35taBz45VX7+LK7sbGJjRyjTc0aaLwjO9UdYuxXpwXKECngtCNgwZkI4W4Bw+cTsXDh89je+eY/piPdruGO1zGcq7Tn4A01voYuh4e9RBqXLMFD+qBJ4auWAJYYHDrngqAtuaEfwRrOD7HAjyJTq8XGxvP4/s/+FE8PUABq3OgUcYF7SmE0YEvp0BphVuvnGVy0X+2O+nGpwrGTRrsM9skH/ElaZUrQhBK6SrBMvdUhj5fxApTEfMph/hs5gkYSQ2KSs8grXX7oEAKFBLKCaXvVKkcYQZo+JLVs70qNftImlqm3/IYXK5roUqb3GjXV/ZjwavmL59lvN0y9SSoU4K+IAZt7TPp6rLQxtIVzLE6ThfgdYIRIW3c5MOliX2UF4ZFSU8I5ekuTK53dj/QrAdFeP6xsXItPffbNDxiX+XSWfAjBxSh08BBn85+ek7Nay8AE804woWdPu2k9yWIuitOuVSLU7yLrtboASAG4Ddpz2xjPiYYUGd4OM4i8ACxShmpUl7Jv8TbXYpcseLpfEN46qSLUfL6d//R+dLaTYAbd+3RvejtunCaDKiX8/WcIKl1cuXmy1hhrdh9/iQ27v00Ny/wVCmPdFy5hgs8pcXXijsvvxEzVGTzy4/j8Sc/wPzHVMWN7XnYCYChBTLj6C/ENPju2gAZb4ymHI17UaJxeRhLtRrNhaXow0tHWAlLa9eiPnct/f395/di9+HHcU7e05i8auc6FqTn+/ZovEi/sLyaI9tuye9Q//HelxTSoSw0QhmBm78SjcUr0aceRwcbdH43Y0PWVZjpHe/n8h13LW7OLeUuFh7IXcNCcRKyDOui/RFvLTutHrvZkTdjP7pZWi/Xr67HFdwJAf/x5nZhCaY1V4COb0yK1IVKqTu3+HKqQK1SisX5ZtSwkHZ2d+IxlrrCJEMluPEpdzvlyO8ydzGApduJoHFXwU5hvBBIF91nQJxybYOxLl1mmd1R+Rl3Wq7UeR4mRrAV7uRkhQQRfuXuy3H32tV48ca1aLaq8cmH72cflqiXKxlkulqFt5um8s7RPN6O/BcxUN2fMsCD5Y7wHey5e4sB78INV2u35+bywHV3qvGUOddrOwIuiLlll1to5cCZzVcx+482aQk5XtDr4aXQeJeDPofe/8//+v8VHYDboytpTYJ/jg7zvINEhi0SwLyZZOUG35N2thr+MlTgqqgq/OFmGTO1Rm4tJe0y5EBK02acEKGW3iqdnCvoAN4QN1ihwzjwt7uXnJzgaZwMcw5tTqpOLnAwUTBXcaCwyDjXfHMn8xPI+GffFhWWtgVgZbmAnCCvO+iAx+m5GwUUtct2XbxsbwIh9RVk7RuvzS2uRXXhKnWbiUMAaIgbP7c0j2WIzGJQlLSWSN+VwKRvLSynTLvUtH+4lRbsNF7FBC/D6VJW0aV+U8bohscxOtilPRgt7QU8DmMeWIxYrE5ZmsDnAwylk4ODaFzspuQ2Z3Vk3D0APGCpqqVK0YYH6LgYQ6c85gEsacjDTknLsQTPo/E6AAxAOyVNGjs0U0FWS1jHLrF12d7U3W/8B+daRboCx/tbNORZWng5N5DGudW8DOZ0D4PCQwcw9rchCIBCRQy8e2auwCFjCV66Fk4mduCEXknNmQuZ0QIunLbxCRZU0B1H7IDJ2MnF5VheW8+Dzg8AnIW5ety8tQ44leLw4CgePHwaW5sHuMkSbpxaD0MuGUQznkpTC1mEumRXO21BS8cEhcthWdZPxnaNrGCii2A91YSmgRQFw0Akt3aadUQ1LRpdeV4peCovGJeOyaVjdiK0Uus7cqh2dXS9BYDW6wg8z7rW0mkyMmoyXb4LlzP5k+8pAOZNPlUsupXFdri1/e4OIPj8MYrCeBtVoQb2S2p1gcx8tNLJ0yMN6YzMT2VrO5xqU8Q87SdDBc0ctfQYR+ODFady0JfuyHwGcxs7NB56BsBaT0cKtdbn2rjFv/Fr8eL6KgBdiS/ufRHd3U6U6dvp01HUSrhAs4AhxXsw00yJ56ljthc65Ua9XM+5orT5xIGWIRZ1Xy/kBKXazm3Y7YPe4W5s3b+HIu1ClzNA1RkLWCZuKVVZxEI8hl+f545GxnAF0QkM4dst0p4dnsTP7j3DCtQ1HEAIvAbJkRwjWagT1otWSc635CWIFZYiLhV8ar8b0zJkMDGJaWdUgjPwnsBjSoSST7+nZ8NLK0xr35ftp0NhH2gEPxbroRFMANBBEZWtO6ybJtPJQ6eAJECZz8C7VYDHreXcRVweJ1feBUzLDfJ+bkMvs9OWjHtSrpZdJs1HCunwv+EJ37rSeSFR1jUHDbyum1FbuJY7CG0/u4+MjjFIVgAYrLzWElb7ArQp5wYXAwfAeNbt7fr7z+FZ+ldZIU9niZxQhsbP+QDgHxxFmXrOApThgChl5YqlC7A3bODc1SmsswpurwN6w04fWR+k5+bOMTOUn9tzAWq5cYqKwTzgKwfsXBOsqqP1CZZ5pCxYVEV5VjGqHMMw9py7c8Mzg4PtmFpYuXt+cjbGTHVaBUJEBsabJJwkzniXkiQh+Z27MPOZ5jgET9opJDBExjr8ZwHOpfMJW0dOmc6vfMuRM7P0ky9WVovrytoa/v8ilkQlFleb8dabN+PVl2/mSNnO/kH84BcfxX//z/8stp/vZedmXEXhSsYrrBstjqL6fwGF3nMEm0vcoFWOlmVLfVZNaj24KUNbJ9tGZTNGxH+XdjmtQQFOl4vnLHuEstAiEdAFNqiaz5iFwFhBI1VlGJcKmp9MjJWY02usCukUOIUnCyJfwVMaGtcsz06jCBo56dQjA55vbeTZEta2OCc2CZqgli4sHewSPzeozFiofcf16Vl+w3BltHOCLMwi4KlJJ9wXHDPGZdm0XQskxSsVB2/6XyvXaso8OX0KS+idd96NF+/cjhM0vYETXRXPC667YerMedZfZqSigKHWl9N6BByV3mk4+dkVEyPeumY1+rmFSzyLez1F+7vbz2Pz/kfR3d+AsY390Qe0rbG8FvUr11HQ03G89SwGe8/DQ/ZdFukgmrvITNVX48f39+LzXcBkFjDHy6BQ+kEFJK2tl5SWmn73P8/xU2WiJa7F6J6aLpN0OZ48r7XkPE+nUbniyWlcgla6v943D7MjI61rMoC2DgoBDjxrGuuQZ+qiRHP7ON/QrpgoDjfD22PnlAKOuVMK/OXE8Dxe0rLgH8vOzUPgQxWi/CXP6GWI5+mu2ybqZXMt1pf89pc/bbO3jN9lyAL+0EoyBu6+lYavaq1iruNME+sMZemmrs16g/4bYnUXRzyM4M9RFysP2XJrNMU+p9HQ1jGgnzyKXGfoAEB3H8fpisYXvKyV5uh47yj6R9tRwWJcQGZm4cuum5M4Ob0miK0ChFeMOucSXacLuSP4eb8bLfhiCmCdoLgzBAFAa7WqcDVO6IAc5cZq4ze9RN3Pj3C/j3ZjanH1NrI5yk6VHexE//pSOxZxK2lsg7inwNvCJCwdDrhIcHg4mYtkSXgSpSClFQEgTE8VFg658ChIDSF0uRyZU2MqeAWTkYhPp5bcvIkreXVJOY6t7d14eP9p7G3jUiA0WZCAlkwgsF6AGlVL7MovVtM6eaEoOzV3xu9gjkzgX1NZf8GNa1kFmIMOTWvNFRsJ8N6wTNvFo5dp/QOTqn9ylQE3heWCPkUagVHulCmQMH5Yj/wgnZ+0gjQJgjTAkbZ8hntZ5yyQMnjLqB66YyA6E1mefcN3XTsHhDwKwYmxuprGbU+tF4zlSLp1lP45/UmgpBJaGU6P0WLKuLBrReEJhbMIyFNv6l/0WTOmsSRbq1fjr/7270aTa4sNwIIqziKEtQZKAwB0wCotDp+jblkUDdKC9brAICAocPaBsSItb77RxzA47mNv8wFmxkHMLy5GGQE8oT5uzuHk6SVcHzABJ3IqnETiUrptrGXPIzlHmf737z2I570prBNXQCCsgiD9Z2/b39LMXkteSV7iKuBtf+Ql6OqAgkc16j3sHxyG69s943mMW3eKwE66B0pxtsv/6RXAXz6r4E9TdhULpjLvAenNBEUHBVQEAq1gf44VODwGAPDEzocdrD5DcMUIvhvM5pZv8LBWjRvNesi6A205ERm+zwEW8tFdzmWQtKVQ5rRR70X+z3bytl380go2QXF6o5Y/lhfgJQ8ZczuvtmOEpTQaHMa8XkIDWs/gYVD3VJLwifFSZzOoED3U/GDjMThXQvljQdPOpEfGF0/jhLLHFCwvu89khhdII6Ab252hI0sA4fhgD/f5CEMIPuDeGI/zdAbPor0Ss8s34ryJNSe46o7DCyfcP+liYVp3vRjydT8DB0odCXd0HlMw4+tJK3HCfpFmzirY3Yyp+bVb5wXzF26WAqWw5TpHvidY8Tsn0+r+6WJewiUZJQPB5Elg/0l47nIx/zoNxBFiNX0uh5IyvBR2z/5IjoMZc9F/Chu/zcRk1oO8+c9vQVhQosO4bk8iYoVwmWHep27kd+lqZhryylUApjFT8+WXQpdgyXO5OBtfR5D030UibhYCUyS0HvyyThLQcnWVsbDc9dfOzVFp6OTz2V5cLQmeayERWk+4Sisgs7+gXdbM7+RHnj6X+cM4zuNzMnQFUNOSPTpCATjK6D2EslKbSy1dg0l1Xd3SaSRTaEEgJHn0APSaxZKpL67GjDvAaAleCID9KaNIu5N+J3o7zxDsLdyMEQJmu62nAEsaBSw7gisw0jkC0UM5/K3/6D+OF199m/rOxFKrkQcotWrljOu6cwzcxgPUV0ry1Z1X6qRz+ZrKrHvUje4BzN8v5qudYukCpQDDJI5dAnfg7uG4PtC6ivWxsLoUCystqtOJztFOhh48oVRr3PNK+j14+bwSw3Ij/tsf/SKOohKV6WpaDKcAGE2l+fQ96e2IYnoLRcKD3kNskoHpieRgN6HNHZIq7o4+hdW5FZ3NR7kvZrH6SeuJvubt5OEingeP+CwZOhKeOAPgVxfWorp0Pbenc6mcsyGcNqTr6myJdGexmsa49273b5/MCmpWSN6DHyAq/KQFOcLypq7es+K8k6dpU8H71t56SHlrY7tML5/TNsotVeFd6isvW3ctUOeeNq/eiOq1l3Pq0u6DT6M8PswYrqPhbuIqLacAfuveBJxKLiZAifY6eGhnKAnaoPvboM3O5nCVkDqawugvrDMwxTY4V1MvZIJlbf6GCtzh2+fd7std2p0R4drxSn0hd0xy4wk3Enbxg2uOc9t/eMpDqAyJuPWdq8emzx14QdZ4O+/SVmuh2nbDWPKioXR3555qLVw5zzlIMB10TpKl4PsipR0so0hnGyBIpMAKLCQr3F2Zik++a+56hOKScRt+HxzsQwAsOxpltjnPLR8s+g4OSADJWnEhS1fYyCfdzKLLsq+9l66MPwUKL1IPrxngzU0YEISM7UEs4zmXWQsGus4+Z3xuwltmFWjMUCVgzM48nTYBgllIAXZaP6U6aSUgrhCEq6p4YCCnKMgYWk1q4VwoTzkyn0CfMTCsM4VIbT7GvFfzY/smHX75NvaWICPL+gkUkH8V662KGS9gDbpdGNODrkkB6HmGq0albouT13P0kPpqCXpOxwyMo9uh25uCyXPGnhzp9mW/jtC6vd2ncXq8E2UYW9FRMM5sK3SDikVH0ReCh/XLF3V2IKKCu/i3AcKzSiuu374TzQYWTOksyqStwnS6RzmYQ9meJVEXHKGLS7oGnQFu1DBjgloyaTFCzzx5Dm0uQA/7br82ibmV1ahhDeoSlqjnPIx/hNVwMO7nqKDTtzqHh/Hk8eN4uncUe7jbf/zeRxlQd8TROaWCkrHjDGlQnwTB7Cs+cZvyPBoE6Ayet/9TiXFf+o5QQKeDowBOc5BjMgSYuaeL7svYsrxVrM81T/KAVo5iGzuXXpJOo8LZErOL12IK91J/xFioa21zhyXK1jqyL89wifsHG3we52wJlYn9YHdotQpcxTQh32SOonRVl5PkaSQKEWuNOubOSOZrvfDIMqyAy0utcCsdYYfnKdO5tAKuW5AZU+3Ca0MUjdOVHBNwf8Fe5wgr3LgkBsuFMnZVzMnoNPruVITC8lyYWeUGWgBNaTnKOtLLOl/KNeTiM8mUQGdfmFawhgKkKGQDKaL+hewK8rnmXrbMLjQH3lxI6470xmczWy1grhmL1oDyuz1T3NRzJC19M3X7P/hfQ0djMlyA6QY7WzGC8FOnfSqltkJTaGpCdA9IMZg+ALlzkqEtA2Es0gwtzBE5VAyNcQ+5Ipgr8uZ264IphCssIJiLTjNmVsGa8QAV5x0qpOkykkQQseIUnXPNMkhtOTZYINQFMMamUNMGvw8BGdflGkMxBgM8Al6VaC+v58leR/u7ua2UO9bOrV+LcKswBNnBkeO95+RzirVx1bNIU4MZ73FXGufU5YlmCOX+/fej+/CjmDaecOJAh0F5QUISF5o3rUaETWtRectBAcp3Fw4HA1xuBVvSt3Q+CS41eNKU9iuwztXy3AhnzGtN9mHSLsIo8+XUE5+lnGSE/F+MujWWr8ZZ1VFu42+QmvQOaLn9kFNCtOyGx3txcrgdUwg2Ug7DwHzmwQPuFmS9rLfCYwxTZlRQHakUeUdYpPa9k2O/9tVvxNfefgcLdBjrV1ZjYaEd9WYDCxVXThecjM9RHGejA4AdOgguCqVMSXnpFpMqp1jw2/LcNNOYqvGkPu7fwF2D6F+nfCj4GRP2qRksFPkNS34H8PvT9z7MTQoOusP4kx98P8pTJzEzdAs0+chYtoIBT0CdbLC0R0BcSKGycwDJ7ZYMR7jTtPPfcnoHSsHdrd30I1df8KxWvpatlp6WiDLhyzYJtPJvWqpJP/K3b+ERvRc/PZExN1FtLcdkCjdTi0lZqSNnVScPQ2qAcAC/ujw0NxWVBtTJ/AqXNgvkj+3iL3U9o1yVvjxSd4dqPIXz5EP6MutAl1OObRQc8nHAeuD2bufjqGFFGwLKEWyURw3QrDeaxa43KiY37YUXjcHmRhtYcZ4l7JnN7vw0BQjSUfzPns+qJeAUtSzol5fFA68U9MzvVOYcUPeKIGYLEzB9jn+mLrDNa5kqr0uQlKG8kt3KK/+kDBTpvce/4nImzGtX/97/8fwEJnMOnQR09+e+p6yB6Jq7aa5CLJnGqQ1Om9HEF6wS0MyEUuwUUTitIK0uWpxTLWD23H9OALxkAMqxdDV/MQqNlUh6VweoJaYRfK0XJzuaTlL6nNuu61YYmBb0fMhyLcw0Rb1orIX7Nh6ASQ0SJ2NK4NRKpNVCqzv1ZQx4IvC11RtxWmlm7Mzt9Gex3DrPHgOYe9Gan4sSWtulgC7WH+IOdR9/inAZD5og2KWYX1mPUm2e8kdYJJvZlhbWcGvlFua6E82tLXVCOByAmIKZXOJjRwowWpLuwTjGapkxLMA961gzQGw8A5r1e73c8UZgKNw5msS9HAmkDk5xqc5fQakspRXXxzW2zo7kOaDggTaD/Z0YAX4zWI6eAZ0L4RUu62ZvpgDDWIKdTMdvD7X2TBVH/awLtQkP+7E9WkBaCH//P/wH0aCuWknzjdlouzlC3e3KnODs5HPnaKrMjNnU0upxDqrlWp79q5VkkN1NbgUe1/Qa23SAQWCy3e62bP8PaZsrdXgyLdIRTfCw7Y8fPI3FG7fi3/67fxuPH36OAOdMV/IH/C9aqUUs2+QgRIKinwgedCgG90iXvAdfUa8c7SRZsa0/oEoa+Unxc86o3zyzhGrwDPnQn8XqGEo23kk+yfNc95o8r5zY714ziuJmFLUllBeA7hGcp7Rxlnuuusj4Lv3h7tfHe8/gQdxkrT/rR+kFGJAVZdgntk4QtI2F9Uv74Bd52vN7lS2norly6Py8sGSlzBBX1Ll1TlmB2lYt2q12LACkJ4OT6GIBnl8AXh70BTCnEiefycl5HGMUuGLIlVO+LgHQ1yXwXPz85SsVOHzxlyCquEHhf6HcLx6++J6prNxfeiUA0ldeFQALLiU17c9nTG82FwCcr8tLd/7j//350eYzGo+WzmAkSH+wTY8PoZVuFBbaEEvBh5G1jIHBFDKqLqTayGC50wgyQ9IVBVsdQa8U7fb8RdwKYKNzZTbTCXiCpFnnwmmI63IZrRnQNstwhUeqWsEJUFX7KggZ8HTVCeXkzHaKU4C0lnJvMTsfpp0BbNL1hDmzIImB1WCdPae4jzAjcVFCI59icVlvR8ScTNzHVTRG4ZKeGeovY05Bl5NDrOXtx9HGKlmhbQrhYY9yXSIEc7t5gaN+rihx0wK4raAH+bqLiII27h5nUNc4iN2V856oc+Haz6ZL41Zc0lpX0Ta4+3EXJs2DdaQZ4j1DnZuLa9TPJYP0Xc+zlWkzRHH7cTJKa6S/vxnnrvskjcKSfWVMhj5wVYO5KcAyS04fgt6J3DKoDMZ1XZbcSYTUzo8UOOpYe832WlxZvx3fefdNlOh2bq2vO1SrzeQhW7rXrl4wCNNqzaeV53I6hUVeKFgRBqYc86wgVIKlK0bc8EKayofyAA2jndMJhCo0D393UM+R8oOD4/jiwfNYXL0Vf/hP/9AAJM+cwUcdWBd+kGjUPqeRJK1VHJRVc0WQsbjjpIPt0xvJuKxCbtm0PyciQ1v7T3rQggQ1YShXbph/8lhh7eZcPbWRvW+m/skvtoPrMi2lKcAFHSjLGQXZn7r+1AM6T8NLyonbg2kBj3seHnUc03gmuXLIdPJ75mYZ5i1XCX4aCxaFV0E7c1WFU28AbYs3bORLpWp8syTfYDFaJ3kgAZv7xXgAHAcoC/Yn1gFvwHXxzjoYjQFB18XjGbktVjF46psaYbqZj5OWHenW60prXrmWHtS9CKsVj9CYwmL1N2/lvm7ssT7PdQyztKxJAwb0D3di2N0nD/vF9MiyoSIPUeOX4YhTeIgGF3yUOfrX9vqFur31v/mn566tdUsqJxz2N7+M7sbnuUjaeKAZOkKWS4S0OrAIcmcMtEru7oulYdbmbaaFa0dDBToqew4QuQdfE2CbQ9O5TX9vMMIKA1RI3znGBAc0svEQHh6H1wFj0jnl41RBRTu6FlgALWaz04EQ00IzEMr3QfcotxlyhFDZNfhagfAzCLjbHwmChZ6QMWA3hMy5cdOA3xRvz1y1Ep6LvPf4y1hqV6O5dj06R04BmER75Ur0sHLGDh5sP4zDJ59iSY1jYe1GujKHu5u5z5wCAhbyMjbXzvOYc/a8HU3B2Q80qbe7g2t9AP7Sdi8k/bB4U0gKgS/WKMtkswn6A+rm3CzdEK2/WQBltr6UU0VUAGfTMHwJqxZAdF10xnT2NnBF93OwY8a+gcCWk1apxUJz1wb7oxhAQrjpY8FDCtuOTMinFpFM73fdP5dEraxejY3NfbpuKv7R7//7UXK7sZlTLCFdalImoOpGUxYXcm4iv6lxLrPTyDU2qUvs6W3SIV1h6t/pYu2ld2DcCtdN0Mu5lrhpblqHcAmWqSDg3w4KoDeZiY2Dk/j4i6dxOMK6HmA59w7iHAteq9f+Sc6Bzg5M5Dpq2pET3+kPRV7A0fU1sG780t/Wa4Lw6q76rL1kuEWLT6sxgSXpBLUEQdvIc1CVZ7X6pBq05RnPhDHNL72TBFcMiuwL+wYeAgw9z7vi/oPUYQTvuQGJ3o2j904pCXgHvUIe5EwXihs+rbdhJC2BBhC0Oy29gtLPuXso/mI5GbQQvCnfQck0HtLr09jBA2ks5JZk1aV1rOwuinQnNxL2+I3h4V6cgRHypn2lJeguVCcnKBz3+Ez+gm6ShMbnoeuGYrhjeQphAvQF78k/GkwaVUlnI5bIjLQznOWepQ54GNKhMJrDp+2zvuRvvV1ean4qIOVHmcuy+EwZsypZWvHKqvm+/R/9wbk7ANfnl7OA3saXMdp5FKWzAXXHlVUQ6dDUyForCGgZ87yMpeJZHjlp2hztCJjZoOuACh3u7qUlJ1jO4xZqVapNBAIZod6YR1PPRk+hRgvbgY5YTQN25mVjBCtdaDdPUKM6m9zGJpvwgGCLLqYh1qBYCzjowyA8OKPFgxBo2uNwpLDbbK0aA6c5srVyI8prt6OPMB08fxgzaLHZs1Ecbm/Ftas3o3HrzehDA+dCGc80xuda2f7GF9F/ei9K0KTaaOJSDxHWbtR16wAad752nziFIOOoaM88YIZ7xtu0gI2puM7YzoEi+Wn9bEsO6gjiWN2a+I6cm5+jX7n+UjAjpVagcU53hoHQMC2gzucIheAazCkAQEZJixkGlxmN8UJWhFDGkBdhFNLkdkfJFToS6Hy+G+/x2MOM1cHAdcpruFyKtriagxQAlRNmB1HD4vut7/5GXF9oRGl8FM1qsXGCU6CcomEc2dimx272+T7sHedUEHeUqVTR3NBXl9ieFATlO9el6vYqyM7/6zoXTYVtGmjrFv25hAuhcS1tpzeMqepc/MlPPwUAAWwUkIpgMgTccjG9dJYkrizx3GKUuH1xPhtdaDbq7gAdWDsgc66x1QIDvXOARJrorRgXTgpSBwTb6TeugTavjFdSgKxWnPshUyvYKALap7C6R6SxbZdu6TbL9ykX8rXWDCXZZaJbKjryr9KOKgbEZLYOLwLq1LWiEoFeyoULEXJFzfkQJVWK6oWiUWm6Xp4W8zYE5KCJI9ORgOGRmgl8SUP4CoPBEIQ7oCsnruLyiNMZ+kNO1TuiUjFwcA7eyg0WAOs6Vqtno+ztbsTYvQVQxumeJrXtLR7LT/8WcWAt6FxyS7vzRXqnSMnvepha4vm8dYOohery5TXemT9foZHP+DuxgU+BVCtdryLDHOSRGMG9v3hd1M3slr/zH567oaqHG6kpJbCjP7AB/yhYc9+hfBKnpiJDAWRBgSBFCcGUEe08l76cUOhRrxfbu7iMuNFqn8UrN+EF3VsJr1AicDR4mg4ZU4RCKDP4R6CROfyXbi51z7NDECQ7xT3VTJsjQEhqCaYsc22WOrhGUWaWEGnv0B5dJpkghQuGdJqB62AF0BLMcl5t5XpjNxYtnRb1c/JuC+twZn4NC4N8YSZK53naCPA5OlxTaClneHCIZu6nRlTTGbs6Q1M7HcN2qvFzayvAwxHdE2gycG4ZHQ10UTPocdEWX+5mUwxKFL8LC4jv0Mnt+z0gx0OU7BPPZnbr/jJKzE7W5fVs5LKgR9kpkQoKjCyQJNQmoQuW8pvpBBHpbdypIlDh4tZantmM+tCShrl0y1PodYegqcuZ5KEcdeMLKeJX3n0nXr+Dtd/fjnYTYaoqUPQz/5L5aX91bom08AnADkNkDNXauJNIYQloXZWxGBvpMQyxBgUeASnnHVJ/0+TOO9JXEIAH5S3jwcejmfgXf/R+NLDcHSHXXe4ebSO0gCd9q/IUQI11ppjSJkM8guzI7bnoO5V7r4u7p3UG49h2FZrL9bTIJaHtsZ/0cjRa3N0457lK0wsFI01NrCWcAyXQyE/j2vaNvJluqH1Fukxvn2Xu5AHgaLnm3EPrrFu4sB4zWGgDQGvcOcoJxg5sZTzTZ5K6pEVuE2Asg+vpbtNfuRNOTtGJDDfIq+lW89wZPJjzTAE22XEMXxvLlbd9zpCXho1H0eY5w2ToNK0qbw+z39vbxJvs0E8F8BQsLH9cvgquk/b2tUZBYVgpnbqxaEVrAj/mIInhEmijeHjd/FKx8FLGfRWj8dSEdIWsF/1iOtPo5UhNvRs/qVa+kswXr6nX/+Z/ct5Lcx5BoMd9uJjZDgFhulyjSge4nCatwmo12lgzy7hfi1hFdUxymcI1uUMYYbuzH19uPokHWFZukjnXWo4bt16JUmsuehDUeJbzgCpYk5X12xG4bg6+2MgcYDEGxndbnEPeEEmQ9HU5qjYmndNdPMi5dXwU7ePDqFC2gfIOmtLGqsGPAavto50YOe+Neq8Cxs32Fa7rVh2m8LhZwuBoLyff5jkOaOA6rvvS+gtxCjMcHSAYgJaHRDs66cHzuVU8+U1DE9QXVb+YmsBvJ/M6eqYb57SXmbKrN5ykPIu2RrPyvDEemU5rLONT0h1Ak44adaoUQb9orq6E86B0+bTmIAT5uUZypl4sau/v7+FfexiP+9EVYCfnJCNCTwiYykPGErRyNw5jeViOxvhyojxlqYmpaKYTMKxbxgNhd11ChbiKZe9A2RArTRfQtjv1p8z1t15/Ld56GYU33I12w5FtAUcXWg2PW0m9K+1F7fLCEkTLac39coANvhPkHODRHcxDo5ySgXWutVSsneXprKPcXDC+KxfGA0AAOv35+4/iX/7Jh/HK21+NyvxCuLKgQ/+CcKQtJjUb69LiUdLT1UJB6WIPOqSDhoKJ6QTerpYX+Uu3dJEBDH1PLWeVqpY+lYEegmAh8KnE5V9ok7JMp+Y5GvI2bXRVzyxtNMRky1U004IhQKXlljtt02dGkotRbfKZMTSki0c+5qFSpQ/1BAr31+tu4ltL69369XVZ+9CPfAc9lLUutPwB2Lj+GeaEJ93suNhxRkXpaHejsYR3MRtDBxXpLQf+nNDu2n7PAzZ0ltPBuKubKhC6ldbe7nPqf4wRS1uShrzTFzelCGafwU+0JxWZSJv96FXopbXsdWXNez6jnGQePpdcUlznv7+1qu1PeT3n6cqvMLN5FUpGacLzU4nQGXph/jtPS72o29Tr/4v/2/ne1nNcHbR0GeDYfBy9rce5XbsdKWFncGuaWG2eP6AbrBA5opfLYwQlAPSXQgPTOY1jZ2e76ByYzYq6aNn5cQ7x59A9negpYWpg3VVdNq0bd4d2YboWaNLIRicn2WiEWQGlWWpQCZH78uVtYwIIjQBjOu/zXW0uIV18nYTjHzKbTKKZf1ZpxinC3z/czQ0XW/NLMY0FODO/DPBM5Uaqeep/FU0Og5ziGo/2NrB2jtJisRjdVIXZQQ8IkoCiPFz2sUdYGqewLQ5CnNteAQ0hF5wMImohaK+eQpvZphOwG9SzeMbpG1lzGCRbCiO6XvZkfzcXpedUDhjCnIsW8rqgj7FV5yk6Ilujj+UjB4Wc8uNGFsZdFcLcWp3KatMZA82jCHLgSSBWQwuEs7TD9JO0BrUkMkBNQ6uVVrz5xuvxxks3Y2q0E3P181zz7Z6QumG60wqeO/LYIJXJuTMQKtQFICp2uaGvsPblKzfwdYt451UaZsmlToBJxrGgnfFr6T7kUyvQrbgQ4fjv/vUP4ry+GgtYgoZ4PK71YGcv8LqzTQMUo33k+mqFxknYdSxGj1TtqewgcQ0AVinlIUuAp5Zqbv6LV6OL7iYAnqI4WynF3NKV3Jj3GIu1OPNkOWZqVYyzfkywKKvIji6wg2rSwZU2uwB752g3FUoDI8F5gz1k4wgQOceIcOVEbp8P1VNOoX9dnlxajxG07x8dpZJHu0Au3WDorzzRD2OV9NByi3XPEwwVp9k4+0AXk97VtqEuyqaxfj5JZ7tz4YCyBp8pYx5anic0pvJAPilHmmUcjivKu3xUhV6u4rgEQTc6lgsztpzWHB/5RCEPKtR0hzFH9TKM78l5zovViisO2peXTV98+iowkJQKllzOhbQEIVJhCQqY8L0J4RPnE7aoWxsZd82yGDygPYcYKXp/kwsjZOr2P/w/n7to2R1h3EFlcHwQneefI+QHhYVHhsZyjMvVajWEE1cMoFIgdP80n/OcDTKVCXQZjjsdQPA5rOOuMe5yjMYSvLAcPHNXAmndFF4ejVLb0TAtDgdBpmAieqlonNdtAL2kVWTbJYF0yP7iQr75rkVzrOsKKHgimmW56SkVDA9ESrcgtRSWIiDhPLSp+StxXluMo83n0dt+FEtXlqJ69W5Ulu/g2uNe7WwAfAfh/nhux+/u191Hn8Zk815UwxF0gBQmksndMj+XIdHfTt52lNUBGEqjvmqnmai12zHdWkD7ooGPt7EM97Aiy9FavUGbmznP0VFjjxrIAQEsH8MPniXsCgsFy2k6Wn32tfTP2BJlNBAS806LA0Zys4Np7o+NkzrKaD9BGy0Dd20BaeKsVIvW8hq4NBM9hOvETV9P3KQUJagblnnLZILnbLQXEMbGPO7YJDc4cGmbZa1euRZ//W/97ehiEY2OtuKFxdlozY4Ao6VYvnYHupRjQP9rSamYxp3jDGU0FxajvnoLSs7k3m4TLHf7UxdVYdB1rS+txATAnoYPBTwXvQ+2n2S/aC1ube/H443dPE/lx+9/Ea2128XcNZTs3u4uShJARsG7vZJtaCyh4AC53oGn+3UBDN08QAJwnUPRe4b1wNUsOWVkj/o4WRsaVVvRH46xTg9xrw+jVnKLt3WUdjsX9ddajVhZW0Xhl+CTjRhChwrXEVPoCQiiBOor16I7Pov9509jGp5p4CFN6gvx/AjgQ+nUTvsx3HkW5/CAI5tohqyzsfLZuVXeKyjtSvThg6OdrShhROSh/IiOSkGoaS1jrDQXAXasQeovTc+1hLEyBYLc8FaZkgeQkwwt6ILCugpXght9r4GTO9jAw7qozvkFGdPoUGH3AOAJZTTw5sbj09jcegSP4pH8EviUNBL76QVkUJ71bdwuB4FU1tzXUqvP1qkHVjWGkosZNFYKHDUfXpkVORZZkQ84QsPFh4z1U7e8T97OaV0Ez2rI4DE8etTrIGeVmMeDmrbvwYnB2QBDB6Pp5t/8T89HfdfWYYE0GmjYYfS3nyWD2QhHJ1vNuZwsmUJBOi0i3TtjXG4zpaA5d8gdZFzg39nbir2dzdSkon4LIjnXqYj12a9qcjqMvCowXKAd1R1WzvW66cbZ3kRvnqFhCoaAbAY2UkpKJLWTk0gn1NtF3MeUrcWZa1cpOxEpS4VIdGhr4QpW0WLsbz7Eg9yKK7deivrt1+MUoLacwe5mNOqNWHvxKzGpzuUgg/GP2bJO0hTg1Y/e089j6+d/Euf7j2IWrafLNyN4u9OwYEv9L2NWBsVrC8tYeOWkh9vPS4vc9klXhXcFYWourcHo8xnn6/aOoN+T6ALAzsWqzy9GZfUOQIArCmF0qc+PsFDpI51UZ/9rvczRNi0/lyN6rooTll136oCXTO4r42sAYh3lVAM0J62lmJlboE9O4+DJw+jDyGXnjCJ8khtiJqOVsNLtlNkafU89hlTEnX+GghmWrJbF97731xCYRnz85bO4eetqvHm1EUuzZ7G4SP0BuwpW0yl1zTDEFkryAMsHK0O+8awSQwpOrq61V2IAYLsLdw8+csJyCYuxMbeYMeTewV50DzZzhcLOfid+9vlmrL/4Ksq3H9//kz+NlZUVQLRCWsAb8Lz+4mtYPJU4BHhG/T1ArhEjNPCwixAPurk9msu2GpTvdA9PQ3PvRkH+dITVpY2JRSdP5uFUKPqZRisaeA3+dhpWUXc3pShFf3AUx8fwv3FmQDPjqQ7uuYBf7wHJNoQgzQQjQ1EaFlXky0PyVYJdnjVepwHi0bBj0p+hFF165zpez+w5p+7u5ajCPTrYgp+fYblhndNfzsZoww8n05VsR8eT47RqoWURV0eekI+EIOVSMMGSSMChTsqMhkYyAelVnDlJGyVKRVKknBzeqMzF+uJNwLYfn91/H2DpQN9mJnFPUWPaAlNZRQ4v5hxI2ugcSBO5lZvltLGKV6jzGCzadCK/IYdEO00XKwkCJC5YKd9WzTZcxAQpR0vQvJT7hcZczNH33eNuHCJPJ545zfMNlKv3jM1rvY+nAMH2/CrF8CR1Sp73zZUsBDNed6bNQ5UqFo2VKu5YA+uXX4urhXYRrDwVa3t3G2ZA89JBTYTe+FNqnUxpSQW4nWEFFpuKAiTcuTRn/ef37BDy0B7xGetqB+Z9rlimt0iZANVHewuyzkMzJpdlmSYR07fuKr8hmKNTjrBW3BONTpIBPIUtR5dgrpz7SMebhaN5OT1IJgGYTt3lGYBQI11SIGvoVynKdUe2jRtW26vpdhizdKoGZgdNFFJJLJNoPfo8IFjFihkCnHubj2Kw9RiL3D0NAYbF9ZhpL1HXVTQo9EBQKoKVLgCAMXSeItah1ufc4lVMfaxBmKGBKwCEpWZ3xcsBwOqhPm5cqwKazLawVnHFoakTfl0aOe1oNJpSpSjglQDNEi6WO0bDtgjtODrG6qizTO1ZKoZB1q5cibfeeTs+fvAAF7EaLyy141ffvB231pdibvVqtG68ECOURQcQ6208jOmMwelSBxbjelxRGc02c8ecPgKusus7tQXL66S7hzcBzRwQmPRzpHgb6++nv7gXHzzcjN/+G78bTzc34snT51h9bn0/Gye07bxUx2ukZ3jGU9qK42RR7ij2AFw8KnYGK210uE9fnOQcVY9JVUA8+nIGSzGncFEXN3Vw66gGANi+cj1mAEGPg3Uk/gTQUrj1BPQyjGultSJTCCLwlzvROM1Ly9AYqgOJWkNOD/JgqjMsNf74gMxzIeSouQtvwhFt65GhE7GFttgjGRfjKWN1NBSevbTkjJ06CjvJmRVjvQceFEyUJz2vYh6j0sP7QvaUa11j78jPabUhB+k6evPirUJeml+NG2s3o3vYic8ffoKH0DEKlvV3sYN9azjBqV/ypjNN2ii8Om3ypVjqPRi+mq+7w30/to93AEHokG5yUYeCmLy5YjWLjGkDhpQ08Zoj3Iaollrz0ZqpRw++3bfd8O2E+nssQIVnFvGqqtTDKVjHKo25BUGwEEKncVieBQlnznWqYU006XQJ+suCSeRBzxcwVBAtL0Jc0mgh7O3t5PQE40lagrVa02BAEs9/F+iRL59xf7tyazE3YnQPQ91grZwM0qelV0zH0Ry3XJnL2IZdWbjJbq44jGNjIlx180tM1OwABynGbqXEL6fsGHg/w5J1x+xcqeB1mNTNUtV0WpJOBD2jjRlzJD87yzr7ke2mrfzlg6exhHPbJNP5PEKVO7AYpRPsqJsmu3X1eyEg1tk8vY/QCMAARN2YGdbS8f5uHDz/spiKQDrJVQKYqwBhqdzEMptBm05jRWKhQNPcWYeXDOEuzY7mnUxOcxTWuZXGIrU+XC7oqgc3N3BwINdxUofcPxArSEtFTO73O5Qzm1aM5tcEKxaYxOqzj6fBcQEBcCxz3/5AmOqtVvzKt96J99/78zx+sYVFvVSvxm/8yttx/SqMuTgfbjYBt2JhOUVIHpKBtUxmMq5lmCXPdUbAZWjjtaYvzuMAZFBSThna2diJn7/3aXzyYCuA6/jeX/vN2NjeiOdc19Lex7Xf29+LuTYuaANr2PirvAuvuNmm4OJBUPZH1j97E8UIPYppFwboCyvG0fkhCr2KFeyu3YKBLqqDV2cojeQEed+wjh0lCHkVa8bpHlqOApUWinE2zw120xLp57bxrr+2/eYjLxdGiPkUPJYMwKuIg3vN8rwNiMJnjuDOzqLq6AtDUxkbS7BDSHhP9AwAX+eSJrjhjWQR1DLzzelDAKZUIF/rnkzgPX45WGHsSro4BUsvRs+ihLyszK/Famsl+ofHCYLDySH4dymjpCcrZUIZmkPpzLucE149RmljE9I/rajDZ7a1nK5rN3bgeTdYdXWKq8dKpWKThNyRWmCHRsmXfHc2iTHXGnItP9sv+KgYG7045j2iPe5gk8YUZagIT/AA52lfGeXgWdpTc6u3ziVcCgIVdz6fwdspNSgNroC0zVojg/sjOtSAtBozCWVD7Q1efqawko9H5+3sOnEZ9qRSutNOvTAB9ZBffIC0dCdUT8C1AVXAls/iyEleEpFnqB4dPcr4ns/aJ1SCpxAenycfyz6hflooBvvr7bV0DdWC/e4+brqWSxFAdh6V003s8JxTiMVoINkteCSiW3a7XG5aU9k68076iIQyR8FByVDeq+OmzS1fJ/cKYHOSLnTPOMzpIAXB9DyZ7VfIuUHtyVPg4ylByXoKhAaGZUPnZSoojlBatopKRdTEfa3jDhmaln4KUT7Dd5k9J/jCrGm5y8cIl9ay+Q+xWoyz1esAkS+IqcVg3Mdns128VQyCgSEOL10qGWkhvZwIfZE0n3NenYLiqol3334jPHnuZ+99QNtncnJ1DcB98+Xb8farV3P7/JxOJND4ljC6WPbOmTYSZSeNVQ6qDS1/GRgshrbylAD4CwDw/uNt3OtGbqb57V/5Rjz48gFCJM1n4tnmZuaxMD8P3eChBLRsNS9oDj2SZy0x26eOLhSVbcrRaNraB6gUuBburM9L8wzqU+d0KXmbLpXYBY2sbjG1iTLJ1z5xsMnJ4Nbj6PAgDh25BYxy7THCn5vemjj/m49l8Z1PQVdeSRDkt/WQTpezC6SRgpXUSt66aOhlHn7ny+W0K6hh8osXZSEIykaRjreWFejlb+8JYJbjkQeVltuXCSC45oDUXH0xWhWUDkr73pPPAEFcYCftkz4RkFz0BhcxcOZR4L3RWew62Hjuskt4hySL5DmHpzjr2mSMoJ4bhqAsT6B7X7k/Po5pZyIYJwRb0OqJFy5LTSFG4ZUwuDrdA3I8i5WFxSgBGltY6M4MyYPGpt29aDXqazdyFdUIEJ5BxuddrNBauiESJbho6uZUiNl6zklSoxoLqXrOBczsVkWeTatmFgT9Zy9JKKmXZja/HW3co6G9nkto7NILjXPx6ZXi5e9L8qNhEx2LV+72AabrstSuvRC166/E7OINABpmBJDTfFfLHh5G7+mj6D/9OM72HtJ4NL4dTkfLEKk5qJ/z/ywnNVsi6VTUaNNVOmCt0Yx5LN7yXDOqi4toqOnYOcZ1PEOIF65ivXj4+gBtdxiH24+is/Mwxj2Y2MEDysmYRJZBnWCg1LapiSGVjMtLOeMH9eIL5ftPHpFevpIKXueaTJyMnW/+ehHJauuqAYBOr9Dqdddmd722IOfjWZYaXyvHXXssOoUWJvCl+6+7oXB6YE2WStY5IgfTWJUEAkdn+Rzjppyc+DxtMw8Fnc+MvZDe+W850uc1rAOtr3e++lq8/cYL8YPv/yC6g0ksLy+hwFBOh924sboU3/zqC3FtvR3lKnzGc3mgk3th0eIzFYbkufjnt6Sj9OSXruiTh8/ig599Gg8BwC6WXPPKSrz48p14jfcPf/jjjBEedLo5KmycT7e/lgoBkQOIVPhaywq1bVQBSDcVzSWYuSVZp9MDoDzgaS7bl9aPcg2REnjoqwyrWLPsJhVcQWcvGJe1BUmbBMRJVDEwPKzJpZouEugcH6YX4mi9sbHLlqfllbmYt5aovGvZF/mT8SX4JW/44lOw91duQMLLvC4Vbd4wvX9tSH4jRcruxQtQLWRG5YTcAM5UDqVXTbe9BWAvGkIYuG3WAeVMcvL8AkYAlYyNjUdxcAzA4X7mAVbkcTIeRYN+mF+8EpW1W7F9Vo4nDz6MmcF2lM8AKMry/KDVqy/CD43YwZrf3niAoi7H4o3bcYDHcfDlvSiNjnLKUNISmXPX9qsvfQWeqcbRsycx2HmC0u5h5NRjdQFwHJ5nSE4QnLihAyRtuuwO487BQM9NGdH3na3NmFp752+cH+7uwIwRyzfuZiD56NmjON1/Fs3KVLRwhQ2iOzNeC6FvvMjpE6RPgio5fJGUhUADCwmCW7nSwo4xQcHUWixJ+ny+yEFAyx80yEvcnZqN+sqNWHzzV6Ny92s4YeXobD6JHsTxlH7PbHVLoFkIO7t2M93o0/4w9j7/KM527sWsAHURs0tXkxJ0bc1bF0YLYx7z+cXltbjS0N1vxOK1W9G8fjdqt16M8yvrMWovhmT/9BdYF9tHsbp+PUcf5bnT3mF0nn0RTz/8QTz/7IdxdvgUa8cycBix6nLXYZgeLuFtm/xDR8DDLiMrArkKZeEyS5FCBJKi1jbr+kulwPdmGxcXq6dcafJ25UAH4MMlxo3VLRL4FDgVkC/d3qQ0NBW0ZGzzdSKw56W4UWgNJaeLnPs6ck93LveOJH3ufkId7VOBrgBT8qOiRX85ooomxyo0/irKa607mfw3f/3bcbS7Fc88qB2Q9tDztO4AoOVWM77z7mtx++ocPGV+1qsQbsEuwypJDy0dmV7tfxrdTj8efPZlfPaLe3G0348u1kX92np0ELIXX7wF6M/Gv/mjPwuXKnrKnEC2uLQUjSZWL3XXDS0sanKHTrbTthnnM3aluzqCr3vHeC+AXzOPmHTTWZ7wOT4uQU+FpxJISkAKfyddoFdalfYk105wldP6QnCdXaDFrPIaGMvjeQfKXNVRyAjPQGczcpGA9le6ds6soL9z129oYnlaQ4POfoaHjLLL48kzPgug0lH+yjo7KzqnpkFHX5fA6sdfftGivOR9gcmBOjf/OMNrOtXdRMk2Z6rhOck7W0/icP95TE1w5wH2im8UZ0WAcuCwd5wWbrvewPVFiUGXke76jTuxO92Kjc/ei5nuTniUZvv2S1FevIrnhLzubcQcfXDS7cfs3Bz9ezM26I/d+59G3aN7UWi5dHXUQTktx62Xvxr9wXk8v38vJr0tmjogTSPWFtfjZHiSh5ONwQBB2bX09cZSnCIv7keoUeQxArml2V/5J1vn50f7UcPSqc8v5R50Lkje/uwnMX70UbxERW+225i81ZxL9ckXP48Hzz5CdJ1DRqfIGDDKBUvwz06a5CHjBq+TneUQX1DZ+8Vf42x2KwxKzxZRCe6UGjH38jdi8Z3fjsF0PTY//nGMH34YZQirVVcBDAIAc6uoG1/99Si/9qvR47dTJWZgrsopDHawFc9//sdx/OEfxWx/G6ZCgO1c6iFEWJsGTL8GwF+//kKsf+U7Uf3Kr8UxBNmDKQ83P8ey/DxOjzCvm4sxfecrMVl/mfKrOdWmQTvmYYw2wtl7+kk8+NEfRufJz3NaQzLlBcAJOI6E5uAKL+OG7YXVHCVzSkb/aI/Own3H9pQkMr4MejaFwJKThpHzoBpYgC4lU6C0zktY6n2PqKQhDX4LfLoWCkDOR9QSID/7wzjK5ax5J526O/EZ5Syv34w22jC3jeL5tJjpDy3bk24nBrhrQ1cj2DMKqRYF9MuVOvyfm1vOEU3B4GQwwJL07GGYnX5wd+FvvvNW3H/wAMCm3rafcqyzI6GK87Xldnzz7Zfi5nWXVDpwY/mlBOVcxz7u8YiW22ns7x3FBz/5NLbub8YspBrQ8JOl+egg7J5X/J1vvxv3vrgfXzzUHe7GAu7QEgqrsOykC5Sl3oKeVpLgJPA56dtZEU507tLvjXo9Wu0mzeMfNBP06U3Sw93ixl/KQ5KoHByscGCDn6TD+uO+CkO9l/mgWCYoGQFVZeO82DyGk3oJ+AP6Y2CYx7xTlIQiFQDWfbUZyyu3o7VwPc7KuIfc0VI7oa77WF2evY29zrP2rxLIk9RJPlLZW4+c3I0Skv7ZCNOpbC5++YKli+fp4wwIkDYtfgcCp8uxgLVXA9RyjiLtmFnwrA8swlM4F3pPsGqje5hTceoYAwsYFfO1ZsyelWL/+CC2PCO81YiFV9+K/Ukljp48iCW8rgay0NFLcLECruxM/zAaELYKDzcW16K9fjc6fbyRnecRx7sAXgcDDysTQL1y5Xq01u/EMzyMZ4++iOmRG7qOogUIrs4t5RS0bY+phZ9phhCFbOg1FTFSlQIkjimMvqk3/2f/1/P+swdR2n0Wc27bgyk55gaSGitogxtrL0Z1bj16uJ5PHn8cjz764xhtfYyj6kgUL0BQ4cmJkZKW784pOgRYj/HlZQQJW5Bc0l+SH2biIzd6tIN4u7ph4e47cQUAPDyrxvYHP4mpnS+jDgjPvf6tqL/yjZjgng4QjuMHH0f/8/djGeCef+XdmMZdHpWdSzfKZXRajPs//R9j5wf/XZSPnwKEjuQKBb50H2dj7erNWH/n12P2zW/H1mAUu7/406ht3Is58p+uk9ftuwl+J+WVmAxhLOo6s7IWp5j/dEVUqXODzut++P3Y//m/jsnjD+NsDKhJcUoSjHJyNB3nK+OKCklyuzwnc7qlFumxbOTG/JqMKgDCDComwBN5TuUyh4XqetIOlpExpaaxKl4Ko89Ib11A2TmncqSlpntDrlofAFEOegBOHieqhSIzONLns1kQL8HjcpcglZhuopa6dbceOWHW9lDHXHqGBivA3vjbJG7fuBYL88346OOPsDhx37HUXXVgfXTlsvNJ9+KdO/E3f+/34s23vxrO4zIWerD5KPZQQgMYf+PJVnz+yf3oPN2JNjSfxZXZp/3PzsexezKAFrPx67/6zfgX/+yfpcvVnsP6gO62VVpabxvIX74X9L90L131okXd0BtoNhPYXBopl/ic4JDzU32e3xk7B3ByJZDKH4KYp1OktALl4zNc9ARDPA/pbnjCGKrKqN93niS8QLpiQrC0PssTz1x/LnxZXoKt/+w3BwVKnueXapyr0g76k94VTNmyC28HDuJFHaw49THt5WqLJIaN9j7/SJEvL/m9oJDJCiCs0hc5jYpPR1UPj44ArF4qVK13FzXUl9Zj6e7rWG1ruPa92H38eYwPN9IQWaTPG3g9R1iOR/Sp07Dmb7yCLLUzpDbBkj185nr9bnqbzpwYDQ/hKegCM7aXr2KJXo8DLEQHMhZmTqMBDV37rkvsBPVzDKIjrGLnc573AeLTEd4rhgYek5b/AUr8FAtQ2thG+5EupLG2FWryYbun2gu3oJO/II1XL1660QuzjbiGaenWThtUvOf6Th+iUbkNk5ldaJUMrvqTH06cdudg1/JmzOECitN1zlcWzeflNTtf/TcdzZWX4tZb34uVl76VE7T3cau2Ydaz269Gf/VOnKC5z/sHMfrivej+8H+ImScfpTA3br4apauvRPcM4EBTLVwHvLBcn/zkX8XBn/23URtsUNwwJjC5J+G/9tpr8Vd+72/F3FvfjAfbWH9//j/GLdzcNxdXowzTPR8cxJPhTjw/PIrzUT1Wpq8C0rUYXn8pdq++HJsI/sHO02jT/luY7Z2Nx7H5k/8hRliRMcJVgWHU8hM0XbYT2JQd3XGjOe+cwFYOJJzgtmt5jx0FxpVOAOV/yfmFLTdEcEZ+OxpzuOLUK3fTgAbHuzvRhTlcleHmq+nqnRQdK22dI2jAvW17APTc9w/LtLO7G4e4HWSB5YPgo/HtAbWrQOmhNO7iU2+h7bFExBBHaifUM7eaAng1UXOVCc/5p3AtbWMWngBBtvHaqy8CANPx0Sef5qiigCFPuEO2E8RdLeJ+jgbarywuxLffeS1euF5M2H/08HE8erIde/RNgyKv0GeLAIIK8HMAcK86gyCcxxuvvIRiqMX7H31K3WkJBHANqjQQDIuBJqwxG8JLgDZM41EFc3NFPEs8S3DiVa0vxWyzHSPdd/LQnVeZ9Q/2sZBV6igW2uozurEF94I5lCu4THSvedTzgiWenpJg6Dp6l6iZOjdMIP0EY0F9aJ31mvQejMde9uEs1l8TYI8qvIIMWfezsyEAOIqJE+Cd8oKsOdcSZE8ZcnK+HoGDhDnDArrnyg+ecUDzcgRbsbSgbAE/jLPZh17mR1rIyq7KpCiXfgIAs5flUdpuPNUzUGrNpYsJ4ygM2m08cA7rEeiPY7BiQH+529TEYzmP9wPGjVnqfgrwOT3LwZY82GmMYseay1ADdHN+6qVCk+fSQlWKqFdWn64tLN8iBJfxTAiq92Rv5ya3ECWVWD6bj/qXt095D95tLtyQVpnA/igKAdj40Mnyn8hv4D1HEb1qejpFHJRiCWQ+w0cWeFrsbOHoZlZQEJRhLsqxOr6de1dUhmvUziVRKze+Eu987x/GtXf+RpQb5XiCm/PB/Q9j6vaNGAAAOz//fgz+/F/F7N6jYg4X5Rvv8gSsK3ffjte+/Xsx9+I3Ygcw3MG62392Lx7+y38S8eAHUQ4IDzGq5Va88car8c5vfiuq61di9+lhtDb24g1M/BIM8/RwK/ZK3dgbPo/N5w/icLsfS42X4uriTQDseozX7sQ2nX+MpTJ/fBgLy9disLQaHz39IvZ/9q9jsPEJruQunQDT0+bCEqTFKJX1F96OlRfeiaPRaRwcumCfjsf1O8XUP8WqPM35cONoAlw5Pwy6zDXm4+ba3ZidwiWCtqWqE68HuQmrNPaQ7jFC60H3Mo3UdeOKmnHVV78WJ7W52Nvdxjrei87eTu6gXZ85ixp0cxWJsUVd62Q46lvG1V146V08giYWwG6cIfwTnj3huytVkNOcC+eh8FpAalohIM++sMHUIBkYQXz9pReiimD8+c/eyx3EcxNY+kCwUDjnV1EIWKUHe3sxxHu4tjBH3abj8PAwN7etYRmtDidxDYHyzIojLIIvSmexTXvH1Pdb734tHj9+ENvbuO640zMKOfUqrFZp7/QWeBHrothgoxNtXN52u3XBOwK4QkLNbXvVo0fncmrOORYc1M7Ba91K2zOlBabFCxhfPp8rOmaKqSNdANaFBY6KO3VF62TSPyoMAvhdgVY2chCDMgUYX87hzL4kPwVT5TRNv3gAkseizkA7RzWVpeIsG3hLevOcU8iMC/pcrrvGGnIwipv8dgnfIIaHO7l+2nW9sFD2QcqeIkiejtIqoIIhl6kX30lzueDAZZLSUlTwM7dkmxSy7aopvYbDg63k5xq0uLqwltO3jgD+I+4ZJ/RIVkE4B34sC8WTmCBwUIbKouBB8y/q4y1DJNJahaalnVX2CWiUW5lx31DDGXLj2EYBnpgd9FN6AvlfY82n5FX+FQUU/9669a1zg5itOiYpBN042It9rJIxRDYTC1TocsY3rk+Rga4QN3gVmWVk75eZO53AJVuCmh2f10mVLgRfkuks3BiQrSz+p+ZYwmR+6zf//bj+7jdith3x/P5+/PhPAD6RnnrufwkgPv886hO3CDLTSswg8DN8Lq6/EF/73t+Ka29fiy146/HOaew82ojNH/6rGH7+46ieHKUWb2CFXb96O1au34wBpvvh3hOsjFIs1xpx3DmIPSwe1xi6tbhbJHWGTpeo5RynlfYaJtRS1F96O1pYhHNYFPXuIYDZi4/3N2IPS3B09CzXnKoghKSLJlLXalx77evxxu/+fsy+sBIdyOEKCJlKZX70dDee/fmP4smP/nV0nj/GskOAKH8eIfjKzVfi1ty1qGKV59IfBMTR+u3d/Xja24/t6VEMycf4Ui6WJ8PF2y/H0l/5vSh/7d3oVBQegLJ7Er29fkzv7sXppz+J2ecfB/Ze0kVr1Dl45cWlWP3u346pV78eHSwuj4c8P0CQnjyJ7qPP4mz/aUyhKGZpc5kWuo1TxjbhGQdKdJntYRna9dy3rl+JW7jH/+6P/pT7tRyI0vt3wKSHdSDTL62somCWY5P2lMmjWZ+JIYC9cjYTv/3mm3FnfTkeAnYf3PsynlLXDrxz+4WbsbzUih/96KdpNcsDup/ufmJIRrfbpXPHnWIT3larybudACXNYc8UymRK+VjBEfGwpJzgPtVYjFNAxe22tLg8x+Vk4A4qWicCq5OoZ7CaZrFo6jECaF1654YDM7jsLsfrHzyLzj4KiH/O5XNu4HikENDxlCdfOB3JaVK1WhmFVwUkBNfC0srdoN33Ek/gzLm2yEieUIebeU59UiGR1rYU26+5OUMtrU0NEp8fUef+3mae2ueWYuki22zoqAUkULhMTeve5W9uOlHQjzTUMOHDH6T3pfUlenqGibRFu8Nv8Fa/k1aqMb1VLOwy3swhvKM77PGhrocWAlxtJk5IqzQQtPKoq3MljdXm6YZcl2YkgFQFhvjyueQt6qIiUQmRhGcQeNGda8XkaZSUbcvUF/mYAXTPsBg0yFMn4ZGZv/P7/7s/uHHn7Vi7+lpce/VX48Zf/fux8Ju/H3Pf+vdi+Wt/LdpYVaXGKqxeTvdKl8NdNdwNJs8EgRGKTwQWwulWOK3g2pW1mPf0sUYlms0qjM+7znfejUYNV8zv5WjS8flZx42F8eu4aKtrN+LGnduxuDqFxna/ufm48tJr8fJvvB5XXn0ThoMZsIWXb96Ju3/1b8WNv/F3o/nyOzlsfvfuely5DjBC/NLmXjQfPYzGxsdRmRziVmIxVmcB/Fpcu/FyvPDub8cC7dvrnMRz3Vm05T7gN4Q4J6czKAVXUsDkum5lmJI2lK/eiumVq9Eb7Mf57v24OXsaV7Qs1tejdGWdZ7oxwZUuT42jNjuF1TkTFZh/lu+zCEVzYSmuvvRyNK7Nx2mdPnGZdIWOq8IUdPCTew9j8/N7WFrGRnjDlGWUzMrcUqwt4NoiBFWslBrAqMtML8dRpxs9GVnm5K3Aj7o9ymtG9eqdmL1xI4YtmJZyBjCJUwQqAgbW4TnWLJfhQwAAwHBU2Fn41Su3o8Jzo6VSjBswEvmqg2vwUWsWiwmfoJHtK2W/yw8J9jmCzBstnfMVsfIcLNnD0vvWu++gIBuxy3fjf67nbTXrUXPeIkx/uLcVnsh3c3UO4McafLYZi2fVaNfmY/eoH4+ebsbecS+eG8uD51584YX46MOPsMiHMeyfxNHxcU7Qd13oaOAEYYUJSxqFvLK8CI/VoJlxISwn5YG+TVeLF7LABQSFRjhw1VrEkgGUYRiuISxYQlrLWiPus+gSOfeSdPDC7eXPnJOKy+6SUt8LS4tpoXmmDar+YlK7ViAgRF/lZq2UJc1yFB4hdVVDYX3Bd8hzRueMt7YWo4pVP9VeyTm8zlsUJLXA3IndUAOdTb9VcuaAE4gz/ikYlFA24wH8AAjBF8ZxExAENMoWhLTInFg/BPycOeCGKIYPCgARgLT4CqDyISeZaymqxJzyk/WkPbnLNP3tDlGt9nJapee49Gfwk2UapnCpoBvZ5tkkySNcwzjQ9VdxZHtph0fK+nb3KhWnuzEZG3c3KHlHcHfusR6PoO8aeq3e3IgYY8bzoo0f5/M8M4u35D4GdTysxaWr9M96tOdXsp4zpf/Vf/UHD9fvxMcQ6BfPP40vH38Qp5sP48rRTtyCcDfhozv47FfXb8fVu29GA8bYP9iF6RwJ1ZQXowuzVnNcIrnRwpKWoKNrNF5B5W/e++VfrQW1Av8whLlQvJ2J7u4hjcYygLEcsw0SnZzH4w8/jfHhOOavrUR1Cedo+U7c/M6vR/3d2zBHJc5Hk1hfXIkXXmylm3b8MQL+4YNoHmxg+TyLo+HBxTQZysC60G5toGHXADW4Oba2tmLUP8y2lKotyliL0so6VuY87YLA9blo38C1o+xTmGCAdp852syNVYeOlN16Kbbo5O3HXxS7zJy4zRS00T2T3yQAAgnHRg1Am5qZx2WejmEXa6Vzirt5Gtv3Hse9H/+E57EcYDBBRwY15takjk0FjiZIH0fUxwjzEDDYxo3eHh7iNhnHOQtPQut2Ornap4wFMTu/hqavprU5PEAQeuOYxYI9efYQBN3MM19d9K5rlSefAbIe0TnbWkYZIGDU8Wy3GyfQaLz9PIb7W+lejY8PoRnWI6AjeGqRZO/KC/wxlpbTRqi/ltezrQ3SncTX3noDC3cQXz58moJXpt5af3lwFun29g5je3M/VgDxdwHElZNeNHBDtSofDwE5hOetN1/N0euHT56lYDnCXM73DPxXgdlrvPFwAFnzdiDHl/lfeiJpBUGvjAdmB3Gfe1pBrq+edN2cdjdO3aC2txvjg8047exmTHrc2ab9u3HiVBVcPdMa7D/t7UX1dJAHWB08f5L90UDxua19H7dcVzh3HKINzoscZ73gR8GIWhVHcSoL/kKuSKeFNur1Yny0z3svJseUf7gX/d1NrOXncUK9xvu86RPXoo9I1/Uedfcc3z78dEIdc9cd+slR3vGF1Wd4xU0hVKQuc+10u7mcrI+lacjF+rqRrbMKDHc4veTocD/dW2naQNbdKWeMVzA56WNoCG7nGAko5iHK6Nwt7lzpNYxZrNAzR/5hxFnEugSrzGAgOHqfU63oP5qbaYbQT3k8Q44quRuRu5MbJwQv/EzABdx4GyOnM1G27n/obIxidsZ4hCGAqdxAWTm74mQ4iV7nEO9jL47pU48IHeE1TC2//dvnxua6288wl/djls6YQchnQfYsMNnZ9Zp0HijvrrOuJHAzzNyRBd4p5JsWyf/8WF2+Ei9hyTnymLuqeCNfQJ4CIhPyNvB64SFzh4b4g5dzohZwbd/81t+MpbtfiWfPnsWnP/mj6G09iKXVq/Hy138z5m/diZk2z5P1BPeiVpuKnEAOT3U+gyE/fQSYP4snzz6PL7a+jJ676ApK/qNACbdw5YV449d+N5ZefC2eP3ocH/3pv4zexhcwIdZQFasBDYx6gxHGoMckJ1eXqXcN6+E25v71ueXol5vRuf1q7Lfn495HP42jD/4kzvcAlzPcFZgY5M12CgKytaa663Gj0ooJgKgFL3n6MNyzx89xSQEhXSw0l5OIT2HUyxUtbr00hUIY9WE2rCe3NHOE+JR/PdJZTg1AOYEZ9vZ3og3IG4c8V2POAbq49Z2jYxi1Go0qjizpEEXywbKAB0qAltN7TlNA6Xn62g1AtfRdsuYk8wzeC8xanLQptzLCgvGsXCePK9w5J5F8Mr7DW4H2s1iZIbBHzDVr8cbrLyBcvbh37350B5eupatMytHdOYiXoOmvLC7GojyOGfbpwX78gjo31tfi1s1r8fMP3kfIeCatVNkHd4rMnfpSYJpgg5DJm3FCm3Q9BWdVLy8BmvpmUq4IQyqcWUDIa6YXNO25CcAh38o8xYixwC7IB/Lg/fNcpUMJhdVnjiiT1vqNiKUb0ce62n70ZUwApMqkHy7LFNQLN3A6FZp7Q1oa3YHn5EiofDoLXaAx/4rQEYBOO2lY8oWrblyFVIFm0m1mGteC22MAZDJwY1gtNejP32x1VkxjgJLsY9rSPe7E1vYWZTkaDQ2dKgBtTOPKDJ9zCzKPMHCduIc/afU5YCo/6z47N9a5qbbHMFq+yEKZ0zXP1U+jIfQqYoJFfQRBLFjy0JW3/3kY67KfRpYGQBXrrQKIYd7xBG2Fxw2ruV4+lZVur2Shrs7BdBTe40EnCFYXJSBwttrtbE4XT6HXO6DUwnizHys1LOfGvOcOk+LiVZi8xUvB5UoSTgYuNCgPy0g+Y1KTeFXhTsCkz5dW4+U7L+DuFC5AjiZB8CJr86GxmWc+zEuohbHk5CyDfOjsamMxbr78btz+2nejPL8aO08exL2f/LsYYo24lE+zWg1aRsvevPlS3LqO6+fo3N5OWioPN+7Hg+0vA70Wk5SKAmRlbpfb1dur8cavfi9e/pVvR2VxNo72TuKLn38Ujz/6RZTQ+Ddxzefp9MuBjcoMTN1o4VYZPJ+P8dxa9JfX4jH3P/vkJ3HwwR/H6d4TGNx4IAxNWy4Ds/lHAaIOeOoYpCm2JINF0YxPN3H1cPlcF+y+inKy046cg6abpLDmGREAowH3MZa7bp7rKKWvFHQEUoZ1+s/B8V4x4RfwzJ2pyavb6WUccX5pPgU2V09AB/8pKCnR1DljPoCOQq8lY595cJLCUyg7LC+sX7d0kqFPsVLcj/F83CUPXE3qqptpd+dGFjwnEMlOPq9SSTykHF391eW5uH37KtbhSbz3i4/jqDsIHM14o7UUbwLY81UsC/L42c52PGtW4zWswIcPHsfBIXSmrVl3MnRjAQrgtyAopFlz21BM5/EXd3hLXWNu0BnaKUwZl0VSTO9L2FAoFTgFKJUVeVzgOIBPevuOa65EUYh1/7V+BWU31zWEUG8vxlR9EeEb5cioYQS0WMbT0hDgnStZyD+VRtbwDJ5WoQngggYAt3A16i++HXH1xeg7P5M65Hp3vjf4XMXtW7I/AI4hVumjT38aDz/8s+jB/1rr1rvVbgEQuItaTvwuYGgKi7oXz58+TT6fW6BfUSwOrAj89pHp8pAx3BB3/EkKkdYRWQ2itMp4W/90r+X9glx4LHQN/VLMXwXgRk4TAgxPcbl5VuDP3qAc9yjNwSMUghaoB255bvQMOCL4n5FZxibJx5isu+ooZ4YWjBVqsapYxKpsG3VRKbumWN7zhMw8+0hiwHf2tYdPTdXaS9y2yvxNBuJxGd3ffhg8FEBMYgW4p3BYUAqJHGGB+Wn9sMgw/1+6ezvN5AIsFSjvI1wmhUz+TQ1gZbiWjJz3rBzp8sU3NJPbfc+v3Mn1wOPOUVwhr6u4hgqKBmQ2SuDgumcnbBxsxaPtJ7E72IuxJjgFuFtNEsb/UMTAqPU33rB66/V47Tvfi5VXbke5OR14M7gZw5g+7keth2tzeBxnfXxJTP+Yn48BjNRBOPdgkmcPPo/tj34YE6zUs+4mwjGmJeo5y6GwomXFi84TrirtJVz9Nars8Yonsb3xLD758BfpirYabeiBqHDdmE5OdkZuWu2FaK6u556PrnJwlLcEs8w4XQWrwlHGnIrBPYXWDU/VgHPLV2O62qYvcdVRHm6lXjMGSU0cnTUv3VinyNinWsjO/XMDVM+SOYUxU+BhXk8Ym5wAdDJ5sgSCAA97nm1+AajcVsugtHkVwIn+hhGdoiNwSxf7XF4qrDQAEjCaa9TjOmB4uLcXd15+OUYHnTj87Iu4iYK70m7Es24vPsRiuf6Nr8X+Ef37bANDuYwAFMzcvn431t79zTieqsfD938cMwfPYu3GHYC6FjtffhnnB0+iEvSlvUPfZ9ySOhk7s1esgzE/3KKku1fTOJB3aJr95kYASrblef4uN3nGCdOuZXWTUHlM4DfAX4ChylZ3UytFS0m3buSxAQhsTlC3RtYBOmj5JIg4DYnyZ3OSt3lS31ksFuTAmKCTvT0ywZikQ5cd3OPpcS+qdIOWq/1vOAVzMKfG5JxQPAH3jDw6LLYGW2w3sz62QRDe2tym/ifxymsvxfLqavROZpGfszjsOmUFi0y+gBcE8f7eBu4k7vcQdxNvz40lBKJUjrT96++8Ea+/cj2B3OlbAqBxPkeYnTucgxa23HqKAcitmGOccgJdddVVMM83duPPvv9ebB/2SZgcm3wuMKViz54zE/5zzSlxhluSuxU97/FKY47nk2kvXqbxn3HVqTogaEf4LkTWV/GwPwSkHOGlglZS4BBsEtT86u/LlyXzjDt3vHQH0HL96kWOmdyG8i8bzT/v5PP8F8eK3zCOQvLLFykp10GDs/NC27oVz9X5tVjKzVrPM67SBfx2OgdxjJYdwrWeUpdLtZIjyFnm5bpM6UvCFOBZFOwqjMbi1bj+2tfj+qtvxPz6UpQapcDDi837z7EOP4wzJyE3Gjlt5OjZgxjvPokp4xaULfPmwUmpKGTcomwZOEfCpAR10GW5sXozlltraOBR7BzuxSdf3o/nbv6ZgV+YPAPPamHsY30iGKW+eidar349AqtiABgM9jbzmNRqiXbiijpd6HxwDLNhEQKm3W43FhdX48Zr34jm9Vfi8QZW1BefRquE23KGxYk2zqkTpFXxOHIpnXUfcunRi1+N+Rsv5yHmfRTPjBtQ9ru465SNlTw82gH4EDTJmTzgpGEBhHZC95y/BSmcxK01LA20PGeheXnWPrXPaSdMr6Z+67WXo4lM/ugXn0b/fDZaWB6/8/qLcbVZiY8/+TQ+2dqLxVdejanFVnz+8HHygkLrvDJ524B61V2IEEaXlDnY0rr1WoxK9dh98mVMufcjbcjzVARn2iynyRep0KWz/UVd5X6tNHvR3Xq8puuvJeMj9uXJmL8m5JVgDv0MadhO55lqbFmWK4OGtKWORe7GEQOE1LXDZawjrUwHjbSbnHIil3j0hHRS0TjKrRuZLjFAhsTGTLVCGoAAHnElEa5D9HAdVYRleZBmyPZacvKl4Q2bW603oE8LIMLKop4CmGlr1Ev67cFTI+79zd/9bnz7qy/E/kE3/vyDJ/Hg2UEM3EGnrCuKsuCZeZSSyjfPFiIT+1krUKNOmn3trZfj3a+8AO2KEXRDEDkCDT18+1LB8J/UBd3zRf7SWalxDU6vN44/BgQ/fbyblmKRWjqpkLTUuYLsu0uS+5hqBU7wqpSzZMn/Py9vJxah/BIEybu46otPLwhEOZ/HXvdygWK8LyvsT39fPnjx4nobn/zFOy/miLCdmbXlZWcUDHjxkoA8b2dwxwv5aSN9SYz8ZRkyoXchmB1hOroXDYql2FyM+vK1GHvAtoKGhkwznuekb5IPgTGQPNp7GtMIA+KXgwzmU7jygrzlUCKMNVNpYRW2AYcaChUG6e7D1DAk7tc0JrqM7cx3R6XcSuuE5zP4boEwo+WdweyalWqpnMVPjTHs4+by9fjK9TdjsboQz59vxs+/eBDbdOA++Y8MIeAGjIy5wkAngNmIvOZfeD1Wvvt3YvqN12PYtt56VZQ5gGkAiO77P43Kk0+iNj7GStzEotqOtSvX4pVvfC9u/fpfj22E7hA3c+/evRh8/pOodrcAwR5WBYKKVpVerqpxTlsFhfDWr/9efO173436mjEomiGj80bHxNPPnsWHf/xvorf1MHfvNuB+CgCfA67SVQVjkN1nij3tcEvIQxBwiZfWk7Eo2XmA8M7TX9/5+ldj4+nD+ODBBtZnI65PV+ObuPsLJSyeq3Px2aAfx7h7AmB3Am+mhUx96QOkAKuLaxcWp+Wl246boLVVnFuDgOEOuS63UOTQjbQZ88tr8nvxqZsnz3I3+Tk9nmRS+dLnyEuhR4EoI77lVMFCoNRldNpMr9dHMIv9Fh0l11JxlYrWti6pAzKOykoLEeFyzbmWobGuXHIpz2FdOQHaTXuLg8LgfH4bz5Jf9X50IZOLqW/OI4QmOTmadyp8m8y7bjyvXC6OJaA+ts2diJT4J8834hvffDt+57e+nsdr/uBHH8W9h3vRoV0NZNlQkMC9vDSPIpPNBTfbPQrXa7sayDijMcrlJTyXSiFX0tN0KWtWMKnos8ZSBSyuw1zek8fOIEfxXMTBYS/2juDJahnD6mqsLtUzHOTyywePnnMPxUPdjS27O4/LN13VY+zQXP7yy5LFE1+WKabl9lvlavMPEs25mB3KjdzBhe8CVgKD73yyIGbx/TLDv3SBtwU5p3BhfgF32JiRlwsGk4Dyku5XfudaWpc8p1624oW1KdDBgFkvny+Y0fKK+vAE9csiYVSnhKhBXSUxu+hO1Z6mRRvIz51AcipBvUkWWI3Do5h1OgeMlJnnf77/pXeewYrbN+5i8RwDFjkHDoY0nqOltLAalZXrMb1wNWpX7uSW5x7vWFtci9rKtZzOUMGqPEEATxDSqXRvYExysP7ufbaGJVt2QjcWWm5JTy3con0MYzjggVRDH6xIBN2BB9vWvPVynK2tx7AO/dAv01WsK2h0ejIT433AcutZzGLhaaGNYdwWVkPDNb7UZWa5FaUFraR+dDcex9SoUzAh9XFgJAcPZEAHPvjSXoLhbr0YlWVARF2GZVPy6BfeWjcHz5/nNvNOTsbrCTcDcIQ444m+uK6FpHvkLi5VpMbDhi5H+DLWxVvw0Dq+eWU1jnDxnz7fzqNS1+jfVUcMAYH3Pv8iyquLccz3x0+eZ3+dneDq2VbK1s0S/JzrpkU2vBio8Byb19/9brz1a387Zlp3YntnB2zo0AdOtFYI4UE5T6Y0TwGIfw4O6EUovOkFcVf3TCEVuDpYTYe4lW7O4OoI+dLNVQ1hCHCTtDa1ZPq5Ia7TwYyDGvrIlTIOGCL8unSKh8Wr8Iv5gnzL3wJGIU8kpm9oI4rR3aadsO3Gvh5tcNIrjgjgCxqK97gbM4C9y8+KeO4Fn1N3ZTsPVuLtDI65ublcdumgm0s0ndC9v78f3c4wtrd7sbF9EIcdB0SgM+WnMiDHGm0SuA+POngcTpVT6Wnx2R0AIXSdg1/nseIrF7HNKr66q5vqtRL0mMUy5s1vB4C8Vq9i2fJpGgf3DKXpndgnwxyZnsTq8nzcWF+FxmexvIJ7Dw33944TOySa57/kUk/qWFDuAq8ulICfXi7CYbylNf05U220/yBNQgRWoUsfnV65BMACFAXEAoCKa8V9c768xv98JxnQVu7jVvNwIpk93aTLz794F7PHL/Kz2qhpioMr+GOQG4LKhLksi2tpsZE2k1iSRBcMaZmm/wR3zXOGyZKyaCSCe+ptTD6X7QwM3veOctJmGtVZZxmxIJJtLIBa0aAKCKxgrE1QNE0iFiOhJYjoThs5/QRhm5ScswVCALhnWIbGX5yqcgpQOIlYYE/62CH80wX6/MnjuL/xPPbKd5TgAAAi9ElEQVSp+xGM1sOU9xxf92O0bpZXLH/iWfqnNreYp7ANurhKu+R5fBKlziAmz5/GGe752R4AgYZ3Q9fB8RH0R5iheZk6NpdXEepJdN1C//kD6HCYOxMrKDZLqybdS5hCcKm32rG0egMrYS41MgZbytikdx697aPYuPdprvAQoPOUf94Gzu1vLSy78NJCyn627+2LdPWycbQreTKnZQgiu7t7cdij/85nYg6eW8o0k/jsgLZcX4v5K4vx+OnjjF/aT2ZXJl/nYBbTiBDsRi0trtyQgWePsYqf3fsgtr/8EGt1l76E8lhxCpcWu3MJdW09t1jw0m3z+3joDAhHPT1Qqljy5qBStz9IK9c9GQV0OBIaAHjdwqo20J+HGFE5B7WcYyrIukmDFrDfBT/dvhyIKYQGWjnKSl9zPYVVPlehZP9IxUJWlIeUFx7LZy/f0jQfU05ULrzMqvjwbuKhnW280iWbXk338+I52+jyPSdA7x12o0tfZB2Vs0yHUqDNzgXM09vINAfsUKKNpnP1EDj6Q3mrYgXOAYIzrr9N+aEFtEXaFzs7oajgBQHU/SlOyN/jer1mmfKQG//aZpefumhhY+coPvz8SWxsHce9Lzfi8bNd/bnMy3TZX7nvoINLBVYk2CUxuHz5mdQo5DDXvs+v3ri4dUEobhaJJEzx6ctKeVli+Mo03uennVJcK9JVAYEX77wQK+4kTIckcNGfCVz+u0wP4X0VP4trrtU0tlPCspqk6c/zoLzMppvjesMTgMWzIaZOx9lBak5fSWi/ZB15jueNsZFr2mFaSJ7er1ZH2RdMpqCSPGN6ENPnzNBruT8gT2ZMMsuHNpRVZA9DVxoxhYtwhuUrlMqwxnZkBDcCGB8dRAA2uiQygs874qv47sFo95/i+p25yaib1hqbgSmxPhScWroelCFTwxTOTXSC6RlaMsFdN8mQnHkDzLPThYVhyNnBkeO9QwS1GtVGA+BsAGpYx1gS/V4vYyiCsnTgP4zgsrkLa1BE5NOtkcqAijtUG+DSnZe/8aFTCUxwf+swaZn7zqhwCoXxGF9SK+WXfOQmoVD3z/YbJ5NfcioNedq/e2jzAa76lZVlyHoWvZ39+Mr8UryMpbJPvr+Aji9/6+24deda/PGf/jA8QCg9BV9TjjraiEJoXPh/dIi1xy0tXPtLoc/2mZyy/X0JKIKggxoKOGROYJMMphEgVLJyXxHXjIzneX2+Tf9AK11gpx71cQl7AKTPzy3MATIODhVKQBDVsjG+eLl1l66jSwjtWy0YLUzrlu78RVm5sSvK8Rw+l7eyxdStAEq/2kqvXfBt/hac5EX7Ffp7SdD39sWrkDp7JjPJzSNcTeNGDkcH8CuAnDAlAHLfEJQJjbfWcMGXl9ylp52A7smAbqV15L6efUATL9I2t7D27lxfot/lexWOvFDkm3J00ZisHn8FPn+kdPCZ4Mw1uiV2dg5x1bdQEig8vCgH37Ras048lk2zL7C89SZcPXIO+Bbt5BaNsE6mJ8dfXvN3Gnlza9eoUXHhl0TllWl4QHqbmUmS+JlG4pGxP/2TlFIjY+JCpJWF+bh25UrMt2p0hE0sni2SWUqhRXLqDBl7v9BGfDGtnQgxsxl+dT4Sz2hNCkq5pTlMZnonDcuksBSdJePacYWAOYWm7kFQ1Xbm7yYAQ9fCwlglwKGCoHkAvKtgDN5msXRsUlYXG1dg1PHAm14KEBQrOo+0SRO/8s+/fq8ANi4md+WAQuRypVHfg9YBBx40lqRgOCP/vU++iP1j6gH4AXXkXU4gNCPnYLYBAKcHOHJXMGOh2QpghNVTE9sHlkznUg3TaVE4GLG9vZnCvbS4GC2Y3JcjmsMRwumz2QJpC/0yHzLg03r64Z9LsHIfvLQCTFcUBNi42qeRUyOGMOQQehl0P3erduogGQugsQsNqMtLrvHUBhYmKee0AGy9vXadOsK4nhU9xh37nW99K9bhn5+8/1487Pdi9ea1nBv44UcfUY60QFjIXzqksEAH413WL0dxeSkMlzRyOozsVmzKWbSbXFL4XOUi4XNLMfJNXrkAJflBxeQkZnlQV1JGabU9DQ/LnT4cAIKeW+xvN2Vww1pp4DMOcjiY564xAqDTl1Rytt9Na+3fFD/qKDheTsvR+tFaFTZUKFpPRZvh9CSqtIWyPGz7pLXWr5a8AzRarYaB3JyiNziKtdXVNEyePn4UTzZ3KUeQsezzmGs3YxHPzYPVd3cFET2Cgk8oOelbWFdY3tB4YWGJ97wRG4jsvMZS7O0fYEEOM05pDHRxvhXfeuf1NDx+/vMPYojMvv3WG7jCpfjoo3vx9NlOvPbmG3Ht2mI8e/okrxnDdnPcDkbORx/fQ6lV47XXX0zD5WfvfRYHx8gR/CZfG3rI/k06WDNrSg/xVVrZr3o+uRG0FiIyoUt9moBMB/tOuvPU/Oq1Qo7Mggy5mgm8eJl5vjIRBOev0xKquh6tViwszsUimq9Fx2cHaxEDfI5SOhNcK4q+Ksr0S76ypijvogynqygYXvNWUR+vcF9W5bouuWcNeEbr9MKVmJlbidOSe6xVouIxkM35ODo6jv0Hn8fu/Y9jvPc0SsZHIFRRqqxv3uZIzl6kHZaprWKM46L4vFbUS7dJVxYm857BXdvAh5oqgS2FQxD0aIJ6WnBuMyRjJwi6sayATXpHTc17Z3svPv7iUUymcRdokye5aZb7NnMD3Za/uLCQMS6BT6sA/ua6cbUi7iSNLplAS62gbwHQ3lc7z5OHQmkad38e81bAHUBK5qae5m/9ffEz83RU2rCGAOhUF4GlsFaK9ObnZxlLQE2v5XMJPgKAAKWwynjWRQUp7bRyivW6lI11O8ANHvVPYhFL9dXXbkWlch733vs4bqNMZnj2CTTcBmDffPvVWFtbjD/7/p+nRWIOgotAJnjlWcXUVbczZxLQNqdnCEK2VWDJtll/AZHPy/NtbYvKyVcKj31K+sLDMdY0ziViOYjCb9NXqpW04DpYH+SYisCBn/m5VtZrAviYh4MdVCfr50YVusKWS5WSLtJHeuU8OtI51zOPtgSs7UtBW0A8OSmO1pyBV7KfU9qVDfhDa6xSzZHeCa58F6UhWBdz86ajO+hgRd+Iv/Ktd+PhvXvxZwCKym11oRlXMVY6h25LT11ot8sbXWYn7zs5v4xXZx21vFQGWrCLC4u5Z6PWrQdz2bfW8eiwJ3MgA/VM6yCQgJT9Tj1VMOatVe2AhKCb1iT0ciAw+YbvCer0kbT3e8ohPGZfKqd5TAF1dUQ6wwvkJz/YWx3d+eMDyr045Q9F4AFPKmsHqwo5V+YvpBaiT82vXL3gfm5IV35lwZll0Xk1NL5At7zQxrprZaBXkHN5mtllFTI5GfJX5inNKkR0khJ58SpG7CyqsNRMnCVdXOdJLlw84yUrqJ1Uqcd0A9d66Wos3n4rpldvRhcGmhx38QRpCtqnhHk+uwAD1nkY/hlvHsfOz34SnU9+EtPdTQDXoQfKsrWAl1NoLM8+khipAKiHTDVbbeWcxObylag3F6LX7cTexhdxhlVn3ddvvRp3XvtanOCXPnl4P559+WGMjrepi2eg0FFaVbaMIszb78Xbs1pH8Wc/fD/6IzrazqR9LumR4XKuVXauC//dh66cC/5zmgx1m9BmO821pVoEksuuLMrSKiimIfi8WrAPY87PL+TcNNMarxphCToiZ565XIyXwiswCiYOYsDHOaIqMKS2hQkd4FADX1qMgop9lCOlmU9h4dn3HgCV1iBlmF7mzdgt3+3Rghp+FwRHMew6P7IZSyst3LH9mMWt/NrVa7n9/BcIxzFt/s1f+yYNGMSPf/Y+eSPcmYdAomA4hbOWfeP8u5ysnbJXAJ9l5d+su+CGsHFHOpmHQHMZd0aeknY+kXTgn+3r4+oZvzKNgxsKq8vLOm4PhUvcbNawfuagE/1CHoWloosuaF3ylgruBLpYvwJsrYvk8/An+890ZiCYS1PLt02uoJjSyuZ31uqibqnyoK2P+scPOCRBRr6yyYLR6pWV+I3v/EpsP38W//JPf5Bhg/LMeTTbKO5aEaqQSQ5whw/2XduNtQvvNVFOKk9XW4xPADXa3aadi3MLmYdzTVUIE6xHz39W4dTdIINO8fxggUo5ll9d8+t9FYNxXTfr8LZTsrSiBVvd7YxLq1CRRUeVBTknRnstW0ibtPrdDUir1517clcr+kZl5IbOhqOMWzpQZbkOUDkvMtc2891dsfI8b4Bxqr1yJaXVDBwlcouhxbl5QG8+2o1aChBYxku24GUf5Evwyo98afF5QYvH2JLayYaaPk9cyw67TMsvrsMC+d3sE3wTmDKb7OzKTC2ai7ei9davRvPum3G+dxS9D34Uw92H0SyX8lxR51vpAnUg6ARLbO3lt6J185U4qlViHwY8Oj6KzZ/+WfQ+/1GU3NkFrrA8A+QJiHITbS9NwRStxbj56jtx+ytfj9rqEgx7Hoe7B7Hz+MvYvv9hDNwd5hTiVhoxt3oj1u++EVfuvBxlBHD32VZ89tPvx86jn8PR+zQOK+OiLTlpWgAAWN774H78yU/v4TbMR7PKu7Wae7ApeA7eCC6NepuHZtDgnkbmRFSstz6APwVjwFwukq80ceMRSs92ncblkOmnZqqBIZADMsYJdQVWrtyI8txSjNL0OEHr78Sgg7YfwYAwt8DRbM2nK2/McOp0lIwi41h/B0sUxtTYMI5xSftUq8T1v25GoIsrD6kYXadrWi5wT4AERPleACh8Bi1Si/NdQenhSg6Ox7jD7ZjDMtnd2YpV+vaFpYXYPTqILcqmNTkBd+PZEyyVXtZDHksFAL10I/NFndKKo03yRCoKK5stKdIIckKf4HMJ6IJcgY/WtKhfXqOOLhfVekUXpAXOJQBQZTbIAZ0BgK3FsbS0iHChnOi35GzydX5fAQLKCgCYtOR5aUF5jrK7oYL5WU3rYx20OgsQ5DfCnWdFC0CAoG227rbbdto62+Db+lp/rcU8uEzZABBpDuWhyJBlrba+5y0LRCip1dVFHh1Ht3uUU8N6vUFsbTzj2cjdoKrwhZa1I7SCoOU0m+0LS7DKPed5zvC9HpvPt7EIB1HB83BwyLBP9j/PyBJlytcQGvY8F7yctBGg5XHrLr/mihTSGq++7CPLyH4zgE2L5gFhUcPlfrbYeKZA6eCU+ZRR5LNVaKNhgCWMaEE1ADF5k0/7AJo7oFaGR6a++1t/7XwBRK1TEV0bA+ZJfIlr510wRv71Yt64eHHBSpKsuGc6PgsQ1B0uQPDyEZvg/YuuS5e0+C4smYlvvlKFCgJ96/rLcevt34iZ62/GWXcUzc3HUZmexMb+dpwc7cea9SW5o0pHaIAeve05IOutlaiQxyYE7mJR9NdvxGOstY2f/KuoHD6jCBhJYOK/O17cfvnduPuNX4/6qpNPS2jLvfj0Zz+P3tbjOB8DMuc43aRfBByaMIoMdNxDY+JmnMAIi1iGL7/znZi7cjO2nj2Lj77/L+Lo2WcxdeL6YVqnEqDhG7vd+Of/nx8AVACbrkYVutdx+0oubaOjcftklpqjzTCvgXZdzWYVpnYSjfmoUavtHDwyntY/LnYp8QQ6LViZ5/BwN7qdgxSG+ZVr0VpajxkYI86GcbyzHfvbT3PbLIP4uSMHNHBzTOeNnQOOnj9SrS9kXkPc0ZPREQwznZvXCpZaVK4DdQutITSw7nWYV+tf6ZYRJa6WpS+FxCtaZMhuCqUcJVAcHPQQygnKzCkbzr/EhUd5ztfr0Qc0DqmTG4X+7f/J78SjL+/HTz74PAHA+piX7pjFOR1LF0yrzqWEvpySYx8nNwswfnqLBwS5VMZIu/UUeAo+l6PQF9zXgs1rpCviSvQK6b22u7tLloWlp0VRwxrS8nUz1Rw1Vm6oV7r/PJ+Ae/HSIhcQLU0AnZCvFiYdlrGrYb+YEpKvFMeTeOH29bh78wpWtlYreZK/IEgWKUPS15eejJaX1iG58wZ44Flj7C5LnNHCOh/HIVb2J198GWUAa75VxljoxMERVi08twuPUGW8oGbUeNteJ18Phz362vNpmjEPCOohWrJWr2e6uCqksMLxNqDNCUaEdDP8YVWlyyzA7Ai77rpAKDiTCXxYThB0jmOCFXSWPr7kG+lnfxS/tduslX0lkfnPWxqKKQtz7bhz7Sr1McYrnVE4ekGC8kSrshioEyw9k3rmd37zm3/QapTws0VH3SQT2Dm6sxRDxUXN4o11R0F2sIxtGrW+3wt3iWe4LwBeMkKxisB8+A4lBEg7zWt2pPG2wopMHihQmrcHaF+9cjtWbr8BgdoxdXgYV+yUF1+I3dNpTO+NGA0OYwc39BnvUQvQ/LXfiJVvfCuOASbN5FUMgamDDTrkNJq3XonzSjOO97ajhNsqK2tRXLnzerz1G78TKy8t5yDL5+99HJ//AKDa+TLOe9u5I0gDmtRldmlAG9qY7IuNuaTNALjqdPdj4/5nMUGLXnvxtbj64ldiALF7R7u424JXRL83jn/1b34IA0yj7eo5mlupYP0srudeeO6IkTuxINyN5dWorl2L+tqVmMbKtP50LwJgbyt4MIhWCXSSoV2pYl3KdVxChZp81Nz9US9OAaZZlJwL1lxF0kN5DDqHObBUWB70FQzoIJJC4jpSwck+mqVDqA5MM4BhPbMYd0ZugykT2BxtRwBMJ0Arx7rQ6f5CJxnNvLJ/eVmWG4/qEjnIpfB0sUqmTrGgzssw7wK1HCEgWBy0bwzdtPKMBb711msI7lE8e/o083JUWZkwhJD8Rd5aOdKanwlW1sGBMmkncJguB0YEJupp4D9joylQClIhXFqCNjN/c8epFwmk/DdEIVBoxTkqqnWlItEdtw98xgGi7Bze0kTlLi0EOwW9iLVSb/mJt3VOywSa9nsCYEG/tPiyThF7B8fx5eON+PzxNu+d+OzJTtzj896j3fj8icdd7sb9pwfc28tr9x5txy8+34znB434L/4P/9v4h//Tvx7/9vv34//+X/0gnmz14wHK2jW5t6+vR6MKqO8dxMPHWNoHuwl0Fed10lZBw7a6u7hnPjsDwB1knEpzDmBZxxxB511spAB4e+3iX/KL9JaeYphyT484YGNfOCjlOeWeCWJe8rrTwiSKNHCQNLO4yMvvxct8Lv6SsdZisaN9H4VcxoBaDvekrIBFznRww5BWYzbmAPx2y6MDAMDsLzDvW19/8w9y8IK8Mo7Dp8qEstM9ze+8nXcnozuXD6lLZVN0nmn5YnVsvPmQLsEumd8KqlH57vOi+sVnLmznW+EummFhoU1jwpZya/iVWFi/FeflahyjuYw9nOGi33/wcTy6//PYOXgY2/1trIXj6CD4Hs6yfudaLKw142g4wX3tYy1WYoLgj9x3bGk1DrudOD3exHrCjMd9vvrCV2L9tZfjvDaDu3Uc997/IHoHz+IUgG1QJY8LLFyUURwPerGN2/D0YDued/fiZGkllr/1vSi7UzQA2H/8SYyOj+PaTTdsvRWHHYTl6DDOBsP4N3/8s3i0NcgDq/PUfAinNeLAyaB7EGOtvhzEQUhdAtfZjzMsuinc3fGhJ4sVM/KlnJGiaUDTSe3O75MJMtiOLyyIHR/T3nGX3z3caIRqNMLlPI6T3lGcDLXsijW0ur2e+OXh367/1QVz+kyZa875KhgLNwx3TNDUgtNqUsGMnQOp5Tp9Sl9p7ckw2AW0KQfIoJkBbXlLN0YwmwACuvsqSAWtPKP1do4CrsXMmfHQFI+ok6amZUC7xty/e/s21kcjfvrez3OlDj45fCVvOcdMyQLkRBskJN2vAnkKrS/b8TtX7VB3HyvW9hZCKD211PLl89w/pR4T28J361yAEnVD0HvQ09URhgn87dw/+9LYuYrenBJseU5A1NJTEXgyn/Uw/qqcpTFhWu7JX8pIl77T+pZ+tkehT4DmuxPCjaXl+mLftC1XbPDddmkRG59TkTkKfTpClk6nUHjd+Cf/jz+M/9P/5b+Jjz58Ek1cpNwsWDe0PBXLSw1q4cFo+2nd5hQt+ExL2IPCcurTyGV5eAmWyz9XrFiOsfJDN2He34n9vd0c1XVj1b6zKuARB1Pc1MB43+W+o/JCnqIHwPrSUq5XG7jE8LM0kTbQTHqnfMCPuTECMnSCDIywRt3WazTUC3G7r27GFi3DQcz5BTfjuBE1ZMzOBFLgW/vZN/+SXexLDT3biiL6xrtv/IE9lyb7BRj6RxYT1KiZ3/Kf34tvgiWfmZiONHU+Z4cVTEU5F9cu0tmZfvdfgmWRQKRPJvVZ7TN+5wCKnTFVxkVaifO5pXiIFfDl5pM8id796/a2H9P5gAWN8yXBemiUs9nFmGotxPTSXG5GOe0o3dFx9CYDEK2am26OXPOLRnN3jqX12zG3ejs2tiexfV6K2ldfi/NrN6Jz1MWyO0zw69EJar8hFuQpLiXOTDJ+CgouQf3uGzFpL8fR3lbMwvwLKyu4xiv0wXQcbG3ELz78ND578JS6IhB0QmFVl3Mi8hLu6vzitWi02hfzxiZ54NUcVmsdkGsCBm5PP3SyN5ad35VsXWhpkRs2wCiuXHCTBQ+Qt10OOGD7UJfrceXGS9HmMxxNp35wC9rR4Dl0hyt0XZDiBAW3KKpWZzPG45xNTxszvjiNYFbnoadTjvgsL+B+UxdXwzgCb6Df/kye8SulX3R7vrRyKjA3lUtwsK9NOBqeRKPciMp0NcMxzVmsdpUuzAm1Y3Q2juXlOcC9E1vPN+EVrT08D9yqXHlicdDDkb+CpegTacynSltvRYtLNy15kmc8Y3kCQGvx5WJ9PtPS8HFopnsvyLlRQVorlGGfqXC0piESCWmD16mP+xemm0w+WkI5kkwSByYs2w1KlYsENr4LeAKfVr/5WCdLdgBCwM05chf0k47eywEFgEvlce4gAXyogsrVUtQ1r1Nvt7c/gU/GKMCTE+N4HkDUjZnJET7hLv2PQj09ol0o1RkHNVR2TgEKeBzA0SWlfLfLcpBCQNKVtkapIHTjoZmhFtteWOJagtAYReoGFDkAh2XnwJyDOoKYgNVH4Xe7h1iR+wDoEddc4eE5zMV5PANBDdkeuDEu9z3beKS8YhTkfoXwuYoglxdqnduPtFn3/MaNW3gM69Fs4L5TP61Sp+Uc4WkcHPdiH4No/2iQ02wOOkOujzCIxnHcwVP7z//nvy9HFqROhtXKuwRBfwtbxb0EN/st7/LKRBe/L1Av/xZfIQ6J81Vo0oun8lWIgYyqFizSZhY+SCdA0qjO1OLOjZfj2t23o4ML/OXDj2KSo7AT8Az3A2bCTonpF9+IyhtfjbP19VyqFv2zaPJ5/vhxxGcfRnnnYeyhpdyM07Wqp+PDHEywE6/e+Up87df/vShj1R3Qy/tzU7FF/hs//UWc/vQHUe3v07G4aCc9gJNnaEuZzl5uLsV8azVOAemZr30ndhHCp+99P14HHL7+G9+OmXY5HuGO/NEf/r/jn/83/zR2dvczCFwp67a6ob1MJHPRXiwPW6yglbC0nYHvhHOFKkEEIRmdDNGyMK5A4T6BWG/8wUVBEHinZsvYokFsV54cwrACoW5/NZeQkVEKS2lKWxKup2gn+7oTsls+KaDuQFwH3IxLCnICoCNtqdy0YClD99lYSm7/D3NqKV5aQb/sP/nEpmk9yB55lzrSvnTDuQkPIxAnAD6Ka4wAAR5Xauiq8lkcIuAHgOEhbX7t5du5aP/jTz6H/2Z5XgvLcIztQcPzOydjK6iCcTJaMmrWxXYJLOneCn5eg9m03rwv8PBRAJDMyCtBx9/wQnYBYNDDqiosvAurljI9msIwgeXlOSLQQfAwxiUaa/U6zYlK8Ky0gBJpPUILaGB4RcVkTO4vXGUHQ3ALAV3BULddS6fnIUWnHs+py2kt4UbakdM8+E1RKDXy4x1hjH+OeiySH0Q1cmxbnQN4LojCBzNn0Wq5rBQQRC60crNM+jyVgFY3z5TcHR330XrkWdPUvwZvQH3qSdpUIibViKEiKCk/uJJ0FNxzJJ63RkXOJ82WydrU3z7Ll1egj1nkGxSAkVJHKB/SjRsqn5xuxjXXPTuzoN32WFBpB19w3+V3jXo1rdoMudnBvHz+ki8yL6/9p//J3yuwx9fFRRuSBWVCCVo8l5/kdRnDK15FxfMCCGkZfs3CeF0CYc6CN50V4rf3C4fAF4QokufzxbPFu4qg31i6GjeWr8Us+ffQcn2YzVPxXdBdwqU6u3Izpm69GFvUdQsT3qVls+ezuJOHMdx8EIf3f8L3LRiIDkZF5wglLoA7+87W5+Olt38t3vrV34aA5diDcXdb0/EEINn56fsx/vkPo9XZAQj70OMkVhrL8eLq3bi5eCVqWEf7/WF8gfA+Bgx6AOVX3vh6vPTOV6JPPl9+fC/+2X/9T+LHf/qj6OguownLMFLVFSJYWGAfAIXwQuccReSCbkIJoJytFG5UQRaZV2oUWtZpIboPuQMJN5zWohWQwX1oIMM5apkL9nFPyDgWFldy23igK8tzvpTaX7fIVy7vgoGmjAsn42ltGcjG1cPq0jJzMnPhRsDsCQayYWFp5XQY3XnKz7lY/FPoCga2/tSb3wq9QjGloHPNJYBLtcWongMm5LY6exazp714brwXd03H/frV5bh+bT1++OOfADqNdBcNvmcMjjYohDkNiHKSRtDkMv7nS8vRelhf6aUlllNU4APde3k8wwkkkPUuBfdycCTdQ9IZBrA5WoqWYfscmtPaFIic3N5suYsx7YdcxksL0INGydPFy3pkCMj6ktCRZkMR1TpgZT2pd1o50Djde9K49vrVF7Dql6HSlH1m6Kh43qz8nJycx0ceUP9wm46pkZV7Rro5Lzxmm1DmHvOKQ8sDWrO0HTCECtmulE3qWjV0hBfgoJdLOLma7XAFzo1rK/HSnWvRbgEwKLQS7ZIHbJPpcg5o1qv47XW/+d8/GRpLLLi4xNOpd4ofvOQfn5PhyS/z5+V328xX81SxORjj9v65QQXKI8EJYvA0aeDPgsQXeRV5FDrOFMXLbzPf/Pqb6Q779kYC0MXDfr+85jcrYOdmEu/zu/jjNQGQVN4kZVYgn/NVNLrIJ2/kW6vS1y+v8Me3qRMY/EenHQIex4BIAw27PrcWK+7uQvpcJoPZvAvQbX3xQUy2t6M5AiBGrqnFlN54FIfPH8Swu0d9YFwsI+OQp9NoQuqY5J0M43jP5WsRi5jTLTq/jAdRBmzOh5MoY04vwIhzU7Ox1FiM1eZyrACcdUDsXEByQvThZky6+3Hj1gtx/WvvRJd838eS/Oj7/yaef/Z+HOwfU345R8TsHAUyB5mw9twdRJr5OxeMcz/n5vkvwUSaGEPSfSyIr2uZ52QkvaZSOAWYix7KdimUzplymyWZx3lSjmL6UhM73cFNJouNKQvQyBgevxRslZcuZAqwIGfulHWh07L/i3lY1lnhoXbU10rJpHk6WdGD3sh8bI184DXrfjamvJOzePfNN+Kv/dZfQeiOYm7OTWXPY5d+7SNQ7npu2deursfe7kEMsESkg5aUdNFi8m19BW+tQ+eOmr+/5X95yYILq84aGGMrXCnppQK6PE6ymMhcWIbaKtI943Uo18yPGwKob+maliXlG0PN6R12Ls8JYum2G/uiMgmw3qNf5LUEX+jXH6GssLrc7NSRZa2iIn/BmbQXbSuA4zSuXp1D6XlmidavCgre8FP6Sn+swJ2dPazGo5iMjsl7l3bC0FNYkDMnKDM9A2jjoCfVSeVllaFlgpb/0locoThb8dLdm/Hmq7fja2/ejXfevBMv3VqOhcY0BgDWFs9SdL71mksl48O6/QXtaV6gxzI+7ACpA2gYz9SbT66536AhGTdZqFAv3+Uy7UIR6oS45M63A7ZarSpojM0MCc+YFvCrURH5TCtaumu1yov2f774kuEn+lFO8p/1k42pDjw5Ff9f/4hVKJC53mwAAAAASUVORK5CYII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6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 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63" y="986399"/>
            <a:ext cx="3954034" cy="314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85" y="312737"/>
            <a:ext cx="44958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%20iVBORw0KGgoAAAANSUhEUgAAAUEAAAC9CAYAAAFaLv9xAAAAAXNSR0IArs4c6QAAAARnQU1BAACxjwv8YQUAAAAJcEhZcwAADsMAAA7DAcdvqGQAAP+lSURBVHhefP0HoCXnVSUKr5NzvOfm1Dl3q6VWK1jRsizZsmzLMk5gY4PBmMwAw4PhAf0GJsJEhhlgCEOwAWfjnGRLVo6tzrlvzifn/Nbada9k5p/31+3Tp07VV1/Yce0vlWtocl/f5XKh3+8Bbv7rA3144XZ1oLM+PPzwusvD/3WlA6V3udw8d8Pt5kMu/evBw2suDz+87vd7Lf0XPvFv8IXPfRZPPnMdG8UG6q02Oiyq31PeVhhcLNTVdaHb68LnYznMr9ftodZuYHx0FO4eK9frd5wH+GCvryp10GXZPVZWubhcvKtG2LlqpIw88Lp5zkq+/b57MJIZhtvjgc/jg48V9Pn4CQRx9tyrOHtmCc1unx/mwYZ4PC54vfzw2+9z8RkPmu0WQqEwn/Oh3mygXKux0V702m24MuO7WLLHKOFmAf1ez6kIKxQKBlFvNKxwVZL041V+87eLFHaLapYW8DIPDwv2uHmd1PD2XfjMX/4u/uh//AmuzFWQq9RRrTIvNszDiriMGM6zorzKHx0bxVouj2apiEgsjpX1HPrdjjGYFXAe6Hbb9pB+ulhIrdHkD1awx2R9sVVsZsY9iccWdYF/9nPvIwW6pIyfLOsjHPTjX//uz+AT//AJrGQb2L9vwtKHggFEwvwEfBQHftgoHxs6OR5HpVrD5avzCJEDDbI+XywiyHTBQAhur89P0rPlXj0UJCu8pIYP3kACgdAgAuEUPIEouUTWs6LWHv4nmoINEeVPPXsFrbZT8Wg4hFarj24jj8X5Ihvew8unr8Pn9SLAiumj8sRmcaRab+D6QgmjQ4NIxIIol2tsZICN9jNtgOWH4Iqmh1nUZuGUPbfLR955Kcg+pIIJvPXAHeiHo/jCyS9JnNgAsMAAKdZCu0NWkL0PveFmfP/0BatAOODHH/3bX8BnP/cpNHshzM6tsQFdKgKfJRdMXMiMgLePtXIPUVYoXy4by3tqNO/5/HH8ys++HeODg6iUc6rkaF+a2+1ReVhTFSoWb3v3L8N77H04Ving0unHcOrb/wmJ9BDqtSZ6gQi8lKuB4W2oZJeZqxsTu/chlr2EkQPH4W9XMLR9EoOpMBrU5vLCNbhZcKPeRy6/QAL0se+2h/Dytz+JWqUKtpWHG0f2j+HDP/x+hHYfRSDXwiuZIRx47DtwxQcmaILcZEuHBAyw1TW2isLvCrDNajXZT7IPpgeRzc1RPnqkhp8fsktyyrNAIICQt4uBdAo7x4fx6qXL2Du9D2MjYQwPhphLH41OG25Wrs1zWZFGvY1ms8sKtrHr/b+B7LnnMT45jHTcheLiLCori8gur7E81iaUnj6RyIyjWy+jHcrA3aEpSIyg26kjMTQpolJ23IikUmjWS2Q35cUfQiA5SEtVNzs5lB6gHNZwaMdu7J4cwe6x7fC7W5gt1LDn4A40Sll4+l60e21EgmHKfRee+CCvdRAO+zB97F6UKhsozM5gvVhDrdPHUj2IL8/TCqT3wvXgh36zT4VDbvYMOt4wetUcvKEB1KpFDO+9C8Xly+h0G4iP7kTu8sukGg11wIPMxG54G8vkdNeU6PylNdx95BB2bB8DaNvWc0u4sNbB4ZsmsD5zFVQZymjLbKh3/BB6yxcpXj0qRgTpux5Fi+UGNuZQ95DyNIW9Ug6eqT2gAYXr5jd/qN/v0H61q3BHBuBrltAKJdApr+LmD/weVk9+EyuzpzCdGkQ9OYoKlaA68zL81MxDb38YF7/+NSQjETQoW7c89C5M9qtIJb1Yml3F42cu4RvPv4TA2B60zz+JJk1a7Ib78e6bJxF2kRgy6lQ0Dync73dRKncQCflRZbq//Ltvo9mpmX549tz04Inl9TKqlRxK1Q6y+SZ88UksXbmMti+F9cUllGnD5uZXUS+sYuHsMxT2Oq5eeRVLC1VUM/uw5B3EIz/yS5gKB9HgMyvXrlDTu4iPH8FM2WUsHrrjfcgcug/lqy/hIO2iz1XHwnKVikWT1I1jYXGDnqbPOoQQpG7MbqgRIXTa1Isb3/Jz/bWlC+jml032PL0genE/Nq5fQCg5RtZG0KrlqUhujE1sQ7m4juHhQZw5+YLZsH5wGJN3PIIfuus4dvqziMZiWL1+BaGwB89eLuJT3/wGguRM4sBd5gyWnv8KaktnqZqbnopK545MIzW1naz2obOxSP/eQZx2tCrFbNI8xQfHaHmpdZ0mjXkUsWgEXRddpJvegxrf63ZRrxcRHd4BahOaxRyStF++1HZStIRmKoP66ccxtesgfuPX/zlmTl9Db3EZY9vd+M3PPYNesQxviqbrwtPo0szESc065dxFcQKV0JXMoO2OIt4toFxap8Y30a2SKJ4AfYeXbrEJT+btv3aiVlyFZ2CKRjOF6M6j8E4eQmhiLzP1Ib7zZvh2HEdg/Tr8Q9NoU6HC0SQzq6Mik0VZY+0RDUWxO+nH5HAAA6MhusMKHn/mBbhoNRorl8zj0J6gX1lDmPmDFaF6m48PBbxosQ7V3Ar6RD4yWcHEMHqtKvq0Np702LYTjdwi7tq7BwtXL5OFCfQbNXgLdPSLV1BanUVtfREtalmzXkUrv4IqrW+hXkd/7SpGt7FBkSTdWxP337oT0cQgCd6lu6xhuTdGjxIm60OUvSrtLU3XwHb0F06jMzjNhrEsOo8elRGsTL1WpERQ5HjN06ddlRc0q51fOhGhLDZZsdzGAsKEaX0in169QCEu0k15EA95EaRXoVtHPJZCvpDFjl2HkRm9gT42jMDEYfTLJaQGJrFzYhjxHYfw5//tb1F2hWjOIiywj+ToHrrFDk1rEbFEEu4GrQkdR2l9Aa16Dgk2rkTF3DO0HWvVLNyxDOLTh9FenYd7+0/9IYaT0yQwW0S0s766jt59Pw3c94t82IW3MeHwD/1LDB37KHLzK9TCebiI93o0uv16HoHoIMq0n7HEEE5fuII2lSx/7mlkCTLctRXUVq7RvNTQKS3RbNG8sIGuwBDy+TyyBBNdyrw/NYVstYsjw3tRnNyFHfvfhKGhXciefoKisRue2tnnT6yzBYaUqUB9XwgPPPKrOPvnv4o9//zvMRleQP2Fv6I3eRDXZp7Fjb/+VyifeQW3jt6MyCM/gdz5kwi+71/Ad/lFFHOreOzlK5g7M4ub7z2O2cVF8yj+6WOGlvz+INoUi9HhCIb3HMS+A0fAU5occpJcq7c72Jg5jXJhll5qhcrcpqyu00OFwidczKDdrOCeO+/Arqkx3P/Gt+HoG9+BoSc/iT0PvBeodPHmu+7HyupJuGdfJWr2okD8mD/1ffgJjN2Xn4Z/YARNurabD+7GLaTitxbmiAV4jxbBRWXp1kpIjE+guLEGV6eCwM1vQfbk4yaDC0vLrAjxg6eJFq1MhDLuJtW9go3EpsQOwRMeYkk3tW/n9BR8QTeunXkcaxefhOvgLbj42N8SnddwtZ417XswfQyniwUEfv/Psb/URpEU+Lk//U8499gT9P9kdSGHNwwM4kVq9eS2/agUswQRDqRbn6cbZVmrKyvIX3wFFbI+RGBbLheImNK4YR99/7adrDDBLnVgeYWAhtx1JYfGyWPFG1788KP3UrgZQrB17tQ2gAW6YlF0aA991M4WtfPvvvQkhjLTjG8IGFrElHw2Ho8gRkTddzVRLJWxk60vks1SzwDTtQgm5xbWEYnHGUJU6RByZth7HZdhgXoti727dtDl0y4zP4UsBSLzgDWgDM8H3/OuE4cJ7w/tmSTrqMG+Pt71w7+BfaTQ2N7jfGCNDSBIZaF9VDC35kfTS7fGa81mj+amhgjta7NVpqYzRa2BhrvHc4UdtCwUpSzRUKlUQTRC5E+O1YjGd0wMEMbtooIEUaSbFQrPFir03wU+pwi1hzuP76AJi9DmB9p0fYzagsTGQua0TS987c+wStBxhmCjyz9R8P4bHkDRt5tAIo+km6ap3cTaMsMGUrPXVjzixCsBwv4egy0XPwq6FCHWmUYH60s2En7xL+jr4PKVJZx8+SJqhQKmRsPYNpEkV/zErgFsnxqgTHsxNR6Ba2RyPxssq0nIRTbLeModuQhPXQYmFSU6MbQFXmyIE3ezEpQvl57m4267Ji4yNSuiWElB2Z/9h1/AJz/5BZyfLZLKTbK0zcoqTOBz/CYQckqnA1AeXnGAGYr15QbxaofwiI7bqRhvqBK9LlutgF+PUj7UGaBDAbwoo4DMQ5imY2hwBLcfv8kqpIpRCRm7+K2y3//iH+FLX/4KFjZqFAXyg3lLOQ1p83mJg4emR3l2ZZ4ox5PDaRQogy16nzjhn2ph5FcrLMJiRdUDwXoTmPrtt4WvpBzFgwnVY8EW2wPAxsY6nnvllGmth41SwO9hwbfdchB//9m/w+pqnbJHRaCX6RFu+XnfiRa9jBQVLfoNOybiMezYO45//zs/j0QyiZHMgIUUoof9iXo9hXE877HGLnocoRCLXexj/DN2UhU3WwQMDg/j//7FD1hoSvqY7Cja+8kfeStOEwXt3r2deFHtcxO6+S3eDguRs2QfqZdOhXDHTbtRrdUxc2UNP/nP/71RrFSpEYlRhEanD9C5OEK9SUa4fYq3GUOwQl22ok+k3CNJXYxBlMgISpa6WdskYVc6nsDKxhINrpeG14f//ge/iM9/+vPYYIQ3t5JHraEQjgiHD4qlaqSoM5pO4vJi1hoX5KdNOWx3JPNiFglGJbPwVdSzDiIphQomHPMxMnzw4D0YjSTwjbsewfqffJwVJVwKShP75gUoqBgcGEKQbKtTsyWDQZLrw++9FZcvLWBprUyQ0mNI0nEALYkg5cikkphbLvI3I0OinY6MsyrNj8Qkmk7jD/6vj6HWJAKKqYKiHtnbZwWFtIUXt//ek4gzQBqldZ85+RVce/EfGFfTDhLRMDqCl/LZpYcJj0wRJGzg0MGjSA+G6Z2mcfLCVdwxSYhFJE2cQCjXQD+zH6WZVxFIT2Lbjj04f+EsKovn0WADuuSgh6jq13/5I/BTHiO3PIQlhgxdioUrnp4g/TYFiq1UT5qbN9QV5DLBZ5yhbg9e6bloCqjBUp6W5JOGVR1Q26fHkV1fwr5duwytZ3N1w4lvuWcnKUhbKYBCAtBwkbXUZlK0xbi6wXvbfuiXEByexOpjn8L0nhEEmaZ47QzdYtEMuyc5ddOJXbe9G24WWs2vsjJBQqMx01zZwhgp1mnnqZmMp2k+/LT8HtpFiYOLyFu9XbvH6QZZ0ePHbkeS1N85zv/ZuMEhglniQnW3dAgk1MHkMVND05IeZBDbweTIMIJj06jNnaKXLaLQbqEf340r3WFcKIXhuutdP9cfmdyBLGPqamEJvhDRBQOrZpN+uFrC7jvfj4tPfJqeIsTKNAirPAixMREGRZHKkinO9bkmpoYTOHrjMcTdFRSyG1jNF5AcS6JCn16lRqq5oryHeTd4Hug6nQbD+2+EZ5BiwvChQ69Vaobhb+QQmtzJ2JpPHbv33X0PYRR/wdctox+IYucbHsXcK99BlfHK7YypL37rz5hxGN3MBPJnCbs8PYSHpxAcZeR27vu0hQXceMt92JHw4IaDk8STRSzPX8KffO3b6tgk2D0Funv4kyMITB7Eew+HqIsEsYylo9E4Oo0iVpYK5ufj8QCK5Qb+9O++ISdG+BU7csKf2YE0C7xy5jSypSpVeydWFhdQWmP83Atj5tJZrC3OYeHSS/THJVw6+yzRcskit43ETvziz/wWdm+fwg23343L1+uIutnQbgGX6mkkk+OYOHofBo89jGA4ibWXv4qbDo7CQ1STzzVYHilLVPTkMzMY2vMGVHJZOu0Irp2fgS8yJMJET8hKBXxEH+uC+nlskHLFOYLV3Ayyc2cIvbIU9hKhEElOYNqqs3JEPcW5C4iTPXNELROddfia63CXFumiGijVu/jKtx4jdSpkLeEbEXxjYxlVBmovv3QGz796ycKHXLGBC2su5KjxL7/wDF5dKICmE61o2rjpCsVSVGFHY5PqUKIVly0qklKRcIrYbIU+MkrTo+5fDyvpQYva1/dFkD58F1af/awZ7t/8g7/CvrEIzn3jJew6MIXr117Cv/vcY3D5wwygGugUF+GLZxDddRzlc98l0u7R7jFHymSXiLrZIAZsMn5pMQ6iB+kxdpZr9IRueucJdySuaB/De28HUoPwbL8JXQqsj/IRO/4OCvE0XCwgve9WtLLzlEEf2oTqlSvPskFtNiSOPQMhylkHU5MhNm4Rr5yfw9kzJxkNrqNVYizUb8HNxivAcsUn4Os1EaQXalY3EGKZ5bmL8NM0NRltZnbchOrarCmgh606MTkxjSl/H9mV62QhlYEsjFL+iI+xxlikweveCKk5c8ngUj82gObKZavY8NQBxBMj2LfvALZvo2z1GxZnv3DyAuqeGOLJYetE8pFd4fgQWqRaOBKDi6LRWL7KsDWJZmEdDVoNUU8AtpZbIFj2IUHR8ATa1RNRIuE2ydsmKu7RZfXzWeQYAVYZ48aTQwgTQnldbRZAlMG4pUd1S4WHkczsQWjqCEPGOmJDg7jp7vswMrIDteIGvntqlnaTz4WilElVNEUqdpCIBUB8DE+jgBpRdLdVse6XNsVmnGVFiQEKGn+hKCyx4p5bfufrJ5JXT6PEi8sMHyuML9peat/dP8bY90X85J8/gcaNH8Ha43+LFiuycuEFhD1hGmKfKU4sFmeF1nDuzDk8993v4eCIG3/z+/8Ll4npIkEPioU8QiEGaVTEbrOD1bVlDB1+C1ZnzvJ3jbLWx9RNDyPdqaIwdRTh2hrKVcpsZcWcg6f04ndObBDeN0k9wYyx3bciN7IPj77xnZh7/ht4MyE+XvweFlxBTO0+gv7wPjyQPoh5Bva+R34ZnVPfQ2uCsXNr3bqIHz+1iGPRMGpEKmvr68ik6b+H96DZJ8hoVzAykEJq126Mjw5hjBA/w9/t8hIuXLmA/sZ1VAyE0C1SSdpku8cdCp7okq3NVgN3v+F2jBKfHZ7Yjnc/+nZkZ15CPrUD45EueqE+/NUZLFy/jjXKoUabiqx4msDS1yAryD4XQWmX2lj08JtWNhJlrCzIxgiuz+sNbwJ5xsqhwVHcePt7MHv6cSysLFGUKkgmUoQCXcocvRQBRU9Ag0iHTiRywnwjUYyMrYBBv76BS8WaBUkoXEaF8heY2oPu6jXC7CkM/as/RefcaYy//xdROfM0fuov/wSnv/w5+lovaCrhIiglIqWxphlhMCWBr9cZRrTrFntkZ8/j9DNfRL1SQSQRRsATZOQXw7FDhzAxPISH7j2E7zz5NEELMWhyaJJwq4d7b7sN2+jkXYQ9XsbJDT8pUyvBP0qwQOM6OLUbi9fP4guPXUOMAFVhgSIAaXU8xjhE0QFFJBWhFlI2FWt7FTfzWr5c4zVFkH6UqjUU1+YxTl87ko7h+ZMvkjhdpNPDiEUZ4nY92GCk12bA5Kfvdv3Ej72v7yOEopEyYVaLf+Kn/jsuLlzDd77913jbz/wmet/6MiJv+WE8uH8bJmijwiH67UAaJWoeqIUjkyNwtwqEan00i+qKc4Y3FAhVay0G8aSkwKp+N+sYjhANKU6uZXDt2vfQ7jUwQcCiNAqY1PgWEfe9t+4mcPHTF5Ijfr8CJvX2u/CdT/87XLvjIKIglkvG8dzlZzB78inEkmkL2CuVMqHRIoHqKmPjuvXTaDDRSyh1MDDI/AIWucnDKGbMbmRRpxKyXNGBPtmDWjWPxaV5g/jJRBo7yL0Ew4UBmqFdjIvfdNthBlNUrMzEnr6GcuXGdDjQX6DeAbFikY4k8duJX/15NNmy8+cv4K/+4TN8hiUKqzPtVuxsv/m8QRGLqxWI8Uu1szxFAp5tRoF6UrKmrhfdtfFc5iHQbGEuW9kQRiQXQrTHNs7NDDodN0785kdx4/5JfOVr/4hrF1fpw2tUuDYqBMNqeJeuUqGuM3xtXpz1UGjN8p1L/O20vK/rjDnaBNzitIwAq2d10Dhk26KDLp1OzYYJvdQxgXlJH4m4m9lZsyxTHVu/HGDtHFvnTiqe2b/XUvLf5h2xVsSzH04ky+rzurpelI7E0Re/t2JJxg4IRyOIxINmksvFsg1/2zMkgojtIn71MfjTc2rEJ/7stxnvtPDd734T16/nsJqrYmJ6CnffdhfDoSa+/73v4alTl4wp6o0xJkoVrBavC4lQkKpu9d48FHl7fW5MT44RkDWxbzKGv/82w3+mNcNEAqboo0Ts9XwOroGJXU5+5Lz1xlgDlSEJwQaobEmWKmH0IQsVTX/ofQ9g+44xnD9zCZ/9yjN8yJEanvAf01o61dvYzyL0vO47h9Mw57c6AyORENWnZvMCSDVHCnhfwYF03Ed9Zo6oluv4wl/9Ll4+/SJOnzxLB1pHvtqyPgzFkh0Wqv41I4wqwLw8xmA1RL1JbC6lWofUWATVwDNF3yS9WK7SFNCXMTIP0jiKmV7apoFYgg6+iSwZbIwQQxgOWuCcGd9jA9Dvedu9KgJf/Oaz6NCGqOEiCnWdDZEE8Jx1USzJm/xjk3htgGp+0/6dyBbKePnsq3bHCM5n1DWhh1wyMkZE/uR9nYs41hRWRuGi8nZ5xAhNTVEvgcrtk/NCy1KtPiU1hr/6j/8C3/juV8m8a9ig9BWqJF6D/pb2rcHzZpdRrnFe9JO0O4xQ2ZKwKl2bkEo4xEiXDFa5hw/twhJx5kc/8A78lz/8S0ZwDJpo61r0RuoA1bNOmx0hkoaoJVJvBfauwcn9smBWsAqTFJF5TML2Uef1W2yVzSLmp0GO2ciVj9wszZNoLEFddRru8AXjdL1ZJndmBIRCDCnLRVaeaq1AXul43cin8FKKrDJJcGmCYnJ5Ix8lU4fqEAr5raP0gQfvwPvfcje+/K0vYmFuA4VSC6OjGevaO3V6xiRHDHL6M9kGnutKl3YuT+lKxCI2B0PaNZrJkPB1vOkNB/Bnn38KQdq8kMKaNjEqcYOYLO2T5EuIpbY9l9+6foKqG+seTwTwcx99FDsnGXmEEkN9SZqk0R9i/E4kpOLVKSq6WeNUNqul5u94848Bd3/IumCSDMTy155nPNREeH0BewiYv/zY/zDC9InEHIkg8SyPrUZqKo+X8ZM6v4iVYhnihKrTjRiKI5JM2Ph5sNvA9LZp+N1dhGNRTOwaQrtQJCBv0GE04U8NEDdX0SMm9iRHkV+4SkYRWgbTaJWz1iMTTvO8RykmqAqysJ3Mw82yz19cti7yAoPTJqXNmKpDUkuqSW+qDXVtMpBIhvAj73sL7n/3h2luGojmirhMIVnvkV4MYLPPf1P9XZqqIRVUx6zUTxnKo5kAmpSIJ+oLM6kj2osyxC6V1phWHUT0ThImqwdlS6qrDy+mdh5HbXWGyerMUdOLmEdqFA1eMwRACXUzFHORiOK+cHc0IJXjb+aXIqwYHohhdb2EfTvH0WR4tryyikKlhofedIi4iI9Z7yo9J/OjwPCg9PWETlu0V6oSr6sdlMC+N4p6uWRp250WBUE984RonQ6lXbOTiCJZJ/UJT0+lsX/fPoLLJMEjiV2rotpiNFcvo9Wl1lKAepkpRM69rKHV2AnS33jRZ+Y6FwE0ZhVi/BmguqiBnnAUI/vuRoXYKz68HYcf+hhWzj+OyUO34/ADP4aFSy/ysR6lSfiLNo3S2Kms07sR9Il4LGB6aj/K2TVGUBVMMiAqFLMmJbo5PbUNSYaQq/kNmoUwhsb2Ipoeh5cNvOXWO/lcHldn5617QjFwzZXGUNKHyOAYHQhtKrWhQwJEGL9KUvu0oTINqRGqmzw8qRVLZdAjw3x+zdNjTEyU7Pd7sOOedyF99G7Ex6fhGxqh9NO++lPoJsaw2u6j4I2h6IujmZ7CSqmNemY3/tcT83Q8AcyVW/AcueORE6nBEQwMD2OQaDdJ1RlkYyNUhQQJEh+apIqlMLz9ALYduQeVpVeRmdwPfziG2vp1hFIj6NQpaSSGlyosVR4eP0iGtNiIqJkIPwMlL4N+b3KAXO8jHQsRpLpJhATt2oh55k6rRVp6DNTuHJ/ErqE0BlJD2DEcQpymORYJYnKI8XoqTkkhFKL0TU0kGeskUMouUfqEDdXxKpxJaaL6RlgOuhWEwjyPhOEf24YQzcPA0DDFggaKdjAUjRNYR9Bfu0wtcyNCDx1jWFJ1R9BYKyF8bQ4vPPUYI4guLrx8GsjsIQRr4NLlq5hk2DPSq8J159s+TI9PrpEjmclj2LjwOPa94R149ekv0xBrBgrdPSsVIfX9iQxWzzwBf3xI4QPq2XmGEwnGdqySdKZFLpNYskmxyb18jiZi+SI0lVE2nWYPmd03MGavIkAC9hZOwiOVFgzh58qVAlLxCDLBCEaGBzA1NUxpoerR4Ct6U0euIpGVjTLWmj2MjERoTyl1tK9tYkYNUkT4bJ1OptNgSK++yFAKbkpQhp69cP0VSmkD8pd+zW6IxHnig5+h1kgshvUK40CWIxwoPe8SsLfpyTVs2aZ58BBYdzSfiRnUGPexBIwE6XyOvfO3+vNXzmN8bBJdqmz+yvfhCydJjwZDpTwtGSEHpU7wgGRgpXPw0QGE6ImblRyC8QF+0iyowkpTrWiomqUsUoODVL0lqrRj7zQ21aLEThy6BYX8It7xvrvx+e8umq3JnvwOAjTWR3cfxM3v+FHsnN6JRi6PV+ayePSB4ygWKlg4+Rh8JEBz5AiCSy+gtf1m/OUXvoouvaVm38qRyUYWLjyPfq2I1O7DiI7sQogReeHqi/joj74Xzdx1s9cu3lcg4KXgaKSmQ2dqgJ5mqETn9dQry8ikItbm3VNjVFsGAJUOgiT433zqG4ygmpR2ZkW56dH0ud78rt/oL1y6TkkLoFBvwtVapm3xoU7DC+KvDgvR3BUVHkxPorRwEd5IDAPTNyJ7+XkEYgMY2n0TCrOEO/0yGk2NaEewZyqGZ557mmoVYOVCjDb6WJ49T5WVvSX3g5TkWgX+SBqR1CQ8hEMffed7scQ02zMhDA+FGdr1sbJcIu+8SGSSiFFaqrklet0hnHrlFP7sM58l49y0oQk6mJYzUk5QrtHQLn97aFI001au8eDBwzxzIV+qkiBVYsq82eI+pc4nX6AZUulRlHmeiKdoBnpo+WQOXCgvnsXuW+/GRMSPF86eZ/szFJQ1mpkglq+dZsQytKOvQFsZyr20SX2pcVueiyqaHhrDcGYYP/fTb8dv/95/x8baBtVXvRSUSnpzgU1BpC5VKhiMUbIq8lAkboJfXctDY3+CV9VS3rCkLz6MaGaMNnJU8MB6GtTbJZX94Ac/jgl66PGUj/YqiEatRUkPYeXVF8gQOq7EMK69+hT+9KUCo76aSQMVj1KlWUMBVBfOW2dDTLZ8eBe6tTpatN3hKNV18QpjXTca1CAfJVFuVE9rWrbXTft/+F50moy/iR7kXNrULE98FJ3ZM0hQKzv7jyG/ukQixq0jox+gLZ+5CNe+X/hkv3T9VTTmTiI1thPFWoHei9iK3sjba1hfeIc2rUP7oMEoGhtU1hbNa3r8jHeHt1GC2RgNWLFFtac+S+lKwMWC3PEkfK2u49GDXuKygs028EczCI7uopR0UTv/fXpWEiFIaWX+6hf92I/+OA4eoBPoE98RYoSDQRJ0EKtzF2gTC/jUt87hmVefoUWSPhGO9YhJqcp9YsNgOIwaieKn9AubumkTfaP7kE6lsHHpJev4FRL0uIO0yxm0NJ+9uEqwDQRYr9LKPPI5oga3M1tcEMgCDdZVMIkSQeGguFFAdPA2PJHJfSeCNN6aQhGgZKnzN5MZQC6XQ4y2zkd1DdDuRVigpvbKXnYp5h66/gDVJb3/NvRyC7RBt8j0oTKjuXOMKdlYHytY35hj2W20Gm00aHu8xIldMqY1fwbtDWJIVky2Z3hcc0amaGOCuO3YTUi4SQhKXbWksSrCDAb6a8vLbBwwRIJkXRnESbDU8KQN0mlcwpkfRQ1p8ZxeOEC4ox6cbnEB1Y15xHYdcyBsj6aKrQ8QxrWqG3BTdRXBdAh8SFLUamUyQORRYqo7baXmZSvCcsI5ElB01cF0nokHf/wEDQnKFNnk4DCGdx2mnYhgee4igW+Q6iLv1KENoZpqBhC9Xm7mKolI6aODqa8soNImJlSFec+9epbmIEZpHEBscJSGu0ObeRvWVy7BM7gbvkYeO4/eS0y2lwwbxejBu9iaQfK5jUR6grbYjW03vAl7pweR2HMUiTAlNDaIIO3Q6C1vRn5pHp/41hmAgD+QHKbJCmD7ziMm3cM7bsDA2C7c+vafpLf148j9D2GAZmP70XvogasY3bWPMXOS3reL8UN3op2bQYIQR+PMyQTLQIsMoyMqkLAkTk9xMak9TGkusb0kKc0YyUwTNUmTpF4lTc50JYe29zVBJzl5AH3NR+0S95AJc3MzCNBgm9Vg3Ngn6A5svwXN7AraK3QQbj8dUAfRYBRHj96IM1cu0xaVCEfKxIY0vNVVVoTsIoRROmILZChpgeiATceK0kYVtaiBehQk7qvRqdn0FirpDUcP4PSrr+JXPvIQkukgG0PzQlVdW93An3zy22Q2G0VbqXFr9cAoTC3ZUB/tLbVK/XwdelANtM/OXmK+EToOWlzmoShJ4FtwyGCZbLZUlWWMj27HAG3ri2efNkke3XcnVi4/hekbHsRCPY/W5Vcxdeg2ZM8/b4MUgcFptGlzPaHh/Sd6FOXjO27FCvPqMTGFD6V82SZzNGmvouOHEMzcAO9H/wOqz38HIz/zFyiubKC3dgnv/39+H+GFM4jc91YEDjyK6Lt+DcXvf4aZ0/YIPgg6MJ94ZgLR5CSvMYSkx9PkY1ffWRWiGTBa9KF+SK0FErFGhwbwpcdewveeuYAH778Pn/yzT6Lw5BWsJhjfkzjChuJwnSYiFiGgF4LQfF+Wp9E7dca2WHfZ2QZDNc1BdicYf5dyFArCHMUsJKi6RYRTB/n8HB1PnaDct+0oUkPTqETpHNeXkF0+R69YR4QBRTa/gh4dWpuCoQnYaFfhede/fuLE+O3vQHDqEHKr17B44Rnrs7vnjtuxfdsUdu7YjumRDH79b/4rhke8uOn+t+Lde+I4TuPqC1bx0Dt+iVLzXXjW17B7NI13NZfgP3gcY4EKjtz5IN75qc8g25xE/cIF/MTxR3HT+I2YJepO3fNuNH7+19A9dxVuStHQf/tr9DxTiJWWKSENQqUm7r3rOOPmLL79xPPY14/hGmPqYp/gn9IjPKz5TgGNmlB1otOEMCSsVLDjiZJAxI2aVM20EUZhY4NxjN14B0YGE9h/6Ch2HtiHkbifUc8o3NSEPvNKZzI0W9REevegh8SfPwsXbayfDPdQ6t20wZonqFkhfkqsn441THThCsXTLFpKS4nhlyZhab3SXbfdYnhOcEa9yoIywegI3rP7dpxZuoKXVs5Q5J1Y+72/898QJWcX81189bN/jN7Vp81ZSMLi4/vxzOPfp0REMPmGdyJ7mqrSqWGIoWWuVKZ5WGBIFkDmwF3IXnwGzYZmRyqy7VDiWggTZgQZLdzOBlT278eLZ05j6O4PwMPQbPnz/5H0U92okCSkuvY7dHiSQK3+UaRTKtdoTloEFUX4M6MmscW1a+gSwEeGRjEQdGN0chAzNUpyNQtvbRV+xsS/8BNvwfz8okE59T3+/ae+g8tLVOkGIVCR0mwW0kUUwLrGM2MMGTVNlOohDWGFRID77ryduIzuXPhRU/UYjPekovRcmi7fIfQgvCegpS2TytLGaJpg5thbUWJIlX3qq/A0C7h0MY+aK4wE43P/vlvQJ1xpnX6WcMiF0I5DKFw8aV1i9zzykzRLPVx8/DPMdsG8YYjiJvbWqBlvoxN7OlBHmyofZ6NKtRq06KxF26TJcC3WWTBM9m55NY/0oCNV8q7lSpF2uE4nSa8tz8o2yRqwodZhUsxn6Vv9CFOVd0yOocog44bdw8zP6SfVcISmv75ybp4P9RkQXGUWMgVyNBSyxOC4CeLhAwewZ9sQC3KC+IjGBXldnQJaG+hnI8L77megPoOpt/8Irpx5FfUn/56PuhBNT+PeH/1VfOvPfgcP/MRv4kv/9V+wrBpW14r4xtOziMrga0or8YWX8KhdV8MJ6NmSOsO+GNVNS1pCjD66NOharygQrU7LBj9NElE40x8i1+kERSyPTbZjVEJvqYVw6oWu1zum/tumxklMYlZ6ToID2tmexdwlQjHNDGtRiCLBIezbu91WAKxtLNNG+5DNZrFr206sMKDQqHKIEilsq77WICOqFsPOJKOmfKHEGD9mGFq9h56f+ODbThzevw0jDLOo6sRWtHUM0NUDpg5ndSFpXuZb3/7T2HPoOM4+/r9w9z3341ChhSuDU7hh7364j96Buc/9V3KwiBojhQA516N0/jVVID0wbTF1mmC61ScEolqLKRvkfpdwIuzro1ojPo0Se0aixJYdixYE3CVF9SpVP5BEXcRl3eRQA7RfciyCGDU6kRapohm2+UKZnt7PdD4rU+MjGmat0inI0ahDQRGTgHiv5aEDq2HbtiTOnTlJacyxrAqya6skeMWmQFVqJUQjKTNza4Ry1VKWQHydvmEQI5kYxociGB2klv7sx98vnptKqpfFZJSVtxiXBJQ0bg1A3b3rVjY6ivWhbSjRE8488xnrPvqRX/tvuPTlr2M71TFOg1t85D6c+JH348lnLmInQXhufR7hsN/K6NI7l8sVLM9fxdjkduuSD2qSTzhAzBakd6UUmgYwrGKUXyNK+ND9b8PfPvUNU79wOEiPTvBLVdPAVLXZYtjWMgJpqWU0RJtO7keiUYZwvKfRdZqQMiXqwXsPYiDaIrHb+PaTrzKOrpiADAyk8eA9NyFAgC8CqM2kuR2y64JQYp7q1CGyaFDi/dQaMwlMb/OxxVU96BzEUcJ30nH730AAz/g/K2djGGZUKaZqqOW0OVZimW4detKZO6tz8UGqL9th5+oxN1vK/C0P52ExzHLnt+phNpp18hCXqsE23Zr1USTykR97Bx590xvwwsvP4uzJ87i+WMBGsWXTGNS3KAej1iuuJ/2d47WyVF/WRuWwBLNpvGzjKZvX5VRsjjBvOHVk1EvzohkJdaq2nJpraFJjzg7BrOufmamCItLWQ2roj3/gfTh4aJ9N8f9vf/LnyNEmWInmjJyGKg8LYK0mykOXnJo7TNEdJ50qZuPKwmlWLn/rcZatOlAHLE91tEpSNQ9YE6lkXjTo1esF8Z3P/z5eOfU8vv+9Z7CebWIjV6dkMmTTYnUNwtMxGZjm4XyJEPzfuWQ10X+KyFS+gLmII2HQBGfVUXZXAF02t9lqoqEVBCSciGszuzMTe5ndViMtSyfjHzh03Xgk7jNzqZd6WniJN+0/S/caIe2aXbD/5ZREQP0SkSTtW1KuJ9/0hlvZ2C6KVMOz5y/yClPytjPUKWRAR8R8Pd4ACcHAkJL1x//pN5CO+/DNb3/FZj2s0jY3ml2UqsSWhDdqsBFKDOS31WSTUPql//X5wUNjNy2qfpgwSgTUkdKiFTojTbhpkZAaVfSSi16arwjDxB8goJOxjk068nAaqEM2Ua0S/LFpIpuS9dphVOE9EWbzXM+/zhyHgEZMEYbn+m12j141yugjGglhZWGNiSQFmmGoxovbtNGEOFo3J+kbGh3CJ//od/D9px7DSy+dwspyhQRs4H3veQRhOou11RV84lNfQIWSKAlSPcyWbzXMoaz9s1Xi/K2Wqk5SX43PTIwNIxELIxX14/TpC5jL1ujg5F3BekaIEMIo0OG4BsZ3U4M2m0P7JglyKi/cI2LQjvB7SzqVTlhIPdOayyWDrntbWahSVj8dqhivO/nbiZOP/m3m93q+IiaJy2dVT7OpuiY157kaqmuaYP7JP/1tW0P15JNP0XvW2JAe8pS8ekszEDoE2AxPqWnSEs2hsSKUNyuoP6unHSKcQ2CbFUHGyVG4aWt37BjHWraAX/r4e7F87Sr+819+0xBDkF5e49Z14lIzd5p381qDlaE1jhJGYiojA6Kbqmkjf/xOpZP4yY88xPse/OEf/YN1FFhViLckb1rN0RUY4zWjnVVdGdsVXtskpJPCMGGL9kXe1OyPiGYVkeMSvNIaHWI52p8f/8jDuPvG/fjWd76G+ZkNqlaTNo9euC7VJvHIVHMCylvtYvk29Yz5WScDjaEEwxrNa25pC68421e4kdcidbZHk/N9hD2aPB2k7Q1QC7R8q9FpkOSqm4ZY25TAsT19Z/6IQzynVN0XwVgUVU4FbJbHRwUUSSZRRgbXZnjRRkrteM1xQnqWBORvnesp/dNEQk38YyIjoh189ofecSf27ZvChTMX8ZXvnGJDCOhZoByIbE2I8EU9z3VK1j/+1b/Cd574Lk6/ch5r+QYGMwNIJWOYo+pfuLZiTkDkE99sihwlz8PyRCddl8ZIOFSuaqBrI0NJG18Oulp49syKSa2EIxEP2xz8dS2CajIul1zRDqpdyl8e2TU4vq8/OTqON9y8G7OEAc+88gpvOo2zRsoG6UkVTqlST65JO79JMtx1/GZbJfPESycZ1JeZjpmzcFWttzX3xbITg+gQ+EP2SAzSX5+EsXOJLjPW4LieVxrbUYXnPkYIHdqz//oHv2TjJd/51texslRFrtKwqXItG6nv04loqoek2MlfkqI2aK6OtEfOp0Lp0vo8LSESqVPJJIYnkihR8j74tjvxf//HTyNJW+wmgC8TiAsJqfrMzsrYEiR+mdd2jU0fIj+cG2yLkrIdjte1XyKATslJxcg2QYcq3rcxCHVAEsiKveo5Foak1CgzhVICn86hhvCL6ZSfGmV3TGq9uOXgIWvsKxev8FrH1FWKZvuUELQqBNy1cwK/889+FF//1ldx9fIS1YzhHiVAKqcldcJ8tt7PKiu1lQd3fsmObsXE6rq0CUsE7vkNxu1aRaLKsU4xSTqfqbabTORopaazbGbJPEQnx6yYCeBBHLh/c4rIJmRgRprmwaBKty1jEU+9NjLygdE9NhxanblI9aXt87BiPIJaJlp2ei76rGUwqMBfO3bU7bcAuJqjJjJDZk1CUsJMTkwyRUxGG9pRxuEkvz0M+J3Jk3/7h/8Cpy+ewemTp7G2XiUzfUgPp7C+msfcYp5PiyVOwyQhjm0DipWqYDiScRHHac/EUJoxrQ+F9TVcX60b4ST9imocujAdv+XxKYhaoooapY0qiBAlt0XhefjB2/HWu26BK5IalhYxsRqihx11cNaXqRGOY/AwfhUY9TLDAEO2XcPbMZ4YxBiJqa6wF469Eace/0f45p9hdUVUSSC5RWnSomGdGyBlpbqbjkmE0v3bDx+An1r/9NmLDPg1lOncs0kBJPJ733kPjh3die9+9zEUc1X4wnHkGeYVimXaNAdsq7NBzkHmxwaeWFfeov2jXrDsAB3R3qkBPHeOdpI3PSxf5kEoQ0spVB+jm1HQRSgjRmwKFtMpyVsfPIaH7zmOJNV+lVBJRHeFEyMMH6mMvjCJqEbWTSpeE1GjKjmrb7Z73+99DzWeuopFpqVk1bPw17I4lMviycc/jWJtVuxnTVi4ORtV0pE+24KK9kfPuelkArFhftN7aiYWGxge3oY449luvWK91fEw4RLj7pHJMSRGU/AxbX7xOgKpQba7iTwl0U9w3Q8PoLqqdSMJm0TQoFf2BQl2E2PolnIst4PMcAJvuGk/vvbUafSaPWQ3VmnjRDijl8jOKrO+FBxdUkTjZ5vvuOMg3vqmO7HnzncgRulbya6iFcvglavX4Z67AA+D+ROOBEr1ZMekbg4nJAmWsbxW34sOCRO/78eMCB7ioDQrtjcQQ6DewHJxAfM2IK+hwzYye99gc24G9t1slYpuP8zAPgb/yHYEPX7EhnehWi2olxf9SAJdXwC7jt2LQKOIzOAwGqVleDKTiI/tQLNeRtMzjLPnrmFyxxQbQoa6A0gkoloIB7+7rSoZlhu78c0YGZ9CVQu/ui14/QEE06Omjvl6APHpo1ifPUsD1SVMcdl0OJ85Ky/PnU+a6v6R99yLD//wo7jx4F46qRb8Ow5ghVoV7vpwjcS9upTHVGIIrvjApAhuh8YqJMpyBg7mEwEdYvKHSZMvmKR8elCvF3hH9ylbrLiALlNS3MkI/h7feYT2aRWubo3X5SIYjoWT1sOrzTDkqNxE852G9iVzYMf2qXF6tjLrITXvY8/UdtQadSQiYYQoUQXisJV8DrfffJh2q0fVZYlkvP3R6PM/1pw14g36CToMCoSP9o2eW99NhooIxM1Wa222Gq76d6gZMiFyPIImw+k49uybxjaWL7tV0jQ5TV6n42oRaZQ7bpS8w5hwVzSRQAR8jYY8SAy1RjM8qVoioiSQFoPX1Ati8m70FEEloW7BAhr/WDCEco0xY1tEU8QiteB9TZiU8aTktenhxACNYXiYV58clyTIRo4NxFHvqMfbhwzBeiIaMVVfWstZx+dwhipJInkDXrzlnr0knqCVmO0wXHOubVSOpauessQualWX6WREtJWPoidBk56+eS0YiSP1wMcxQKltVIvIPfUZxsIxhGMeZEZGECGEKqwtoJ7dsFHJDgF/Rxq3WsZAgi0JhBInmJ1VhrWg92aDCXZ94QRDlzjC2lsjMkBdj8CX3s5GtzF+6I3oeWOMvktITe9DZOwwOZRDjWpnMx2YlbwkM2VeJBI5m6Td0pZsnTrtlpaYjewnR/OUuDpCbMTRPQeoSm7itLqNzaQnj8BHr7hv3xGMMy4NkCD5Uh4RPju1YyfSNOQalAomh6juOXMkYoz2Pqq36PlJeC1oSY/SVJTWEUkzD79mglFqaIrE+IDfj5CYPzzOELEMV3UD7cWLfL5tI46akNmi6PToH7x0mjVvHK7oIM7UErjmGkJ6ZAqewZ23nlAjE+N70CBUGZ/ag223PYJCfgnV7CKaRO49YjWl6VF8tcazXFhlI3usTN666vvdKjlKR0DOBUNhG4yREMuDa7Knh+qj4VNNbROW7DIc0vMGRGV/aUuDNueZdqqcxa7JadqXEKYnhtApF2ifokgEXZgk/IhGZL2CqBY2kEj7UK+w4ZpxK8hAItc1GE6GSR21C5F2dWFUZlhQGuVODFDuHJW1NdbEmZ6hSYzuoCAMTaCzdpmAm1nx+TDTlvJal9hCLV/C6kYFq9k65qvqOWowcCDT9t90z4kAcU0oFESaakPsCi/Vyx9yYSCaxChtmbbiGtl5mLWIEblTAva9wTZ9TBByxEa2scIB+OgIQEkYJKeqlCKtqtSSB43ZejOj8MUHMLD7RrjbBQzF4ra+a2R4EMlEzGZqNVhJrfuaHpvClFbQkdDpeByDA1HEEgnQoEgxUZfnpDbUaIPHJwcMOYgRjgqz5ZQsOnQbCg1GAmwH7TalbGD3QUosvXObGsA6yWSoh4fcAxiqlRbPo5Vd0rRf2uYYcr4UMud5bXkNl8+8QoHqIDREm0hT5aGELtC+Pzjsh+ujv/sP/SuP/Q0Su25Cfv4S/NGEGeQeEWRjdZ5V7sCfmbb5gX2qBwhZwqkJlKiK7moWmW0HUCg1aQ4JRDcWSf0Y+q2cqaOHqiKU7/HLznmRzGQQHNuO+vwp+HqUWBKCmIWi6qOH5bOeACYGMxhPRRBPJTA8PGB7A/lpTgpLV+m4mihVqyi5oqRTE8NDfpR5rVev0eZR1WgPWWEb2FHHgTwwK4PozmOo5+mVy2ts22bvkQhNbZF1TN/3QTTXl5Gg5FdPPWYq3tdCe9avXKrTiTQZiwMxMkIDXK6hMbaN8XqzQhWe3HWiWaY6ZMZRIgHimSEM7rgVpfVr5F4MET6oh2KDJKJWAVJVrGI0zj7iJnVCai6hvFk8kWbtadOCQST334ZuLU9u0zKxdA0IaQA8mB6zKXD1slYWaEI5jT4rpsUx6mgYTqYQ5fOBoA+DJKTgRY9mQ32CtAiUwDrm5teQyqRtCkmtVGXEQ0fbkZOgl+ySJH0fJbpuNiy4/VYSmJKbW0OrUjQnQqqS4dQMTTjlc82rz8O3dgXVKy/AQ1r0CK/6JHZ7bQa93CJc2Tm4aN+b+TXUC1kU5mawMXOdsrQG161v+fF+m0ZWk4nQqVIIaBf8xGXEPoGukH4H9fAQhkfHsbGwQF9cw/7b3obTzz6OqK+JzI5jtAs0vizIQ2kdGxjB7Mo1JHbfjDYb02fB9bXrdD50KHQsUqdd974Jy2xQZYEgPDsDf4QOiiB1aX4Fe7Ztx+iNdyJIgB7XKvHRtDGh5wrj1AvPYWB4FBevXcAnvvEUgQIZKWlLjlD6V9BfZSxNW2fTeCnZiUNv4rNRAuIm3nUDCa6uKNpejS+7qGEulklNRoSmqlXZEF3RqrVRIFzRGpUGhWNiIGILeBrUyvnFDXztu0+RAT4yyXw8XG//lc/3T371TxCbOojW6im0PBEL2+o0+F0aauExb1SrLOmPFGFowNoXoXQyciFG8/I7EEnbNpsUGjSIsbRANx4OYImE9LtCbDzVjA4qGB1AbGgEt98+hlVEcfbUKuPRRXQuP0f7O4jb73wQk0fvxsFtY1icK2F6/046sjl63CBmvv05PL2ewmhvFftuPoj/+KVnNOGUkkRv0KRaMvYurC7ZnEgvbVh8760YHduDS698B/u2TeL+myYIiRo24dJPu9fXXEE6CnkMrfZSOKp5kqcurmOt1EY66mO2LhzbP2ARCw2RwbL/+ckvi860uQ7C8AyMHD5RXp9DcnAbuk2KLQP3gcmDqFW0jKHFCtJ+Ec5sO3gbNpaXkUoNYHTfLShurCMeCSE+voPqw3S0cwESuFut2DZPQ4Np5NfmWViH0hVAcW0Oldw1261rca6MYrZJ6YgjMDiJ0LajOHzfe7GTar9tdAhE29hGB5GK+TB/dYWa0MLK/Cxu3xejBhQMp718eYFNovTQ6KtjKkTvN7DtCIYP3Y3M7lsQ9gdRvH4azbWrKC6cw+GpKNrVHO1WHblsCbVyG6VKl/iygRIyBrNq+Q1c22jZYiR15wdS0whTmHzRYWpllHl28NxFaiEjkbE9dxALMN4/fs8v9Xv1RZTdDLf8DUoN7WEqjUqzj7ZtW9YlXJAE0rYIYTerSI7spHvPsuJNRBmaVenFvKEAQ7p12p0gWrSPDx1L43PffpZc0nZBfpQKy1QPhm481w7JHRKFLsa8t7ai9ASC+NADb6SxX8HUYJBECpHNPTz9/HXcc+cNWJRU+GlvPV0sMwb+3f/4R1Q9L4KEGpKiNsF7i8y3LbIoIj1pjChMz+snGti9bz9qtabhzNzGBmN/eu0uVZr3hB+F86TunfUluAamrT6a0dUlcB4apl+IeBGKx3D66adRCaTJiBIdIG3pvT/8b/oXnv0s0tsP4vIzX8HU/jsQpSFfuPQK3Ay9PFTjPiGHiwC2vDzHqKIDbyRpE7vDPn5TLZgT8V+axOox+G9b+HVw/wHMLy3Qm2stOgEtYdG165d0inAwaqEUDS8iE/uQ2nFUQTk+/p4fwvLp57At0yNgpnQnUiiuLNN7DyI3f9ZmMBRpyHNlH373L/4OkTCZw3ppzX04PYJAZgd6IWdWvod1yF47jcrqRUoeATidnzCiiGJrn+WNWbMA0x++50cxc/E5dP0xdOVdey2bH+jvEzJ1aSeJGLRDpdsXpS1sEB+OoFlYc3qZArFU30sI0KU9UGeoNpdSdKDVQtrhLzM4jj27R/HAm2/Eb/3mf6d7pxG2pVWqhCSCbp0cF+ZT15Tm6ck2BGIEwdq0grWU/fP7HAwXTA+REAMWISCWVH+a7XPXt16gAH7poz+BcULKJGPfDjPWs15vCMXT34J3YBDNYglLjIn/5HE6jE5NvVGU5DYmd9yE61dPoTRDQrMese03UNJjqKwsIBFgPKt9ACp5Gn/avmaRdVfIynaT2HV678z0IbRoGtx0HN0OzRA9MRIOkE/mZlFiZNNmxOVevYb+wDidIu0o2+wKkoDqWdYgccdG2HqIRTIUbQ3kMLhm5uqWsm4F4QhWt0ncIBxk/XrkVJ1RiNRUc637tGvCR4F4Cm1Np6WR1+zRNEOufKUCf2wQjSJt6d7bUKHK5WbOIFBdNjCsKOVH/68/wJHJjM2dkRSe+t5JJOi0vP0iDt+0DVcWLuK58+v4DL2hNv9QBNqjjQ0kMii/+j34GNGop6bPeiWP3EeHErYNPpozp+hVFSG1GBjEraM3rDCQ9iyz7xiaS1cI3a4jkNxGol+2NqtOAtstzQEnepA5sP0RBK00oERauA78/J/1F773SVaeOh9L0RoQzRMMa6mVMomMEFxSQrS8QXsZdCsF4p8Vqtcww6gCPFRBr6a+MZLIvvAVwo8CGu0yohMHKK2MAkjjZm4OqUQSq8tLbJwL6X230W6WUFi4wPhznbYnRI9KnEdJfu/7P4hdgxEkqJ7pwSTrRSdGY9ZxBZBfvkwg3cffPXkJV1/5Lk04/zQSR3ccpBOz0FANlfEjc9xkaHznUTSYxqCNdni27jb1ulNzGB1pt/t2dh7DqQyhVc4AeYX1teEG1kceV3uISMusB0Udr7pOGOQmMd2rV16lXyjYhiNuUrpBqamvX4Gf3ApRdRpLMwzk6WAIfvuECz4XY1lKZr24wpCPtGZo06W31RYZPYZJ2hI6SBsZSY8SSFM6CVA1hqI5hlKf6ORhqnIJlfkz8JDQwmJms1g/qf7X6HgaNPZNEqDeJuHIGO113GR51SalgZJVXFwiQTWo5YU/PkztYR5kjHp+tNrTTBHr42YAULxOWNNp0oa1GUnRWRCsa995Gzagt2/nl+36GrFvjwwXcNe4jPaq7doQh0IbF4an9iOz/Rilz4MQw1QRT4fn0Lt+9kSfIDJNvR7fuce6kFosIDW5l6FOlHoegn9g2BYlahqsJzlgHPcTwbtDjFCDScTVEUsjrg2k+uVVtMkIF72iNg3XREx1ZhYInD0hGjfGwfWZc1SxEivHRtA4h4kj05kJBKIp1Gge7jmiDV4Y/LOSttMlJVSblnoZs/dIwOs5xrRU70HWS+vexEzryyOeU+dtW/uTUXI9FACNJLYYXYhoTRJJRjNACdXuIe4AzQy9qZdQpdPIM44oQbt01Ql3ul2GbxSUnsAmj2pxjTBn1cqRQ2FN1HfByKXZPdEkRlNBGTqIARZ+9dVn4K9V0SAQ7hC2tImPKrQR9dwGBq6fR395FpXsdbgoKbmz32fFG8ie/j7chVX44oMM9SJsBGlTotFWbw49cY/qHxzfjerlFyipDRLPh7HJXQhHR53tlimD6sML+oK4+cAoUknCG5oUbb0YoPftquOV3K8RZ15eo9pKEwix0iPbGCbS5lHF2/Ky9KpB2llN8XAJRcTH4aIzC1IapYK+oXHmqzWEjOUZJ5NrtiBI20a6iV/9fK5SWaWtFAPUF0pBoSRqzFt+ws/6aS3eSDyDBj29a89H/1N/ncZ3fIRSxjg4mGCodOoFOpIoY0hGGlTFFqVawF32y8tKFkhYn9wKCeMe2Y/E8LgtXtx45qtI+DUgRdvkDSMyPE1vSvhy+aytcqovX2OMG0V0bB8Bqh99xtaRg3ci99K3bPJ3VCN+tRIeeuA+3PWGIyjI1g6PUNUVNfixcu0cnnjpImY26uiQOJrG0V7TGEwI7fIKyuUqJvfcCF+YkCO3hHZsDFU3oQmjE0UsoZ3HUL56BmHi3A0Kgi1WZPjUa6kflB8KQtiVwdmZZ8n9tpkGbS+g/Qg7tIM61CkS5rVqtYwUJdoVSw2wxW5MTOyU9JNKPawtLyJOSRImUo90j2qibh8PsZM88/oa406PYADxV1xL8uWpKc6835OnVjp1bxGEaj+GamwYDTqMzO6jQC6PoW0HUV3XFr2UggihCc2Bp067V16nJNH+pAfwez/3XpbrRYoq3HFFoC181+ev4dxiC8+cumh9iJIO686i9+7RnoXClHxCMIZTVP8Wek2iBXroHiVNMxRkSjqKrtjGEhFBi5BLXVw61EPDrLBr5CBOXfu+Oc1dAzvQbFSwoI2aadu9BNeR1CimM9O4zEhtQCrtCw+cSNKwD45tI7zQKh6vvQVEEYhmAzQb5DIJ0aS96FFy6gTH2tpXE3gUZeyh1JYbbXTcQet8lCrVS2XUC+tUtxK9bRFNhordGqFNP2CLs7vkfI9RgFRf2MzXq1D91FNM20bJjPvaeOn5M7j1wCCva9l+Dh6m/Ys//TSm9+7C0889Dw+ZpnXDWsVZy61bh6xhSRJJgL7De6uri0aoOiWoQvyovZWrFe3ryDhfC3U0HEA7a5M9KT1TqQkE2f7V4iK2MTK5wqhofGoHqoxMmsU8zUkIoQptZ72KjdUL8Oy6Be7Bh34BHV8GB7RqiZJIYTCpq9bK/FRQoZolb3wzqq4w2osLCL3nX6IZHhfPkKAtuP8dH8U7/virGPn4H+Ht//5VqmicBlz4UcOW2gqeDqbbQ2pwzGxcS9MviL3UARpgjJmY1B4KYUqtGxFiORcreWDvbtSpDfPzBTKQ9pLSeeaVM4zYfLh6jaiA9kxrfjVmrLeqhBNhenkZe43hamCoz/tRQq0M822TWU3suv1Rmqg9VGWaIcKX1yYgUeI1eXNi101YoaO8Vl3DoRHaavWqMzI5V25iG6U5RsYk6TTzpId6dSTNuVcfIwMXL5/ol/NI7bkLGysX6J77BJcNgs/N7ho2NH7kUYze/Sjq++/EIM398EMfQ+6xT9D2DWJpfATj576HjSvrOLNtP21YC435V0jApqlEjxBCg9ih9CTxXMRwlToDfIwSsiuLDJecWfdaLVnVbmVUJe200aT0P/XSGezYfQu96Dqe++wTuFCr07Z6oH0CNSKnpWRJxqcy6vKW6qqSsZdkqaelSRWuayMMHk2C8TrtYo+S3tGyWlXOISGi/jA2Zi6inp3F6PG30G4yys+MoV0qIkhotlFcpX2kM63S+1K6m5RuRTAyW67hgb39Rq9qns4IRm+orivtweXqE3FTpD/2P17Bl5/4EtY+9e+I8Qbw4O9/FZ/+xQdw2+5pHNu/A+uFObzw3Hnc/L7fYTDmwhf/+lfJ2T7u+q1/oBrNYfYTf4Dj249gNDqCl1ZnsU6ok/ip30Ph+aeRmXsJow9+ANfXqcYv/COgHSEJUuN0PupO8kbCtnroIRLsy+0KCU/oxHh7dTWHsfFhgxS+xCS6yRF01imd4TgxtAuVxTOoN9hgMnJ8KIHY7hsYZmqqRpHxbwItwipvs0xJatsalHaHHpflLi3SttG+X8uu04lQomnPu7LxVHXZW5HcdkLiR2Db8/C//PaJqbd8DJn0NC6dIronLrrlpuPYPjmOaX62TU3g3vsfRHJ0FAP7bsENH/8F3Jqi1Fx+Hrv234T5OtWREpBIhxi+JfHAPfdjY+4FjA4lcf/Pfhypm3bg9Oe/gWFiudsZr17aWMXK+gqGfu5n4E7uhO/8i/AOMji/541onz+LDsM82TM6fOJJMtbvotejFlTcmPd3USw49jmdjlO82Rg2KECJptgRchUJwttIhunhqUXaCEMwSptTxEZ20JR04SOYV+8MKIl+l9YJtrGRJ6CmRFU0bkyx0qp5DV9oIzUfpVN2MkiN8QXCtvbFy2+NJMaIW12h5AiVR3RlbSTWVKHbjt9uD2t4U9jHywwPPfTziLEhEb3B6dXz+PQT/4tq4sKjv/Pf8dV//88RJvZ724Hb8RQ97cW/+GdqDwiqsJIrYH1DSwMoSfTaWnZQzC4TuI8QbgSpejTgbjaSntETT6Cpuci1Daq0VvmC8CqOtbk8fnx6DM9lwrgySzVU5CJQTe2Q06ArsIF05mRrT8IhH3wMFzee+w5NQZNM6Nnudt29t2Dv9htQX5nB7DOfQZD29vKVKxbnasOLaCzIfFhqn+aHDShqG5dwlE6sjATtYo8M6dMra3FmiJ4/m1+izY4Txhgf1aGgXlcPjh85Rq76ifwVglGN6Fl9JMZ9u+9EmDDlq69+F3UvnQMJPsaKvvVnfxJXv3wSS7SJZ//qBNVKQwHAtt034e+/8FnamBRSlAC9eaiZvWzTY6dvewcqsy9SyuoYmtxjUCk3x9+dHhvG6tAEuEnUHeNjGItHUCXTXqXgREfpEV1RxqtLCHXU20N4RaCrvkDZTa3M17BlrUiYQkJrTV27xZDRR2IzqqrJ/pEQmphZya+bWr/3R96Nx19dINQ6QwAfwS//7Htsq4O1lVU6xRBp4sK/+i+foz/Sm2kKrL/sqtSZ8IvA9oT600Q4RVaaZDGcGSGS1zxoGWa5eeItSsT1jWuY4bXe1CEktjOmXTmPanYBJ7/5Jcxfe4GNWkZofCfc0Qw6+QXcM3UY3WoQjYFBDTwg9gf/CoUq1fXiCzj+a/8WxfOniQCC2LHnGN72Wx9huNbnc8tUPRKG9YiEvLjl8EEsnl3ALfffilfnVy1Wb1c3MDJ5DNX8nOhsimMzvdRzQuen8WgNxcqiiwmtlkLAqkEbveeKMQkaFUpVTEOqYYyl3Hjluaexb9c0MXAel69uYO4aTc1qDdf5feHaGjXCj/e/8xacu7hMmKdpLTpIwEhi4ITNCBWhNFWDKqytARLxgGNEWbHI4CQhOKEGw50240rUCuQw489G0wbIyVu2gJVsVOGnCvcZyHcWL+Dq6gLOrzIeZt6dah3VpRICV19Gjd43QxVePvcctC9yt56lsR/FzMvfpvZocaMG2jWZ04UXXzmHNO1YJexDsZSDdjTS9XZlGQHF/VRcdUIIekmDCnntDOKyMEueusNnNUnSpWkq8pysqvWs8GgyTTgaxUsE5p1mg3XKOOrPqGg4TW30My3L0OSjqzNzuDabM+dRJhNt20CxSJugymMSrZgZnJiYwB037WMDVDmRht5JhRI8u6NJxCcPIn/2OdsBWD0cSDL2pXp0Vq+TIZqW1EVm+01Yu/wiPvvNpwnvUqxQ0KIEm4XPGpUZIw8PDRHDMXKR7SN2C2s6Gr+1HsTtoxQx6Dcg1XDj6MQYVjx1RkA50xJVVL0mei2B7HeVKqmBee1bOrewisxgmvFs1QjREJQh/KmUBLbDSA8OY311DUPDGSwsrmNyLEG8eY11c2P37r3QZj80+rZHoiRbkY1WJagH2/YgpDB02zXrrC0T5tj0tnAojDffdTsO75vEtObhkepenxKLA5ro7cHkWz9C+9Q1w7v3F34Vi49/ieRlpVsl3P7Qj6LK1t718IdQIkguzj/Pyrvw7KkFhnoDxH/0aEE/YjxXaKeOU+qY9V5r/rVMhZbaajpvvcf4m4SRhRFsaDb7mNIy/6E0Crksr9tQBCvGe7JJzbbNe64QO8p+anaCnxXXXgmSiVadURKZoY2BOp0aI6MKie6lLWM+jKYSSR/zzbFdcduhU8OuTeZjq0FJfFFRjlSrTKMUAvU5+in6A6lheuYk3D/01rvxtjfeCG1TFSTHJAWkl6myNYPfYTb4hvhOHE6MYaqSw6EnX8L+D/+2of4P/+s/xKsvPo1AYQHtl76OeNgD/+BOEl5zUwKsVAbRid3GOR/hhtpeY0jlZQytwe9AQp2aEd6nLBHqyLtpGyrNapDtrRa6uFjMYXpsiE7BYaZiWWExxbFyHIpqtEXL4uIqwy1KOpklmy6/HGLoqHTDw6M4fGAfP7uxd+92fPpzf2XT6QIsi/S1zuI8sZ8mCih21txvIQFfwEeIw7CVuZXpjTu8duQQ89gewViG5QaoLj4G7N4AfZcEw0/DKAKqI5Efqr/ZjqulJbx87SWcWTuPzu03YDBP20ZJLbT65HyBcWYOL65cw+rILrztI7+Cv/vc9wzm+JlpvLZOg0+sRdFXJ4DsUkP70ijsIpclGQSgoLCxPHVaCOCRoOR6kqYiROLk+LxMgPrhNPVXc2d4W94DNdpR5UmZogRpXIZ5MV/1a0iN/UxbIMa7cG0JF68t48L5Bbzr4Y/h+pxif9pChmbry7NYWZjHxQtnMHPxMlYZ87fV8UC/oP3F11bmmUb9AE2sLG4gV6xbFOQ5fvzwCUmHrIkRS3/8bVpidKcdYKOOhJMYYoXSP/VrmG37MfN3v28NP37nw7g4NoHmuWdw99h+NCd3Yt+BDP7yP3+CDSVsoMNxkznaGlQhVoehXU3qVNqgTaIR4DXt96KVT37GpaSRqZ4zW7aHCOIIkkGhTByFYskchvYNlHrLoDuz82l7+V2nk9M+NolUwtCDALDeRCHnItXcvzOOkXTUxoO9niSJ38b6+jIJoTehhnD3Hbdgz7YxjI8PYigzZMLkojRqv/Jp2uHJyWHs3jGF4cEwPThRipfCdsvxQyekplvEE0eEo0Q6NUQeRN1Gy/Sod+y6EfNPPoHhng+X589Yb/LC5fO4Zewo9lMKxqmWHqrnS+USXvnGE5S2PkLxYTaqwsowLKT0FShJyq9PW2fvmWUh2npUM1Ctk54NtTnUlCxJ6EfffD9Onj2D8d07MbO6sunWKKmktCaC1yhpslcVliubFghqMExARR5Y2qVtr5gff7/p1kmMDsaRL6xgozDDttVom904tH8KD959AJm4G5lUEIMDMUZSYZqNFHZuG8QUv0eHoyRcTN2HNs/HMTOkGEGsLXNwDodY+q1OBEmh1ELjqLYkdCsZD92135sEtjyUjr4/ov389EdbpV4LZ1Yo82EM6zwsFZWo8fsHD6ntVl2ENfib/+mHXfon6VW4pVFJPN1M8k8PiYSHSdWr7FzR+KLWj1gXFv9oTY1xlhUzkT0ld838yITYY1RjK4S0EFyyfK1AJ1Pbr4Z/6pQ12jGNlx9bIEkheC2t1ZV/PbdtC/hv/+VPYySZwvX5q7h+/RrmZxdQKtRRpHkoM6LSawEaTW3t0keLz9rsM35rSEWdGRoVdZbzqt7yd/xt9XTq9dphtHKeVTtFgy3yydroEH+NHryoM5s9zD85Uee11Wob0+shoyHbZc+SfmyjkuoOGW7fpiT803I4bXqnOVbaN1d1lPBrFrImneldcpsrXu1pZuxUaGvRthGP586hKrJiJkCbl/63wxjEZx544C7s37eLGumsGlDf7NJ8Dk8+/SJWaHbUPKOCvp0ieSilytO5GO0c1mhL81rC/8Oh+jrCocOptkip+pAUagv/lLWDu5WOn9fSKRm/qZniqfKSMDpbWzONvu26viTQDhNsQTv/KTyXUFgnjSO/NlSj+aX9zTn1YqTtSeQK4867juGXPvYw4pEgfdk1XL18gUHPDMPvBkFK19b1aDGWuk7lJ217CForWcWtzd9Vbx3K1xr2vx1b940umwJlC7ZIE6f9SuP0yum+8V758lvbMaostcs2j98UHBsW4kd5ia7KReuhtK2Pdc/Wmgz4ZHBaVBxtHODsj2T5E7qLZpp5rW/nYeIXGQNns3nVRIcq/n9o0eahyqtxRnwmEzG2BHfrsAZSUCUAxtDN6zpzBEVnqpgqQsZsJdj8/YPHFrGcRLovbdb3/6me+u2U4Zwp3VZaXbf/eU91Vmq1Rfky9uHf6Ogoju7dQTeSpN9Wh5YCMoK4qzP4/vMvm8/frL7V67W6Wd6ONVD+ui6G2R2l419bAmhC2seHP/A2fOCRe2xuxZXZK5iducrPLIqFJsrlBmO0HrRludDp+NgIhaCNQonWkWCsVK4a+tUMba2RdTwFv4zeTvtYqHONvLFrm3VQ+YQmdm2Lck5KE0sn/WttUhpZ3k3DxHL4tMN3pWZ5triEaWTt9+2YwEjCg1fOzOKqXn0kxhPJq6tHSqQ6mdslARW7+une7Y3szFcLlV9bOOxk6VTPqRAflhS/Xi+75miY8xGjf6DeVpgxf/O+87Dzbe5dHlg/1RPAazLNajiby2t6TulJ0Neu6Xzz+ibBdVgQb/d5bBbjCB1/WpF8XnXhvdcIq9+84OTHn1v3tm5bvTbvW/n2pf/5p/KUHxlhwqZ7Thq7/1q+rAVpqY8E0eoihsml0kr+5q99GPcevwHVRh1Xrl7ClSuXsbGWRaXYQqXWQYXCJwHUMl5thjM0PMCQSvMCQ7YaU4PYV67M4tK1BZKGiUgT1UfzV/TtOMLNBvHchGuTTqK/3bJK8dQa57TAGm/X1QaebyYV/9Vu5aAksWgYtxzZj21T0wgw/tW76K5fv8y7LRw6uAMXzlzAY89eRbXF6EYumk+ry08vQQgTZypPzcjVxmna7FtAXvVyZcb3Uq42K7N1OBzh8fp1EdUZCHJEVdogwgvz2XsPrVFbQmkp+L+aoFP978We7VP4wMP3Ynya4JuRguYjX7hwFf/zE1+ENtVxtE4PiKlkpsrT404uPBTwS3CZwtLJAjBU2qyLU6aT2qH51nOqgl14/XzzsHIsL/thX6qH48Kdcx36UhmOwm5eU+yuPwFsKZjuW3qphJSM+E3hJu/9we/+NPZMTGGGoeGVi2exML9klq8uy0fL1pYbY9J6k8JIRsmza8hBmE/KKuOic6O/KaTarjJ5Q3XVh6esnmPx7LfDKxFDZ5vc0IXNb9VUfw49rW+Cgqdn1a+g1Q2G45ih3KyCE7lYS8yCNO88Fo3hkYePY5KR3H/540+QPxGE6Um8dCSSXqXXfHPNe7IOCIcxVqY6fKRLtIS7xHH+cyT3BwWSl/8Ph1X5tW/z73auY+tZ595Wns5vfkyzpJssT30XZJX+trT0NYXcPByG6nDyMAto9XPS22X9p3SbSbd2KLCD11SelcE0xoatPPktURGldP/w/j14+/23YGQ0Q/fZQrVSwQsvncbXHnuFbaSlEYP0jLVJTzlW3CJQfiv81m9ZJfWPKHiokwEH927Dr/38DyMdjeL8lXO4fPkc1leyFEAxp4NGo0sGMcSn1Kl3TnuIy20bJiOj+9bTpgaRdpvtkqVVK1Qu/1lbtpTmnx6il77Ucp6Q5MKBphW6ZvRhnZWERNsKRhRdT42kUCmXcWUha3tjqk5yqTYtVB1kfFb1UJdHOOgnVnQMUoPCVqnVTXjF79drJSqrPqwHH95aSq7D3LG4ZY3ht+1+YA9uNVCVZhJ72KprgmeNsvy2BO2fHlvM0mGE2CKS/di8x4bLkmlxhRq0pQD2vp3/n4PXlMFmGvshCyhLaBWRlskc8dwshekWT3mu2yrfnueHl1Q/S+o00qyhxBEep8/cL/fGsmSBfJuDH/oorWVi6XXquGgxw17Vyxs2kbjVwiOP3IcffeeboT1Czlw8hYuXziO7Svdb7lu3sLqHWxSwdDKGocEUwiEGMsyyWqrh6vVlLGXLRhM12ZRLRVsteSJBpNCIzGKvHUrAj/GQD2k1YlsCzjL0pxelBf1qiwSE9OHzUqKDe6dwhIFkJBLFxkYWSwsLGBrLoE4h/MYTp1BqqNX8Y/ChFT7CcwpE1HYFLrVGw7H4kmrRSX9WWbVGRTn0MktrV0Uj8ovVsF05Bhkdm+Xg3fGxMdx4aBcfYuaU/vnFLC7PztvcDWuwCthMbBmbdVAxIgJP1DBe6DNjZycfscSxFA4ZVBldF5GcyqRSKYwND9nIkmpVKFYxt7SAVlMz0an9VmtqoDFhi9iOkKoh1mXN8y3FcOrj1HVLqB1L69RBeegJpy38WBIJUcj2o1J3kt4CoxcSaqGx8pWVswngSsk2Kx9ZBZ2bVeC5xiZ0X+5Fu+b+9MffiftuuYmWoUnrd4kBzmXkNoooVzQHhWVY9EhBocVwLKAsnqwdXR+vW7NZf2dahOrolLfVJvWxqf7O4aRXG7e+lM7SMj/lqzt6Uh8bkPK6rBtIgYHKdwrxmQGIxcN44N4bcOHiZVy+vk6hizKQUtkdCrbSa+c2J28pMVnAe4qiWQ/SQoXo3CJjHuK/E6ypdN0j79TdpOusi2ts5w0UQmWmhogpYhGZLYbrmjltiYNY5TTSDhXOL0cseGZCoArww3tb384yg01sZ9GSkjtPmmZsWT1e0iNidWJqPxokTHHxPH8Lg5CIclFOa/lPsRofIGYxwbIMnBpaRvbZOvQcGci6WPn6lhXhHed/XVJdfMQ3EQqjrFGfbrJJi6VFl2IYFYnCprIFpm0lKP/0OmS9rEv41jb96XrMqv/Wr38IR3ZOYXltDWcvnsbKwhLzajK6VTcLbHXq1OQ4tL+rdt+cucZgY3aVGNCxYipDf/qnWhpzra6qO79EA/JGtHJ67CX8TMO26UUPtlTPDt3vmsAOpzMIBF0oFetM30Mi5se5qwuEAlQktk9exMbJ2B69pF30FO80uVXvv7I+UKsV07Iq4pVeAyAlVmkm5qqXfvGmvnXPKLxJc/0SH/SmIgnoxOQg3nj7DXBFB8b6uqEE+mNxPFVL9UtC4uTk3NtkuIsaY5qhpIx67L7KVnqmlIlV/w/JFEiOIqz3F9AitGt59DVjolZGmJbS2UTDh6gvaMvhQj66Mz53rlpEnTijVynC0y46jaGmOW7bjZC63Jl7g25AwFeKY9ViQntlEwXXGGkMJaGMXXQXqqWUhR+N26vizpebAhVCku5II6Yai2806YNIOL1xSZsqbbkSpdchSy8rqRFbMV11HEjF8Bu//KMYoXW/fO0SLjJyzG/k6NYajIiF/xglC+vJ+vBb2zyoE98Em22TvhsbmZeUTMInTqhk0ZWXra6OwlHAWBeP8iANrKOJtxQ8qm0a8IiHfMgVKqDhZf1cNjTVpFXcOT2C4/sn8b1nXqbV1yo45sHChXNlNTVKorLUWGuvhEqVkzUTXXntNcWgEbGdJEirsCYsBzO23LtbXAHlmZd79HYx3HHrIRw9uI8K0UM0HLXlmJK1Dmlh+xpJ2NR4J8h4nRAqzYIBJnbaLiHjCSvkEMOS8JCF4QOqCy2KImEzxRSA8eFd2D19lNFSFN5wAl5WdIPgNTGxE5W1JSxefMG0rxEKoh+KylfQPW+DLxjDy1/9n2guv2CjD1YflaFCWB8HQ4oIFASnKrxDclIB5DasetRu1d+sph7VJbVF1yVEfEKKIKHUu/9jsYjBAiltkbBAFliWUYxQfiK6hFF9iFogIbFws75elhEhnjt6cAx7d09iZWPR9l/q0C13tZU4GRuJRJAc0lB9GM1qGXOEOaWy3qmmoThaezJLncMmiPw4rlZ8UDvFAx2iveOejWdKoqvEwzZbiEFDOhXmJ0phdGF6fBxPvfAS5lcrpIz+WH91NlOhFa2q79P2OdlUYimtlNzKsTJ0bfM/1sc6ySX09ptcZwXMw9gzXcSjQdx81xuw/8AeTMa8GE+N8jE3mm6WV6/aVLAScaZexKK5wJpm2+s0tDxhiJSUEKkxzFST/LREkq5Cm8C0SLBun9ZGwmgEsaoZYxwLymdfO7aERd9qSBejxx9CaPo29GgJu0wvbJEc34bYvrtQO/cSkuefQoiWxh8OUnOiqFKrqz7mS2Z9/4t/TGt4mc2TS3cEiixAKJax1ZN9zbDUkqvEkE329rSqTv0HJlAvrsGjjR/iGfgyE+iuLyAcTdvMysLyNZ7HoH0lO9UC3ALuckn0a/HRcVToInfsOgL/+C408ws2nU27Yniy1xFw0aLTUvoTSdu6KTMxgViALiY+jcuXrtLyx+GPDSBSW8ctt96EjcKyvUddiw5tU6/kuL20RavGa9o6nsopZsbGdqFWLGH96mnys0b6UbCHt6MOKmezbC9oCXqCFJ46f9M7yHNM7qNl6yNQ1ys4BrBy/QySIxn0GZDEPS1M7hxHzh1FaXGDQVAN1Y0V1Col6KVZkmUpnyyfmC8BlAxsCf0W3rRuHrvOD4VIQVckGsbRG/Zg944xTI6NIhlLQO951ybhQ4duQcsTQIvp/XwutV7GOnm7TKvcJYlLdEhrxMVDYR86J0/Cde45uuP0KLGl6QiLZOFMqApahCXLQ2GS9bB7m0Jm1sQqabaB57quNNIIu2yuwt3z2osL2undqBfW0Cyuo13ht6aQyU02avzWJB8KE7WTrNSjrAPzZDk2NY+WigWSACYy9vYyX3SIHj2HqZ37UanVUKTl0fre4R2HsTJ3GZ1ylpY3iNDYHlTJcFTW6faDZGQO8eQAM/ahTOGK0+I2XFS2/AoJSDxHAtv7lzRvhhZjcmI7RgfCtrxN/q3GvEqECJqrGNJsDlrzdQr3wOhetFifiKuIcGbK3mUVHZ7E8vxl+Gt6V0oAe3aOIBYm5WhB1e2iNql/VYKguUAirItuyhWM28J0g8qsi16D1KEH0s6bbUbUDa0Qs9UJfIbPewLEsckhVHPr/MlrtCyD2w+g0Q+guHDBed3TwDQ2Lr0CV8tZCtzT4ibjqYrVsmBaOdXFggVZXXJBjOCZIm/BYb3sUK/l3D4xiMkd2212h1ZL0KHablbtpixrB55wComDtyNP2NWqVdC5dMqMWezAbVhiwJnkc7M1bd0fxNjaHKZpKDa32GKZm4VKCCVPEipVRpdlhuV6XMSCEjiLSlm8qmvPWCqmY2NMOPWP6mN/aoFH2zf7bUxR2FDCpCec5/i8JJvPCWybddW37uoymWYBiZeuQlrKO35Ga30X3RgthOyw+tO2uiXUZaPtvkJkqLSxbi+A0CZIzE/FWZlspNw2T6VijovmNc0l5TW9qEdv4khqajUJq2XU2ndSqy80Hqw3bUSDIVtYr+0LFT3ni2XoRRHa1yMd1/Y3oMsJ4vr8Mq0uBYtWOk4L8obb9lJ4GpI5J0LcxINO5UR8TZ8kbUVL/n49GJPYbNZTkSiTG73VItFOVor3ZTRsLJvp5TZ0brzkLWFPm5hkN1W08u2zTWGEth9Ftd1AiDzShlRagtNle3rldVrOKpXSjVgwTNznQzoRpDInEI3pNQYeumfmz+BFc7nUqa3FIDbOTVcvnutll9RrzclEsdZClTBlbNcBtNcXWUYdrmRmmsqoNZWqrNMlYdvmiDlGG4fBoo9bmibCWBN4sFEintGPVNGKY73HUOsgpT6a9Se8YXNZab00OY0AijRso61tcHSPmqr0ce19VK2hnp2j9obRyq8bjpK71yvvteOB9SXJSvKqBs5N8Fi4zg0jbjLF6fRzMIw+6mBVRGsH62nX+dsZFXC6FhQBRygsAdZVmyP3WxXrtmnRNeodE3rNjTZ21qzqDN2zlwKbpoXTQrTBoUmS2Y1rM5eRzW4wGCjSUpdsD6Wh1CBiFEp5lTgj1MOHD1PA6yhnl1mZHl23+geThhMLuXm2g1dJZr2JxV5eQqHXsgDNYrT2858a6XYHKMQthBOEG6xzpZiz6V6aUak9WbSCWptQt1qbw2PiKAVSLNtUcYe3tKppQoHxN38YBfLdTzprgUrh0kmkBsexfP5FdDdmmU/HeZUs02iT2PjgMOvYRjCiFdwh0sXZWFpz9CRHknPJRVTQiBi8Wi0ht55joEYo0GpjONyEh/VtlDbIB1/4hOECCoLm+mopOZtvmEXLIiUwAeKncGIcyckjjBzbSIzthKvtZnothRKTKQSsQHxkBwbG9iI0MIQjD30Mq/ksesVl6EVGkcw4g5IYUhMHSexVuDrENXxOu98yVrT5ur1GkZXvMiiRC9TeU257WZIwSKVeIgE6pmFmOXh0OxRO1t1cE1MrqlN3RDyeQjSeJgb1214nmiQtgklQtTFiiPc6ch0SXmYlayjmaPZlmDRIRYKYmpi2SLlYUj0kLsSLdMFkL59jPv44o3lFol57+YnS7NmxC2ODKaSiEUyMDPEzjInREQpiCEF6Am0vfOnaFWK/AgWZCkak4WVEXthYojtz3hijHT/EC00307Q4uSa9MHRL2azOCkJoqUUfH2laJsyxrVeoPLLKEbZPuywBBP2sq4IUvbLcxr2Zj0fLctU74VNebFu7asGVRngUGLposTwWMCQIM9YQ6FSYL4XeF7FdOdwRWkCtTXYFjB9aLqsIvZTLopHPUWGJd2sNVPIF5OeuobY2z/b1cf3KOp56+SJWq7SUoUFsuMJY6cXg2nnbo/2dx+7DhVeeRvn6K8RVh5CrlDFACV6fO8N2FOHVK8T1fktWpNEgQKbwVQurtmefz5+w9/82KSQ1mWA1nsSLDoyQ2Fm0iAH9ciHhAaRpMZKTh3D9zPfQzc2wwUGkhvfAxYZtP/YAzr/0HTTWL8PHZ+vzF0liEkiM0gp5iRmFUHOtFUjJKFCP+ecQ0h1NIEzNbauvjkRplPPoaxMNsx58Ws/KtetZ/tkqK00SlWvjfU0O0EaRA4kEc+zze8BeTtBsVhGJBRBnsDaUiGN4KI1Wk16DTIi5KLSUkz7zDhGYC9M1iUebmvFOX6g+tiKtuzxAs+tFdGgUOQVMnRpuODxlFkNbL2RXFojlmmys0zYpWZduTZhY9dQ7StVayhPbSlhCIdWCIet+YvsU4TtDfLQuFHZZUv/wFBCj9ylReRVYMt/S8hLcDGpkorRjvQ0qkJ7aJiuqIIiuVwodHqRljw6oKujSFWvnqg6xTa1csYhaAUaYVniAAWWFCs6sUJdiBBO2kXqj1YUnPoSs3nYkT5Sg1aSx0CygXKnBKLmO3QzofIRYLhof153v+HA/nhxlAQS2xQ0SJUN5mbQ37s6f/AahWBvx8X0YGd+JpieFi899HpGBDCpz5801yCgZFlP3S2yE56pw26KlSoWVqDNIoCS5Kbgaf1SDtUyjW6OAsPIuWhTNPdMbiqT1TRJSi9u7Ra33NsmjW4zbuVyL5unJElC6ZEjIEIoUCSmNV1cOuWDvefYSw2mLidjIFKqrS/CWlthoEoR4TpGqNiZRJ3NX1pVuSm0Rc8qFGpY3SiZUeqFYhOlHadW0nVeSGFCCqiWCyZFxxDyyxC1bsWuCTi9Sp/B3iHO0BZnes6U3xFUrTTRpBbukQYlBDmUahw6M0zo3aZUHsb40y2b2LWpVD4LopCBBo0Sav6cVubLiNrrAisqq+ULqOlJ3lPAh20WFVhvi04eQb9Mq1vJo0+L25GHozcyLMD/tEGiTYckz0VFRtvYf2ffWj2ApX0HCTyEfmiZh/TQ6FLKFq3TNz5OHwnua5dNGS1tcUNKDVLqasHCVAQiojU3CAVmOJunCcnzkA1sDL8vwsL498qxUIl6louyKeDHeL9OIkHdvePjH++r579SJ0RrCMXRjbIw3QGGhS+xRa72MeOyV94zcWpU8zV+YgDXLAlhXulIvidEQAPaGEE0MIUaLlJ4+gpPf+Xu4a6t05YPwM0ITJgplduHM45+Cr7FCYDtsEWyB+Ghy141YnL2MVnERrlAMXUbTHlobN8vUW+P13kNFIerOkHWS1dAerLbLA2uhTmMxyN4zwXppUYSbhBST3WyLL8l2Ee+0V67C16X7IdMU9FAKNy0Mc1Eb+fClCxRYf8qY53Z36J4TtgplNM3InMKtZZBjkztsp0JZTRsxYR6K3Mv5DTKA+JXKq85h4VatxdfAftMVQbZSRzjsQSwqCCBMHEM1m7d8tM5U7lL6ICZLwfT+Mu1gpv2npCRa9i6v4HRZKXDRDy8SO47YOi6tyE6mh7BO4fE2c0xDYeNzUlK10WY/8ZFQbICR/DCDCsoM3Xl6aBieaQYL2paDv/XaxejEfmzMX4GnSKxK2khoLXjkeZ/BjF4DLrysPtNqjZa/ljNBV79hix40HkmhT0GkyFuErz2iTBl0LkOkuKBBqPHQj/9uf2T3UZx/6nNw13NIbjtMBhKvEHOsXXjSlq579J5ZanuHbrVeoFXxqJedhKbbdSu6kTsTQeiutXuEwn1PIExCsiAKtmbPumlZiDqZV4ogPIdORQvmdD1ky9NjQ9uRX1sxy2nukoDfF8owQKiiVtXaMIeYgcEp24tFv+v5ZfiFEbVQmWXFSBTBBq02l3vS5FThnmBy2PBqqVaSsaWChdFcuWyvcNQQkpcK5NaaB3XxU8hrtQ6uXlmh9dPbD1JIE7dJBuTmIokko1wvJgYHEE+ELWrWPqQql6SnEvhI4D4adMMra8to19oUwJrNFcxXGJBRAsKJGPPSTBMPMXaTRZJ2NATNBmEEra/ci/JTgX7yotKokZFOYCGsbJabgQcxD/wK6EoVBBk0+RggHB+jq26RXmyHhuNMAPUhvTw+bc64nxaJ+I7XPBRITbqo5DZQXjlPz9JDlAZGcKYbICwgH7XprFy2vIz29ZIQCxHJzeoF/s6fi3iabaMHVEe2XL066Ev0KsVqh+3XUlttpddErU1+URh1P0Xoo31iXYfu/kg/npnExuJlWr4C/PEMBib3oUOmLL78bbN0oeQEximodGKYf/UxWqcQOrReNrtXnkzCQXesPqJIIm3L9wPJMVx98dvo15ZJ9CGqHrFjZID5hlBZPE9i0uqSwP5Ywhphb5rolA3fuKhl/m6TbqxM4ZK4qftBywToLggX2gxISnRdYphcsoYOvaSMXJPeeO12a19KWmYNL7IdcsOTO6fw67/7Sxjdvg9Xllfwb/7tX9AC0EoxKGgtEX+yPEWitok5n23VatjO4GRwZBQje44S3/mxb1Iv5qcyUZDaFB4RXYP9HrowBSty8cWFGZQ3ciiXafGG96JDsJ4aHcTK1ZPo6X3Nrhj+5ivfgct2ftfOdRQPMY7ftg6DVpTagNrGClrL58hQvZSLrSTjtfjIp52JySP/+A5ChiTz8KJWWUeNFj7i6eIDj76NdR6z4czcwlmzsBLmUJjeiy3rNIjBSCuNW1uvh93XS7qSohgFWltjySvoBTrEb2zj0lIJM6sVGh0fFZJWkM/pWe2vu3fHBJIRvcKOwkar2OkIY7EJtJhlKvOnv/g9YkAqGtuo687BtvMn//GU51PH39MP0MfXqkX09WJ/vZyh07MdQUO+JgqFdSakxeOf9mwwPEGJ8NLVEH3BSwETjqsKw1Fr9DKFcGKMbncCK9deJCbJUQiitjf2xO7DAmmYe5lMaOeJ9SJ0CdOMgEeQ3ncXzj3xBXjaG+gFSVxaM70/oEt8ofFbiSIrRnevPkcfcrmCbWxpaxbVFpZLibPvQn6dja6TsT6z3r5IiBF2ykZkmmSyS66YblCRszYStvf1aQM84qguUffNN92A3dE0fMTBCUaaqUQEAxE3KhSu1fUyRie3YZEudPvQAGJ0rafPXsHo8AiioTrOPvFN3HLTrRaUzM5eoDBQpLWAX0v2dh/EXCOIz37ju07Ey5oHSNMw26uO8q4602jV+7JUpK5eQqF+VXvHBEVEL4dUd4yPRkB7crjYll61xHqXWP8cggE33v3AG8ibPKFCgRBGi1RlNflPMuBne1kvbbUjWmm0psuAjNqP6OAYrwWQpHCVSNPs2ix5QWvdCeLySo1eKo9MOoXRJDEq6xod3YdyLofRAIOzZAjZwobt2dlnINQlXauEYTFfH3/7lZfszZ7yVHofmF9bo0WGGEVv2BbjJc2W+slf//t+vZfCy9/8O4SC1OypHeiFh2xngd7yszabpdUNI5Lig7QOrcoqXV0ILWI2TTNys0J6Q1MkMUlLyYaKyQRWwgXaob9LsCr85Q4yvDcXQVRO4ujFGXrtvNy2XgKpbTGk6cJter4rohJTyHVqw6dOtwY/Ldzw6ABddRkXz59mw+ikCAkkhNoEXodcRW59gRpcsHPNJ/TKHlDj/ATS2iSVhYkjdGF0Z8SroRTxEIVO4aDeT5FJDuFnfuhdePnVcwyYyPzaBi1lDmHKubYpDxMvyeKqXzO7msPc4jJ/BzA5GMFGdgkhEjoWTSKaonBRgPQSjiatdqlURbHcwl9+7uvwBN1WlrpE/IGYWUFnFTVpSkvkYaQZTI/yO0J6MC2FQ261xUCjsj5HK75B6FJgsEBlo7di6xBPRvBDDz+EIAVZMIOGiYKsrYZo8ctNnJuZRaVWwSAxo7yPcKeslyykAhtZupC3iz0HjpJOJGa9xmClSAhWwnqBAaZb3XUM+uT1iMjV8U0NZ1qWp9EoIoTxwZTtORATbAn58ckvfRfZ9XUKZQ3RaILuWJv5k1cKXCgHJebrmjr6MGmRQEnv4yZg99CVDtICVFiB8tyrhIZBROlaDx1/I4WhiKunvouON0lBUqcvozeG2136e8JuDCZjCKZG4E9PoxMZx+mv/yV8nSySw7vQp6vOjE4x6BjBue9/EgFG0cPjB5h2EutzJzG69xbMX2XE3cjTGicR7jHSCoeQy+YMszmeo49bbz6E8bQfX/7ei7R0ioopuBRaWURhpZFMEkVawsWlOdZRSIquRczmdzBIyyhJJcNbDUWc6qyWa6E7ZDv1NmpF1E1CgIfvfQtuO7wP5y6fx1AwjGTCT3wYsBESdehL8EPEinMzS8w3RqL7MDI5Sbr1sTZ3jYxgwFGid2Edu6RTq9W3bdYvXLmGz371qxQo1p35COTrxQTUTxM0tVPK6vIQbyYG4CWw7whisA2yZh1iwnppAx1aki4Vs0OmasEQm8ePtI4KSeynPaD1wmjKM0WMaI+Krp4JRe1KpLKk9PIqXrZdYLlJ96kXxCSm9qBXooDTS3jCVE5CD620C47vQZt5KnBp08OFKYwaidK+1fnCqhWv7fyGBofg0igL21XQEKECnaEJNLXlvjrdyXs/81Tfci63BtfA1JG+ZsdKq+QepA2yHFrfoMkBIrc2v1Frei2F9pqhwkYrtb7N8nlx7MjNdOEefPBH3kypr+Bf/ts/pcbmmUbUEXEEag1ekyDCHCQQ3Yu0W5TfmrApYofJVDHFcKD6ofgtt6SO6OToNlqaAEpFAnhFtsxHWq0+zA6Fa3I0RbxWw8Url1iOoAOJLXfODNWBLctL7jJ/P2KpQXhiGXiEhwIBVpHpmJ+0XC38wCPvQFjbWRH4x7xtJALEVgFNXdOWUrTuTFspyhoWsXvvNsIVP1799pdQzy5iYCSDiVvfhDPPPQ5UVxnRd8jUQfz98/PmzlxdCgMb5ggi6cv6yTKFaUEb8iQM2LoC+HS7wrpCxWKyl+7YZv4QArksCKujR8HUBIdWnUJPQ6JeVe0836UhURdXTyE0aavx8A4tpOovxbP+RX73CRUCPtLEH2EeJcQJj8IMUHfvPcIA7QoKK/MUxCwjb9o+Cq0WK6mz3JscZAAbpWJUkLt2GkmWrZdOuEM+xKcPotanaeQ9vbiszedcFECPZI2/tSNpi9F8ceYcXKmh6X6dmEJ9UhqPtcmbEkCNHbKy6pmSxdiazCDMFaKQMLkRUNZQQ056EQNv2s51Hj91jww1UeU1kyJHxPVlvx2ikqEeRVO66CQT4BVIlyulrLJsKgXdqHZ8VjLNxeury0bpmVbf9pGgkYlyK3ozkqIvdSkoigvH0oyLiDOZQXF90bav9g6MEBYxqiVRGmRkfXUenY1ZFsB2k/EeEi06OI0HfuxnMJ0cwUQ6gUSUgQGNhkX1bEFMbziiprTp0tRN1aUlyV98gS6cUXQ6Q+8yRyveQYWKuLw4i3ogjT9+6irloosOy6TRMZrQHpvCqRNaLyxr9UjTRgWFy6fga+RoseieSQezVmx/bGgKXu28SkFVT4UCtsryvO0lrCWVicEJmy20Nn8BrhYDEaOTvAbhhqymDImUn+V5aa30KnsPrf3Agdtw7dwLiFPAuoQ+3VaJCi9aUgYLS6RNl9GzDzUKI4Ncy88stOrP8r1+F/Lr8/QKgwycdqOcz1K41fnOItmuSHSQBqps+ylpq3D1J7s0WSM8eYPgkmmNevLlamymh3AUmebxk7gUSvXEZ4YmLViQcdP+FwpWuuou8WtPdY3t6jnNupDgOgti1DHtpyBoKaP2TfKTaMGYNk9mBehOImO70GQFSnShCcKANi1EkJWVuc+ffAz94hp62jGbVlATNtXx6WVA0yNTWsStmhqmSZwaApTGRxlty0KtLJIpmvlLHZDGywKmd9yIuhSNhCkXC2SYG/nrhADlRWjLSQUqNoOY+WjvX70PTBbsvR/4CA7deANSAwO2/BI1RuVtKi7xnKZNufmslCZMq6Ct0jpkPPUdMfK7SoFyBwbw2Pe+i2tNN1585WUKy4oME2lDaom2ASpaegRN0rtDhdb2mm6CeHVlBOkSpUhCI6KpOowp9tZP6KYFj04fQq1OhYiGjG/lhavwtYrmjtVuShvTq4ObwSWNRziRMuVqib80AJr50qfnamxQeMIDWFu+gqFhCkuzj1p2gfkQ7zGfam6BWVGYTZAJG/gxFep5yBfKp8Ezul7VS2XSLavPVqWbxWJbBXVEZ+UjwZSBUw+La/dP/Of+2vmX6QI9qCxdo8VIG4gOxuIUfG1ARS3XlB117FoBFMbRUTKXmsmGCtN46TYarTrCo2ycoi3WKp4ZRTHLiJmmXhaxVqmZQHaya/C0yqwYY2uCfNouJLfvRS08SGA9iKVTT2Fg2w401pYx//gXkO43nKicmpNfnUFimIETy2SYSA2XUpNZrEennCN+1bbs1GoC3uWleccCkHEBuZeBKVQY4Kh7QoFJ8fpZRn/aQUizsJ1gSK5OSiil01pZ4cYe0z/4lvcgE3AhHfFgdHzIpiYp+Egw8GAGJhBymyKwtp/zkYbqeinTjWs0oVbv4LmXLuK7Tz6JtosurccQTmadaRUoafjMtqtT5zifk/I2NUxKBdOkAL0JW/BIC+L5xXZRUSRgFCzxV7NxEtP7UadB0BzKZGKISk/ruHQBfhKJarL5jLqB5GlIAsIQCGoQe1p3C6NbTQPTpBHGGaS3jy49Z9d6CKJIIdUsaS20d2YzOYcJJIVZs3ske1IsahUhXJil9sziu6g0vMN2aQ2P6O1YYoNmEszETQ+fiI0wkJDmULs1JhlkBKQGhxLDFsloLptejFfTOCS1Jihiy6LR7RXLRWi+nfapUuSmcVO5zMLaItqVAvokZosgOrd4Hc3COrxNWgl1vZBpeutgN55BvlRHc+06apdfYnjjYcSUR5Vmul9YxuDuQ1jIM5/quvUZqvINErpHAapRyNu5JUbsxIcUJm1wqxf6lSs5Nt7BkH26E1nNNq2jXF9t4QLaG9ftVUPah19cJBlN+IQxHUHwIMznEoyao3TFM3NLxLy7rTtGAEWjDP5oBoUy8Re1XVhQQ3np9Dga9CZ1Roq5lQWsryxRQakgjPT1Srll6l5kZJLRqzrSKWjyacKh6rOTQpAhYowgkaZDicEaEqw3tG0+bSvpqu4auUBbpcb2qq6a3Gub9uZWzRP044xCtf0g81WXlIYANUsoxOBQnkxWOBCOoEFv0K1u8HuVEYX6NijhtJY1dd10SSveZzVtlk+xvMGaaQqeKklaUvGCcqnCmJQHTa/TRAYL2mS5bXIJ7a3ZLgZKNGga8lTULlLbhElJrU73veOn+zX6f2WuZXw2i5pEkMub5rXtbfXxuLDE6Ofxl5602RNT+282y2Ybv207ZFqpSknbNJuj1xV2ZLsUSBAgp4gNcrllui835jYWSHQvxrcdxHoxb9O9a9IyXx/DBMMlaqrGjRsUbr2mpEfcqPl9XjYyt3iJUSxBb2aCAUEWbmIhuT3BAhbFxvlZD4oaAbHecapO0vDIDpQprK71GSagEIvpZIwAudqp6D9EYoYJEbRNteYE2ot3wnHbD1wjAW7m9aFHHkDSW+R1LXf007LqLZUE4SS23q2gSFPTqqoljWiQ0SS2hF6Wocx2Xl2q49xSk0oRQWn1ulkve18OGaOIst/MEpJoqpOi7SBlggEJrWY0mKQlJUMpAOKd2hfwRiyaF062Lc0orFolKJoHxGHCjL4vjti2/dahrr5WLWENhGJokg91vfGJ6UPJDCoMaNAkrcMxBOPjWF29SuyWRFmQoFGyyN/jj2N16SIFn67b5EZ2UIEN8SiFS8KrKFsLojRjUY5Wh9ouGKer8qpbXXCSdRNWc2Vky66f/C/9Hi1LnUxtLJymZnuQGhzG4Ni0vXNBFlHz0vpkxsz8HM14imkI+AtrSBCA5onlqLfEJyn4iGvktoWRnLl6qqw8P5At5RGk9DezK/ARR2lGtfoXQ5NHbGvFqK+DxM1vRZYA3tcso1EtYem7n7KdqiWQW6u11FEb0t7r/G2NLq3AH08R4zDiSiTMvSsib5QZLa7NwCsNFGPoprU97eDopMW+mmwZjabtBXMakmxR6yvlNZagCDhCoWd6Eq2aX6PrjeNd734Eg/0lW7+hd6t5wmFavDyFmJgoOoxWYYFRYMD63Ty0oKQ+SnOXaE3WcPnydXz9+SsY238b8uWSvchIoy6eaIL8LxnPtMmphinXGS0OjI/StUZRXzyP7Xv2Yy5Xwo6d2+g5iNspMJ16E0Eq4sWL5zE6uh3rVLrq7Bn49NYVWspYZhL9wSlarwJ6pF0gHESjUkEylUae3shFJdfIjHitNlIiWAXShBJBz2rWy4IzwiztO6r3fqwsnCGFSW8puXwoBUnzC/R+Oe3kGPBQcWgJjdniO9OJ/1JoWTznhX0eTAgqVKqIxmNYL2VRV6d9ZNTZEEk81h7scmeDw6NOTUhIm7BIgRJWWVy4Rq3vYpjRmV5X45K2h4jXiCu0C6yCEkU5chECsFsr8eQq5Y71thZ1RwjXSJDUleKncET33Ih2dgMTew7bdDA3gx71tC4+/WW4a0umNR438ZAEhFrqIy4sLV6zqfjCUj4KQnhkHxaWZlFZvIDhfTejlx5DS684q2ZNA/VGF+HQ4bFtVs8NWpwon/Ntu9EUZ+MiMWJTcMSLOIncdXeRI+M0L04r69769rdjptDGD98yjV0H9sMzvRurl86hvXQeA+khjOw9jnyjjdXZC/BUNiywWVuZxYsvn4N7ZC++/vWvY5DK3YmOYnh0CmtXXqWSh9CiaQlQcFIU3FypiNz104hFvKiVaxjceQC9AKPTpeuMRtW3WaJQryNMvF1uNBGjQXDTgtl0LWLiLmkh+KQJIHqNUVNzPhk8CZfVczPwE18Gk2PYWJkhSyqmCHKlskjWbSPh4iE3Kp4pGpYCDvgzeOXKcwgQL9YYlIU04EBvECD9KaHG71jPi4UyIQHhiQ4DOfQ2mqWtb1n+qdQ48tksyq4GrXkAg/Sqy1QIV3Rg1MIWg690Z/EEhSJCXKGMVEl9+CertbKyYvurDhNDmu2XOpCIQaYPjexEkz9t/lsxRxdLK0Q5Vkeq3su0ukF8N7GXQDSEDWptOJG0d7R3NJRDCxKj1dULYRi/O4LMfGWtKckY3n3UaJJl5IZehWUyemXjtduVjjaJr1EZjXOWWY5ebBVgAxNstGYIqbNIbkMr3fSEOte17ZrWDPsUHFFjNRVdbkPYRS32ShH4rZkpwXAIt9x0GM888zRSySG8/213YGzQmdKliF2Vc/UZuYqGrLuerNfKOP38aXzjmQu4+e67cebCBeRp9YTN1G+phfXq9tKkUOqrPSe8pz215Vr1ckTDhvRAmvOoCakK7NQNpcX12o5tYf6afXtoONRdpi4o5mjRtBoqeKRJJPbOPVk39TeSHypbM6qFORlmkNZsuZ71shx6ElmycGYMTWLxyfFd8FTbODPzLMtQH7ELYQp6hph4bUNreVwYSw+j1uihMcpnojGWFaAc0MrSyskoxpsdc+8x8naZ0MidGkBsdDeVawYD9HquYHqq72fCDv27l2QcYkZarE5KmIZIyNQPJI+2vrZKfFIxc8wYzpimSut/uUePO4ShOx5B8ODdaFCrJSyBRAqFc6dQ+P7f0zUSLxmxSCoSXdOj7tq2C6l4HNuP34pcYgIbwe1kVAz5tSWc/e4nsXb5KXjVdydtFdFoRvVqdxFdxJb7dA4RUtVloCAiDU7TErSJaRRYheh+GNHSzarO0voKrZwt3bQOXDGHdfVrB+a2BQ3Cr+oOkRVVf2M8HiThPbbS7+qVazh+cBfuunU7n9GsVhJHHfHyAKyjxnyf+MYzOHmK1md6Cve/8VZ8+gtfQzZfRjpD2ELhcrCUuo8oaCy7QWGXAiRTCdun1/pr1T7WVYeMhM5VV58ElnQokMaFjXVoqpqsvHkg8YKpFXZqZMJozTppgIGsVHxjHkw52nUmlbL1KWCByAAi2vmfeSQJXRavnUc4EsboQAarc5fNxWoqXSI5gI3RvVg99S3GMTEM770L5QuvMnZgsEgDVbvyivHIHwlhfOdxzL7yFPP2IB1IYWFVMUGX+NPpp/UMbofrzv85349fegUJYossI7tdvjBilOJnv/XnWL3+JBuuoEMCQJfF6EsbDws/OAelna2QGAQHdmLwnb+A+a/+NRIUkNQdb0euWsPE4btQn9iHPoncuPg8Fv76XyDUrdBsi0g9HLrxTYi9+1dw/skvoXWWlb3xbvjveo+9TVP2OLU2h3N/+5sAI1pWwzo7ZTH0Egx1bTQrxKSsjjSOmoNwkJiVltneEtqlmyYe0pQkDTvJmqiumt5VrzCY0BgvgwlZR1mKBoOoFoMde0MJ6yeXqi4pRXrq+zy0fw+uXDnPKDhNK7BhM2k++M4H8Ib730yh8GD+3FMWsX/j09+Gv+bGUjqBoqeH4voygsR/CUauEjStVdZO3RIade5LAVLppPUqyNII60qQ1J2kugcI+tXJrO4v3VH3UKGgcWO9RrvN4E5LA2jhmF+I7fYymGmStlrO6uo1jF5yj4p4bTcKKQDvO319PJUkUqg1UpZkQBYkMRaJ10KTu5HU3vfXrqA99xK2pwdtj/h8iF5g5632AhPNW/RppKa2QQWagFvLQAqLtL4d+Bilr7Eu61dfQoxtTgbCWCgxEpc2yOIqQpaixQYm+CUm9niZTKM7bQhQ0ko4aiK2OUKo2SZyD7J8lE5eJ1M3NXVo9AAe/uW/wQaJc4YWdYPwv/L1v4D/7BPEIRlkjj6EzO0PY+bSSSz/7W8QHzZx403H8cCv/V+4/A9fxFsSwzhfnsWrc89izHMD/BM34hQj2+bVVzF+wy149Yt/iMLsC4QDdMesUyQ+iuT0EUaeKygyavZ0KgjS0vkiaWzfeRO8MboIwoIiXbwv7COeYqQcjmJozzGbBb5y6TSq2VlzLZrPIIyb2X4jXIE4KivX6YrmjFHCMmSdnWtG8523H8PTz79Adx9Cdm2D0IQYK1fEQzfvwpUL5ykQXRzq0npS0E/GPdi7bzdeevkkAzyN+EiwvLbFSLlMN0Qm6P0fsmpawwNaGAlSNbvGAG6ZQsEy1SFOq1ijEmsCgF4FVLfJxj1CCgZ3TNMgtq7VGOBICCNJdENJe0YWT8N6HeK4ANveJfO1FFaK4upoDFcWkB5MAkmampeRh6HLt4VhVIhIOE1LG0e5ksfkyBQxuxurjLC7VP4wn+0yKHERb3e7suS01sxJ7fQQnlCq+KyUmPJkIkNVYBmSJ6c8elTm4frQHT/WjxJwLhOAPrM+TwZcJbCmr5d7kaawoj2eMwvcfPRmG8BXIdYrbkX6mFHfJim881d/C2UK6qlzWawSlJe+9ynEhscICrbhDffR4h1J48kvncEqhdNNoTl04HYkj9yBs9/+G2qnJn82DN9pqeYgtSq04yiODu0AKEyPX32ZwnbKCCRFGt59DDf/6i9ig8hBgwgvf+IxnP2HP2WUmsftO2/A4cHdGBkaxeLyMp6kQBVJrPzqLHa+92fRfvAuFKoUsOsVdD7/h/bmyHphFYNv/SDab7sHnQKj+KdfQPPskwiW1lFcm6W6tQz/aQu0vbum8OorZ5Gka5UJzpcYtQYjyCRIi5ksfupDj+Lzn/4cLhCk79kzjWuzqwYN6sTT2iApEg3ZWyLbtGwaCTI1pkBGqHTt+CTUW+Fuq++Td+QxvGE+r/1jEsjPnrO+vToFr0NCacaN3pCbSASgl8GGKKjxvTehS9fqqpZprRjd0gPIegpEqYtrncFPsLJKATIDCE2sLVWbVjf6CamcQTLBi2wuR2GlILVqGEuNoM4AZKWwwpzUr+lHn9dlvQWv7AXcEmzSxGAPP9oNX9DDImrmLFGSPAk4eMMRySM8rR/+tRNPMoq88MI/Yicv7KYWRenqEiwwl10xSXcAbR9To+OUemXOZ81+OsiQdUCzWqK1cWN01wGc+vpXaBnHMULLt/d992Ni2z7sPMDA43vXkHz1eSxuXOWjbpTrJRy89c1Yb7mwsXAJfj7j0Qt43BGEx3egvzSHrrTurgdw5fJ5dAtz5lq0HqNWySG3Wsfy2XmsMQJ97h8/T4JTQCmQaq+w02J+DdlmEdeIL0MU1uzGGnwMwtx1L7Ivn0Fwnm5m4SIxFkmmPaHbdfRzXdRPnUaLjMLGIvQerr46XkUstljjnRv5vG1pccOh/bh08TyisSg1oYaV2SW8a8c0/MsLeIHu7Mitx3D6zHkyQsEIAT2hQSoZQzSoNdhiDJki60BlNwxIa9fMLaFb4odRfZfGoF1eR4PlqbPe38xBy0h9DBZyq1lE/C7iT3onPq9d/P1kuOrZoDdqss111r+yeBlVKl95dQ6FhSuoLszQQ2RR1UJ6PqMO8xlt2F6u2rpqBT3FPD1IcQ3tdgMxdUXRCkZi9GxtKpEUllZQ479STI1SBYLEdhR0ew9kv45IImZYWePv/mCYMqMNUevWoa0hxxjjhDyhXaOu5QcUhVBskPV2BMqki4esnIhjc9sslWypB7ceO05wvzmJlL/lrjXxQVJo+xO7fAjHB3HsHT+NlYtnEZ6/bF03g+lxDDGaujZPYZl5GTWvAguW0aPQbr8Bb/r4z5KIHVz9znM4QiseJKP1jp7S4AiWBibx5Bf/DPUr36fkK6KjkFHYqEdMGKdldOHCmVdtwF0TIhTxyoBra5Ayo9GBZJwMb1Jo6yQ8I/vREdbfZ3PcBjJ0by1nqaQieBu2Y3MsAxK45wqam+5ogx9abj+FyYIWt7OiTMLjZYUGSfRD+3fi+998Bj9El9ULdHCSgrmsSJ3WUwt+fGP7Ubj0IjFbgPipRpsgi65gTkEG6Uy4wxxZN7Mf/F9QQHSiJSG+EtF1V6MllRqj1xCVOJclW3xsnzYW0nBpBxG9TCUyguitb6XQaLSkjzjbHyVNs/OXsD5zirkQZ9IyDmXixPvEshevYmB0kHjYizyxqt5jFKXC1MsbqFSLiEaipK0LqVQE0XgUA8MjrA95wICx02hbZ7qCsWyuhPUNrTNhCZphrcicrdIaaBsyNbmitEnijIduw/auSDzDa3zIhI24kA9IAGXmecKEm8JJZt90w1FWjkLI+zZJwQRPplsJeK7UMsf87abFiTAq9XsoVcR7eeIYN8N3m15FN6TObnWP6kmVo5d77rr1fqQmpnHyG19EXVonEEusoyWG5jeEU4RXyDAfy3jz4fvoYnP46iun0KBpr3XUfVFGcveNSL7943QxOaBUQePVJxFYuYSVxVnc9ciPM1A6grkXHkN4/SIxphaVe1jfOo6/+f0Yv+lW1Gt5NMp1vPi1f0CfWq+3sno9ztpazc4RTFEw5PfzP/6+77Zb8MQLJxHuBPCRQ1P4u5dfQGj3LqyWideKWgxFSydQRBJ13HqjGNvEdqhjWFGr7RDGPEVXZ0qbsnU2LRLuVpeOdj8NEbyWyxWEo2EGaFXrpqo3GySfl+3WCj/ixVoOfjLWQ8EB3WgwNUgYUKC1d5Spz/tSNL2WUu+U0ydA63rrHcdw0+4M/vLvn2KltMFTGGNDxJZSBkbKmtx8z61HaVSatJASer3NR6+HYA07zFuVZoR9+uwsZimIQwNJ5PMFkYcGQFaWOFS+mLyTMErmJGeaB+ohYD1hY5Gkqo8C6EzbYi1FGIqIrdCSqPDfkCYC0K9pgbX6uxwLQmKSCJJw2yJNSXmuE1msOrWw0awgdfAoApM3IDg4idDwtO1AENC73Sn4qly/rc2ATmL+1cfpiggD6EYzesnqnlvQJ77RLl6B0b2oafJkt2HM30arU1wooukOoEA84xfOIlgP0mKlHng7WjvS8E8Oo5ojMN6Qm6OAphLY/rb70QomUKdlEOM1qbNer5G5A7TiN2NgVwJDuwawdn3d1lFr6YNctllIkiamoTt+24A+lW5oIIVL5y5gykt322ihNTaI8zMz1GlnqaZmjmuCyPJaHlOEJp7UPqwvXSF7pVd9unb5oj6ahBBtukftX53PlrBm1jqFGhVCkyq0EEszuvVKZO2Ar80qBez0+iUtmyUljWegQmmuoRaJtYjfevUKetqWr0O6qYuBh+gUjcQwOJgh1kzhlVdewdJKHTm64hbbrClYcVrztVVG4VaMmwLbhKert7M16Eqd9Se1CoOsRoNKUUel3mL+9DK5PIYzg8jQ0uYL8iBBlInVqV6kmejIjzCTvnnNldAr7axaaoIMpPqTJKky/kzCc9Ib2r/u8L6DGBtMyvtuCpyET9aPz1Agtaqt6SOhNDODprqpPiEbK5SVlFy6aPZ3EM9SS5bOM3KiBUxNkuh0G7KQxCA9Yin1b9lqMOard2SpM1ULbzSvrU+BtrW2ZNz88gbmNwi+/Ql6B5cNS8liagmBlEoWSMTWTB/hk2UGKYODg7ZYqVwRsHYwlKY8qW6CZepk1RviNJ9SEw1S0SRyFMKm5sDRdKmbx+YB0jJoqlKX5braFDSmv3t6J3LrjKxHR7Gul5NJQJhfi25V65cV4QYCmkjKaqpg5mORoySaEqk9XWQQtEtulYzWwIGYvbLOQFGYUtujML1e61wlhgsTr6nHQktFZYlknTTcpun+opfTh6q+RV5n/hoHF226FEZNwdJ4tDqzd26bxsLiIp/Xon01Tt1AUezcuQOJSAi5jSxKtTaGRtK479a9mJtfxbZtIzh3YRb79m3H2fOXsI+W//K1a9g2NYWvfeUJlDpeG9hQYCKaaX1yrVkg7ibvWFcLbu2PRi8xOCrKsnAKlVypCMHfA2To7u3TGKE0a/SAPKJ2EG/4+ZC0ScJnmQjT8JwcVObWCGY8cvwtcB9+IwoloB6PocIoa+YbX0b7lW+xHAJ9WiARgScUOObDhvsZBbo1M6PDaJPXY8MTyK6tUZPXmCfTsF4SWFkkgfHz56/DF0g5uIIK0aiVMTQ8atZHIw+yGuIuW8Q6CqeIOR4S2E+BkDuRu7Mq2DN62Ztwny0b4DWNe/ppZZq0KNaNYniYroh52QA869+sdxHwhHBwH3HYchFnGfwcuvMmPP/Sy0zpLDuQx7AlkZQEeRETQD6tjmrVQQquaFTKrYJLRSoaFUSzt9fW1sm8JibHR+gdaCm7bQpj0AIIoSpNUJAL14ahspCa11ksrhMxkyeyOixDtLFG8ls0Tg/GMUVj8uzpC5geH2JeVRQYlOiF8oODoyyfwkJ+7Nixy2YiqT8yX6zaij0tX1V+pBAtJi00hUpQQzKhMXjJgsblpWk2rYt8kgFQz0CBgZJgnxReaUOEZ4lYEq6B8en+9okx7JqeQkSvlKV2mw1UA/RtlZcIEAMJlBMHKRNd07cspf1mWk1sOHzz2xC58S0IPvNt28dkiC6u0ijDn8jQDU1hZoqY7/HPwHX1RT7DBpDR2/bdiUP3Pog8iXj+6acYES/CQ/ehfZ0ze27Ejfe/A09+5TNYO/c9liXS9/GPX38WG+UAxqeOWv9Ui2UEWZa6K/xan0K90kC+Vt4NxDPoeeNYnruE8V2HbfC/sHAe85dfRoiueGBsG11eFiNjO1Ao5MjAJmLpIXNrRUZxUtFAwGm3lhlIGWSZOrSGekGpu61x7QqO0HVeJSMffdfb8fl//Kr1FcreaB2MFNRwoJjKb63F1m9mSgGitZZLZXCmIMNeMEO6a9s77aA/PDzEoMmBPA6GZIVIBb24dKubpkO6aLaOnpueyGByJGndSRrx0WQSCYK9yguaNa1+Lda9msfVxWVaxhI2cjWsriwgmR6gArfM8k9Nboc2DRX2y+cYoDAAq9ElqzwNF5ZLzuZH+q32yaPYgACVSjzRorA2AxdFz1rAv21qkl6yy0i8jng0RQEkrPFSSD/yvreemBhJEbNQ87V+lvXz0uJpwYvhPk3VJzH1wlNdNxxIt6TxWGmu1pdKBjWUFPFHcOM9j8JTbGLq2M14/IXv48rCqygwmDn2Ex/E8uIadhGHhY69kW40C39lBXuPvRl3fuhRPPWtx3H1u/+IRHMDEVpedYVEZTViIbz85Ldw+MY7MHboDqxcfgWXLs7h7NUc6xRi2aywrBLdYWAgDRcbbuuRKTmyqrYBprmXGDYYrRaFjcjQ8saKjShoezePP4o6o7dkcoAa6qVLYxAlwMw2dej+FQ2L6YpZt4a/tMWH2q+ou1P1GUFrtAAVWq03vvENOHnyJPRSVWEpBW4SHA0RauPxAIlsAsj8nFnrFEwifL3BVssNZMVVTqlQQJxexBbl2yGLKbrLI5C5bD+NNxlPgSX41xQzCUMuX8LMYg6zS/Q+/L6+mMf12SyuEOO+eCaPN//wT+NP/ujbmF2Ywd49DBqza7h05bIZGb3ftEGrpZ6ItZUlGyFTIKJ5pizZPIqgkxO8+qgIFEoSREZPk1Y0IiOvIa+jqW5NGoVyuUBV7OCWG/YgHXUTQ4eQimsmuoZKSZtbbz50wqjJjzodpe3WRcOG2W8+bu5JNOB/W1ZPf3aRX+aa+NFCqHQgimIyjbMvPoZSdo5aR9wxMI6FPoMEmndfsYa1M8+iRs3tlJaRGpqAO7YXzeO7sZSnS1mdRZZgutEqEEvRQqRGEbrnXejMXcCN992CS6dn8dkvfNuGs3yhCIUr7tSp30KC1fHXCcYZWWuwn2w3gdGWHB5fhC6nQOvgRSyieXQlBFQHuWgKqybjJtMUYhJa48xuLQMlJusTpNv6XWZE/jMz4VGWTUGWhdRuU8ngAJJ0R2EfBYCuS3MqNwplCozez8rnqLjOSIFwJ60pXZRcc5v52ssHeUsBjiyQ8KBccyGfN5eoPLRrbp31k0WVBbURCQqilidIwPU6Cu0LaG9MYCna1Ci7MoNmdYOWNEcBLaBeWmdwkKNyl/H0N79CIVlknkUEqYSBIK1asWHuVovm1fslAbOJLVIMRukNQoFqvU2BKtrUu/zGKkqlDXPJdQY+NSq3dgcrqxxNC6RyahKH9nbctXsPhmkgNGlCk1X0aotKnb6jSexLOOP62Y+9X+13GGkCxgqIXPzPPLJzyQ4Jpc2OoNhvJbeP5JEnykcO6IapG7AzPYoFWhtNzfeMTOJqxw//+HbkrpxB+crjtoywy+hSkyEf+OCv0kWO4WLchbN/9TeIzZ3CcGoMd+89hgIB/ncXr+CmRz5oG/185j/9Hp5+4ZLtuhUOpeEl4JeFkJBotouBfNaFfDCXIE3V+0G0pZ20fHX1OqO2QeKtBEGyXmRYh3ZO8Aa9dBU+RInD1AEra6+JBiIO5ZZtJsYkY9Q3aC+ZJGGE7erlDg5O7kMgv4F8eRUz1Oy7br8Jz7xwCnr9tTC2sKYCJXX6yxIKC0rYTBA1iZcCqskSenWEgx354bftyKA+Uwrh0OAIGaOeCA2VqieR7ZOesbk1Bi/yVnrHrvCY8n/LPXvgd1XIG9aBfDtzdgHPn56h8kTZvgGDEgyF2IwaaUfhZwCp/j1h8ySV7+jhnYwHwpRHGSDy1qJqx/tpUoS68/Ql4yNyOBCON9kWpbSneCKoITpJaW1Wjz2k5+ShlDMfG57cZxKlB3Q4WfzgocoyCRvLKm6m06P6fzOtomO7pP94zSSTUZGGL/jb4m7V1CqvjCQo+q0cVF3nWeVmfY925lz9/zrUCeqU9nraLSv92rnd2vq2qyxSisQfrIdcl8jglOzU06Y1KSmFx3Kj8Ij+TkoeJABz4LfuK0jj07KOlkK4UW5KH7ZF/1lmfFZlWt664CG+CuE//Kufw7bhYWxks1haWsTs/Aw2VjZQLNRtyUOp0rb3xGnNst74pCleIqGsp9yfFEIntvmlimH5FvTwn9XdKqzy9LHi7eJrtOF/+jLPJ87zsp63djiPOPnzzwmmmK/l6eQhxXr9mnM4welW9nxOdZNgMnOtr5EH0zZxqroMEI0HzySR9q1msAJWIRKRv7bO1QWzVSlV1hGdTfHcfE4PBIJRxBjtRKPa6kE7WEWoAQHepSkR47aEjzkYM1X5zQYI3Opw+hg387SPjh+4xm8jotVQ6Z3P62l5JkKaMLPem/ma8OvL/tczelAE18f5bfeYXrt1CZPJutr0LLujdIo0eU9tYd5GUFovWRVhOUW5wnaaI2h1UNn6x7wdVtJCM+1Pf/SHMEXh02SMpZU5zM5dx+rSOqPaBgWvhaqsNqFNp+UwTILgHCqbysM/HfpflogF8Fz04cHyHOHjIXrbt6XkLacWZoVUry3a6CF+1FbnpUVb118/tvqAxSdTLuW3mcdWO7cOKYV1tjNSt63xCGma9RaViULIaqobSjub2cu2TffViK3K6tjMT5XVt3XbWAGbDbcGvX44FfDg+A034F1ve4C4IkRNldthRJXN49kXX8aTz7+gJm4+obIUFW7mY2WLAPyWoG3VhXjNEdqt8vhN12LfJpCvH0a0rWSvEVB5bl1WPlQD/VY5POQaxBQdmuPopHRqqY+sg1kbXjfWb+ZrX0wv66f+NwUTelRjvwo8hDmFAR1GOvlLMF3uMA4dmMZv/9oPY5AB0LXZS/amp+tXZ1HM1+lSiZPourQyT8tMNXWrpn4/VsK6l/TZsoCqlfjg/LP66qdZMZbrTNGyitoNS7tZfx12xt9qv9rmCDDbpPxluZjesV5OfjYNTsK22SZ9ie+a0KE0zgIspzIaahTvHaWUt5JB4zNSagk56WTeQhGMzKM9Z65EBTuF6k837HxTAOxcif+3w/JgZRfWFnF1ZRbzuUWsFFeQrWZRapbRotZrocvrgsTGvk4L5zoFyuog+bM6bArYa4KmZ9VqPbt5bv+LKBQeCaZRRVfEfH30U/+p4SSW0un35iGXzAtOWvvT8gVn8qozFOmk19oUs9D8J8GSoKl3QEyxtzkR5wiD2ta+pI/19SmdHuHz6iezxfveAD78oXcgE09jPb+O9Y11ZIl16zbq0DV8KGEmz6xv0+rA5grz6ZrzohvVW7Xnf5vktJ/6Vv0kJLzhRM9bdVD5jkLpuj5Kqz49WTM1U91NOpSlRFLCrvJMEpjWEUDSR/nzo+d8xKjhYJAKJ4Ei5uQzCqo0C6fZJdanACqdBE5dcMLa1mfLwi3g/cE3vf+g1jhS7hyvn/3/OZQhv1RZtUaCbGbaBIu/1YHNVhiItTT86Eu/VJYum1BtHc41px4ijKwlv0SJ/10g+XHSiez/tO46jAH8zzpLde+1+/oWSPbhwM5dmBjJGFDWG4gkBIVCEQuLS4zKqcFWNf6nJvHPYaoj5HbHlGLLMfNPfVub7ZEVUWe6xlUffdcD+Nj7HrApcFdmL+Pa9Uu4dm0eZVq/aqWDMi2fxmXl0uV69UbNBjGgvelTwscsHR4pb1biB+hh7fvfDoe2m9c3v0Uf/fECP3rWacPWYdaMZZsysNISWq081HJTI53Ko2WWUGsddDoestGfNW2WRMHrtfks62jegjLglcCSTo71FJxRP6vX1nJ7wvGBE9aQ1yqk7396bJn0H2zA/ymlNUwfCbPc5lb7SBgTPkvlPPfas5YvP/9E+JzDeGsJ9R/v68t+bx1bP7bq9VpKp/Gbt7eEUsXoEAl0LkKrWGn28OAQxocSGEgmMTKYwbaJMWSSUWTzJZQrFedBJnbauCl0umT1cqyIfskyOoonV69BMimjMKEL6XQcP/+xhzGSzmB1Y9WGDJeXl1Al7pPL1XuNTdjI9LGREYyNDyMSCcOnvW74JwEULeWClb/TIH6Mdk4bVbaUzfloOFHK4qRz7m3e1zW7t2Ulf+DDNExi0at2e9CYtGYKOQpnJVo6KYKGOw/sHESAUfriSgENCq1qo8kkzvwDWVynJ0C4WtO5tH+jXrehQURaQL1SVsfml2mDpOafHlbhzcMYpxNee/2qk8b5redfZ5IRiO7RyYLnW98mePzY91aZ+q0vh9l2GB7cTGN4kKZk67o9Zw8w/WaZSsp79s0/WWWHePpQWJhc4+Q6VDUxSK5FrzFTj78voAXcAZstrgkDtj2blMqel/jKNasOgiMOgx2mshzlY+diovAj8Zv61Bio/OovfxAP33mzzYK5Qss3N3sNCwsrDDzqqND6VQnSKxREP8s+fvwodk7tZDkawutCs6Rnrl/Hiy+dxkI2ZxZaQiLXptazQP1vQv/6b4cuZjj0m9+iiUX1m+l1/oO83TrsitLZnx6VGnWQSWlEI+qMmDC4EAzZNhrH8tIynj2zYO/LE4WUpcmD6E2BVneXXLXeVqBurRrddK1e23LBKkKHiqXPl7skL03QtjLin1ORH2C4/n+t8irMrvCjNPr+gXwtI54yb3WmClnIUjrN0w1ZCpXnCFlfq7f0p+e2BHDrsDR8zi4pHwmi87yuCb9IsOzgb8vHhOL1PHRf16x0/kfEwzIlWPynxjt3lJT/W82shoYDLRG/jD4SSl1y8hexTdv1lGhI4VGUvGvfJP6fX/kwBgcyuD53DVeuUADn5lCi69VbPmvNvnX41hn1ypMmBxJIpmIM5vwIaUEWsdP62gZePnUB1WrDqb+UQSNXGhlSWVYp53Dq/PoVpbd+O3tuq0V6Rm3QyRaN9ZvfxOL65YzdS5F62L97Gjfs3YukLTsA1pcXMTN/Ffv2TMPv6eDbj53EpeUCnxL/BMG0iRMFL0SM6NdQZt/6ZuWu7XW9zNc1ML6bX6qVA0BNeKwy1Hj9VF34ZTu564dZHD4hKllF9ds5HAbbUzz0lM7VRJ6xMpL+Li2HzLe9p1c4RxGSMVyJxESl5jNb2auSm3lKIYyCRm2nXOdRPbcpgFvnEg4Ji3PJDgnHDx5bAqn/lS29pHNu9ZDA8ZfK13UTYDFtM5HS8aNAw842BVx/skJWNquoERfhv3/92x/D4d27sJHbwMXL5zE7O4NSscrgo4d6tU3XBQqfXLDzhk91Ujur/EQjtYzfmqdHson2ZllYhIH7zXaxqrzu1MeUe5OIqqdOndqLIFuHLkqBlIL39DwTWnbks1jEqtizOuKJGEaG0ujQOGj7t9XlHO64/Qg+8ugDqBTK+K//83/h1KUilaJHjCvF0XpuWmhCBs3srtrkVmFD8c4qtPVW9x84zLqwBpbo9UMzPV4/RAD974BVVZ8P8J/TWLuzmavTNr36NYKH33gb7n3DEfijQTKnh3yhhH/82hN4/PlTTlS26dr0rIaeSF0738pTpluC52St/0U83XfKluXbOraES4edv/7zn9xTqfZb2SkZz/WntqlOzmX+KVpkO15XFqWVUMvq6VzRM5/jNZ7Zt2aPaN3II4/chQ+9834m8uDs+VcxR1e6vl5AvSbc17PhLrlp9fuVKYkaJbGhOl5zeiRYPfsWDVS4aq0Z1SpYZauG/HZIYtfMjOo+v0Qxp026oUT6vH7IwtktpeK38YLt1QiN9pwW5mxT8m13LobjViwNkrYoOXxwO979jtvxze89g2efv4SgL0ZX63TXdJi+TotX1/xJKqLVj2XY0CHzbNHKeiLx1AkrfLMClsrOnUMV0keBiFXdIrHXJdj5Tw8ooX7rS4xSY16/p0hSINwbdqPWbqJYryKbzePCpWtYz+lNR2IaSURi6NwK5ZkRnR9dM4Fglg7BhSn1rXKdtM7HuW8W0K47x//3uZjEaI5uLhwNOTxj+5RCU+nVasetOuWJPo415Onm86rbVhrbgIg3Vb6Uc5CBzU9/+J1IhqO4Tsy3tDhLxSNYp9XTNLEGA486hVQLlIT12hQcPedYr9cVWTJiWJMfGV2zsvxY0MN7wp2qgymEamQk1H9SS9Fvs87MUHkpf6UXi5wuGd0Xzaj8DD60p7heiCOha9LaaVxYllhdJ5oFo/1llLiQL+OJZ17BRraBeCTKyNYHLZqvEc+WKnXrhJbhUCBiONsmWVKoaeBUT7rgXcqVp2qsBIsJtv53TjcP/dikxg+cO0NnOvRbH6fROn3NWtghHEELpmf1uAjDZ3XJhsZYKetrFAU2qW4M3ypTpzy3WxJS+62D59RW5zLPVb4S2aMOsckWJ6XK2TpMcERwD2LhIN5y7+24/eZ9zlT2Zg2rS6v/L2n/GWTrdt53Ys/u3TvnzrlPDjdn3HtxARAgAYKgQJAUqUTlGVkWNfJUecZTLpdVvp754KmpGs8Hf5DLVTOe5NJImmBLJCWKIgEGgIg3p5Nj5+6dc+j2//esvfucC0CSq7zO2f2+73rXu9aznvXEFe1//O1v2vZua9y4oZ7UaUIc5EsVmfcXvN+x+hUeOyKo7qBrf/8/+lv22rOXRXRH9uFH79k92X/1Sk9OhxoJr7dLh60aWoyN6g1rQMTktInKgSjxfr06Xj9g5johSMEyhu2nBQQGuPHT8LEJZINPHBCCckPvjOujeFWoKCdjvhC363d37ajeFVMEreTT653IaWO85KivI0qlYp4/nc7tDvbseAd+/bwNx+3lpSqONmFY0aerpXNzb3pFVLwDSmNxo+AFfSp4Fo8FMn48biyh9A+ScES5PYmnFvqFvBtAMbw7YUNIvSeewDvKnnAnOXEfyhinceDGAAppkwp6JUOUrhjQ4/ROaFz1lxsA1A2xDgPNIhiYHRJLnbhaYHNOpsjf39mxSi3sVU3aCUNh0z0+SkC+2IIcSUa5inbC+dKXXrVv/Owr+s7s9t079nDroVWP2tZqywOUukXl0s1y8cK6nVlbkn1VVOOn7YS+P6XBTvbFY2NceD3049mdIf0AyRmBdyoIXPKEueBai5/eBTzCJHxPXfg85BlLRm2mmLNCIWmJRNRWl+etlI3a9l7Vj/1iF1062nF4+BYJiWORy6R84jJrmhvdjjXkHFEnIPC5gmQuXDlMXqAgUyQqH5h8mejsymUxBI/uB3oDBVuMK/HCJhmFP94I3KGGw70/8UY/0j9KR568o0F49LQkGceDkADuIySFGcqP8gEepyrCuIhwIR13ZDyWrARPGhDMFW6nwQKhTL6BJVRfGkL/qAWGvS8PkIrgLDxsUMyGmDdaqKfXV5+TlhpTGDjy/WmYVUPhSoC9w0bk/5f/+DftKkdH7N639z9+3x7cuWWNmuy8Zl8Oh4hQjUsn+PLSrBXz4ZgLpkUd7lTso1tb1pFERAp6WS5FBFtUz9RR90AFQfk4vZ6dD739mBEkqcpEBlQ7eBWD0HUSY6UUn/NH8cViwV577pKtr6w4TLvb29ZstezM2SX7znfesfduHimx6EEFgRfOMGbrE9oJBqTj2cd38VbId4Ir4cJj9CfUQLAKRu68LVQJh3V+ldkwTBJM2WeefdLWVosSj2Hm7zsf3bIHkgJ8RpaeG3cOvf6Mrzz7PDK9d0SQvzg3dGBPpGIIvA+NF05OunDmrK3OF/R9mFp/4+EDe8iBfsfByKZEfmE+3PhBOSAZPABGAMhDSDIu1xND7AF6RXpa7vnrwpkwaUD9Y32KWDQgR9+GuXdIwFCOS2ny1w+1i8pl+1/39mB5EVBLqvVv/rWv2Te+9IY30kfXPrCbN65ZWY5HozWU7YfXKyk34Kzfkc/pYwkqy+goYyTHxA8k1Le0K0QY7E5+oXyBOIYnxDtDC95Q50AcEB9TwBhOiyHF5JUyRzo4etQgTIk7s75iyVxckrkpKX1oX//Fn7Hnz6zaN//ku/ZPf/9tIT9pGTFKPB4EEzZeV3YrpgPMAENSdUKABRjCBaEmCBXPO2gB7aFXYhDi5ITMvskneCbLK4siiml5Layq79rO3qGP6VFl7DUyd9Gv4KIUalemSDKnMm8WkIJNhCc0nhbO2J+eiXd707/BaGcBTkbxU76gp93r+nqETrehfEhDlqFMkBu8UPInWmWpSK8wks0ryX2ASzf6p6A0Lv658Qi/EzGPG5H3apwsaxbYUxpCV8bB0QqMF+o5zl8BCT3p62PdCbgLr8JMl/X1RfuLv/IlK8oof7D9wPv7Dg4qkiySfF2WQGLX4WyEBhJ9eHnw1FBE48Y+5emfw6nyg9oM5btKO8V/qFtgDOoyhlHP7MnNViApEQ/zG0lHsjgLplRoRwxP98jDvSN78LAsGOkWYnkqXnjHfueb35dKzlpOeGF2PEzPOC9E7X14agh3LBwO8BLKB7+IhyAI0CiBiVUd/4Z478CHJpY3n9JtoFOhQBkrMTVQCEY72elKgTwJIS5C9eR191jFw6XYenqkUSBKJkSSKBCAgBQg3p3Akzc0mIfLiQNYYYd8WC1HZzjUIUnoM1f4iHT6hXJDPgSHjLQUznO4nN64s0NqPXs5DrPKJl+FZDxtK4srtrnAqZJm1UbfHhwcyXHYd0Jj3a7Xge8FH4xA47u65r0I0Hf6F0V1eyf2v//f/rq98vRVOyof2o1b1+3+3Xs+x68p1YtUQu2yhzTrLehPY74f9p4v8jlhp1oBobpQnYBrhUld/JYGB1/EAFPo9A0Bxgn1BGmgGAnlV69uxJZmiz4zfPuortSqSzTmQ3bgA8J0qa96pdn1St4qkhhvmNV8fA/jOpPqMbScF3UaAMvfE0l7gmeyD6/1XfiGRVCR1XPP0eJ6GyoS7AklcAJSFuNK+oWvyNCpnDgiIBQAgbh4CtzA+/AxkktXb2x9AeJ4RyMKZ8wcGZsPqqxZIlu0+PxZq+zcseP2gWKVs2rqRTPdXjcwSlDBxAakhHvC5DoJqovgcKmIpKZowcMXk7/EM6jOHEafOi9CajVb1pdERoIw3ciZEVj1LkyZl0rCppInyIIlmI3htpdevmS/+Vd+0fP7UKr31q0bVlND1+vyDjs4HSnb3FixUqmocswO9w/t42u37LAeOqzBof9UL9/Za1yfQHSCgVaHAgQ3GMVDZWtlvpgwQ7ChlZSL3uez2bCLxKBnVTlV2WxcsHTs1nZZNm7cqXrqZNqickASLi35LhAezpQUtkrjh5+gV7QhMMpjJ7g6d/SMzQBVgB/Y9bYH9x7Qa+aLz9gy+QXZnpGF9asBWiV3GnEC5EM9kINH8qzCeCEpF8Q+76ks2SoLTxdI0jhXRPE0CgdYc7A005AY9G/Jvhu29rwqpGX6u+cA0PrIjwhL563XKOt7dnwXoUoqTCpFlwfjiszUYAEMxACHCy3jK9DQkEKA8nPp4EAC0PinPP1WROXEKALk04BgSgSxrPpibQdmxLjxHSF6M84bcwUCdNomTs7If/y/+xt2fnXF7u08sGs3P7b97V2rN7rWkvrtSdKxVLGYz1iaznhJTTbP3Hp4IJNHkk9AhMm9AecqiP8gnwdvdJfmEKpiiO30pNbZ/0afsbQznQBe6hBg5dT5Yi5vM3JymNy6X63Yl7/wkrWqR/Zbf/SeDSKqg9o0oe988Zk+g8k45yTgcwwLwQUKcdBnID6vN6QhPHB+TU9EyeIkkjELhvNUyAJGwYY8s7FgP/uFV4SjJcGV45DHVbW7Mg75KoiCnYPUMLpnFqyKGCNdsXCiEEdwNUtV9cJh029qvI7U+wenEjZ/4XnrTYlg2jWzbssPb06yiaLyoIHT03EZuGnLyrvC1T+SjXF72PMKWWVf+fZkm6vhaAn9aHQmDHACOvtf+xECXjSNEpY+Mqdw0k0CS9C57bvrgwmHy6F2ePnDUkZswKS4n812OHKhP+yL+CThxDR0MFN5LycU5nEQMI1GwDD/63/pF+1Lrz+r73vyet+xB1vb1pFN2+zI6WC2i89ultPBDGo1LgIEGJE0qN/TUQ/9cwdO9zCPlwCO/QLksAnwCybZa4yc0GYwOF0mUEQ2o6vKOWywlHLaCZFtR5iF/NnnLspjH9qfvH3DUtG0Szhw5lPG3AYVYM6clCh64Fnl6rXjIEg7WhmYFKkrajxXWraGaK9VO/Lt9ViYxRzJq5fW7fXPPGsbS4v6cOC7b+AXDI8HFsnOLCovZeC1VIHHbOVF5vqpgqG7ZVIYAKkxFAAkSD0FfQzigqHMJBsqxF+pBLoSlA/LBxNqUPbve2r9io8Ls/lPkf38hDgIg07Y/bUN++jCS34i0v7/8l9IRbQkASEcKkq5wBDgcymtskO5qHrgAXr9g3uVf0CsYnX14HnxX/+cEKVC1SibK2t2frHgVdo9rNq1BzueNClGCOpP39Dg/NPVJ6R62SF+YS5nv/nXf8lP57x++2O7feeGNWT3dWXnDYULehlYn8su+rVaU0SKyoVwqY+kjhqZRp0Q4hhC/Qt31IsAxEzYgJ2IpcYQX2izMPcOLbG2PGPW79qHdw/0jlM+SSHPU1opJqKA2BAC1Ks7CI4F5Y8NRScy6A9cUr/JO6AINBHwQKmYTmQ0LUHS66kMabUL55ftjVeesEtnVqyQzhnbFcuW8q1I2MSJTQfYbF0EuKy8QyH84z6ghFy5C7/AeV6SIAAAJKUeHSGgBw+LxmLRNg0vY1bS8MWnvmCZ9LxNp/IWyxSsDYfKzuM42Xvf/z0b9Zs2YFszAExw4HTKFpfOWXXnvr3/O/9XS0S6KhGpOiYgh4f6UjgEAFyCD0pw4tJ7GMYRqTRTSETeARPooi6CQQ3Fdhp858eaydNDLbKDKTM2Ws2Oq49YMkYuFOj1ZJUa8cELpb4nspumfKOfz7yw6XP39va29b3UYp8JnYJHDDZTmrV0cUYMhd23a/cf7qkh5XR4tfqCTYQnpqE/LdQNKairw035HuXvYK7g0HENJgazuDOZpM3OZHRN+HbJfPh7f/IDlRHWOzMbHMZh6ze2/mB/Gh9vdrIiUDZ4o5yQ/6RwTANmSSG1AZkyVXu/wgAorM0za/aZn/+ynS0kbCGXsdXZFWv1xYSjrtT/yBodaQNprtGg7cKoWa+xuehSGJnRj8pFJan8vDcRELt3srbWG1TFOSyeUFBMkCEk+fcAOf45SSjxdHbenv57/8DqIkDEPGpj2KzbTGFGHJyw2t23bUp2QXQ0tKl+w6K9ts1Xq7YiNbq1dcu+//6/UN59ChoTGLCoMBEUiIch6MiG5gKMBDUYaWSYe4k4EC4n6FoQU3CHCZAsmsWySteFFqXOOekI6YEam7JYfsESsqliqiu7y456LZkCMujTKSvNLxjbmeOEDNsNS2aylsnnrDibsoTsu36zKcYRbIKpfSgzAvsnW7ATmRkR5gf22PCbxd2CVSo0VZy3YSxjnfKun7VME58gqQpz1mMPHbWDNKMPW3KodkqOzEkyL9Ur+S2ckZ65i+IDyxQyloqd2JNPXLBSrmC/9c3v6H3ajpkGJSnXa9eN/bPDUbCBwMAjtO723ITwYDBwyQvdQw+9vtpPwgeJB/Oyt87G+ry9/MJVO39mw9YvXrXFi89bv9V25pwRzPXDHbsmU2lped0eVirWi+ds/5N3bHF+zg5/+C2LxlNZnxHtakz/2EUqmcq4ymRBMQeVCIzQ7oAMcA4oz4ETQgjfBykUnk+k2vKlVevt3DXbvmmRvXsWre7Y2sYlV0mZd75t53bv22qzZpsijvVISlw5sP7sspVlBx7ceVcFcEqPONcLkzCRlIzl5tnyywbiqpTEezQ3K+LibAwJ0cKSRTKon7bbdrmNJ4yD/iKjiC2ef1pGMmaBpJ8kUq/dlAoUR2I0SzJwQnykJGktJC09+aolljbda507+6StFFKWmz62UpJ1ECrI631sq2fWbX552Y6GWZ8RXInMWKV5YpurG5YT0t3kFOVET3qid3bKZp+UvEvSVL6glkzY7MpZy88vi5jlVEk6cDhNPJGy5OIF2cJJP8ohehLzwxvZr5lzX9LCUXx+Q+pzZCtrlyTRZBcPJLWLK9ZjQya1Qzdfsu5JTipXXq+I+Ljb9p1ToWTsb7YoZpwbexbmCz0FogGeBbhLOSdEeiiQdyNJrohdurhmP/OFZ+0Xv/QZ+8LrL/tgwoykezZX9C1ZRrKlOd1/WsSbOo5ba2nJ6il526p3Teo3tbBuxyq7uLPLLrT5NylB5Tj1M0jcG7QkEdoiPvaPFhm7iFHwCxyDBHJyC+0QKM5VCHYYTAPFRCVFZr/679po8xmztcsWFaKG6TlSWrNRtdW5BUutXLZefs6akjKHQn65vmuN2q7t3nvfOq0dIUcSTOWiAuhiWL74srXZI6VZkcbOWVweXnxh0yd+xlIFS80uyYyVQ5PkYMasJbIZO1beA9WH83Nzc8vW73RkbHeE8Jil5zixUqpXeTB7GWJt1w7l6CQsNzNvkdqWjeQxTqdKVt1/KMnRlmSfsX52zlKFkjWH4UDGZFQqV9KrmMlZV+rtnfc/kSRsWFE24aBx6A5OUQR9HE1YhxOmhh0rrmyqSc3ae9f9sMF4Qszhm0Mh14XCYcNmVs5boiiJq4abn1+SH9cQcYwkKevKt2zx4551mlVLS/LSXmiSGRF+Irci+3No+cXLdlSr+D7SoxFHoWF6iKDoOlIh0BwSH6mGig6dxnpHGhhfhMeVWS7sP/O5156wL77+ol05f8kWOBAymbS+BBW7JLCGOba8aey91VF71etNKwxO7ECa5EBePiOm2/tVS8hO5PzADb2P5GblBY8JKKjUYHNgtIdn3vAHwqO7AvuPZxStvlMa/nnXADkJWD9V8VhAS/otff4vWYO95qp7Nqgf+FUU4NuLxeFKVuWjWuUdMqslzIwJJU7HUZ+y/5wRwgGF+YVV66gCclls4cxV271/zScPzEoa9MXplXuf6GM9r12wdiTtB7ykRWBdSTvO7y3Or1mjUlaZHUstXfRdFkYiHPaKkehQw4iBJGFmZhbt7OaqvLmG2z143vfv3xYhsIGnpKkIYyRJJbAtnpmzqdp9m1sQkbYlIZW2Jbirt9+zpFTRhTNLtrqcVR3Y5Up4w6vkv+Oa+jLZXYpyblW2Y92OpdYdB5JEGTFUWyotJYnfEtxDMQBtwzYccHpuftXVaY+TlaTqMRvyG09bfX/LurV9y60/YWWZNR22yVOhLC9QQn0b2ouAKpcOJ8qFDfXjDa/ZuYwlCplUwpZl554/t2or62fCTld6NzhmD3B6JMQUKj93VsJmdlVCom3V6x9ZmvZeWrdRUXjfumHtmbOWKc5a5/4te4nzRfKz67S1BwiOQEWCxTYmQEVDdL7Ymkf/I6DH6ZVqnE7PbvxDpKoudoLUWoJzblX9TqcuA7it9LzHpuR7pGaobPC2EfVEiyC9U5V86WoJ0/iTcmaWLr9o+w/YHJI985Qf7rzFQK/yClKYLeSiRUmMRs0lUCBsz1lXYRrYJBEHIsyoCMPlumCHkTLptM3NFi2XjhlnNAMje50w5EZtGcNenJmzJGOjKrVc5+SgKVtflsQUmzOTBcO8Um1Yi1kiYsCN1RV7+qrMA5WFc0Fbn+CgON7cGlO8HrnRH3BPfUQCInJSAxtE4tiT6SBCogl8DF7fwsAq05cVyBvtt8TkYjjpOAkEfcsG6DCAbM7gZYdAW+IRM/yH0xiNshkSTp9aTG3AiA1dTTkRYL4gvMzlbXFh0YrFkndTIbDYJg5TgDUiSGFOtB+xtGCEw9GTeaQ0MulGet9NLtnsxgXbv/uhXRFEkdzMenBCAAZDS7A5OsL/cBWAYahHDQthqcH9nf6GT4UQPDMqqggfTfF3IIMOzow+Ff9L6rF/ib9TBnwL82G78Z3bk3rheXrFx11CwMVuVceSiIKD0ZJeV06BKg710rnLOWtTkjogkaP62ROasWU24nbnRQUEBlNat2d0x3fenNSExlMjSIKz1nVtad6Jm5kepIEp6SqJTsXFBAkrZqXeJRlSUtXYVdUm46g9qaV5l1AcCsOpVOxwwMnlvV7Hp68X86qPcEzDIj6hBcqmXr4gHD0liI6lQbwlQLQSOcnoIUhMsBLuwTnxwEZ9vF+Rb/SB7wHDN/wTsbPkAGKgPQOxq1x9k5o/a6OZFTtpV3z4jX1sIL5u5dBOOjWBOZAJQZ0TlpaHPct+0rL50jILKN7nL4ohujit8pY47wTvmhnhA997RnWifD3vlWs2v37etxzOyAwRAa4JFEEm5E/60eiLEnhU2ZEJITEVB6mFVe2N4WoxVBqb0FWw7kgT9lfhPhwP4I4L+alxITxwqJc2pXJ8v2kQGQtdIwmpy74Ay8oIT2fyPtrR6sgTFMY8G+wj4FQeMmN8ChUhwkmblCrv2Afe5YAMhRR+JKFmSGfVUvkoDweH3nvygvv1rb5BiuTYVkRcwVT0HlveUhfBnktnJM3VCJKQSD88wbikIjsZtCBCeXlslp5KYPgnRMRLVqtXhHtJMTHQbDphn3nxosqVxBZuWC/iIwqqP7h0oAQfmgYpBSmq5eQ0CUbhH8npuBTMjld9i23MZ6qSqicMkJ3ahzZEcob8qTeqlnpTL0ojhg9PbOnFL1nk4hs2JQ01I+eJ3WqZYnZ07QPr333LhkJgQjSwIE+X80Xy6WnZnDljSj7dSuTBAZNd2YEjJG9XVwkHP7AbaSihc+xj3gM7Omr79njxhOonjohmcnNvOmEJGBqK+jlwuglkhFQL90yhCbYenrEMVH3Fe2DwbS30gxzVnLKp4kL0tE2JSjKFZUmlBVcHnI7JGbQDea3xRNbiUqm5hTXLyUnpt2Q5Sar4DvJwjcrFK3YJjDqGWH1kAkmoslCzkkhMkGRaEarC16LS1+icTreK3isNsHGO3sTTc89a37N1LfXmzLh8vuiwzeaz4mgZ9HrBIYORiBwIvaM+yeSsCDBvGXnxpVzGMnJ2VmVvppMp4/AcGJQTiHCymp2uzcnbZtfZbDpra2cv2uqmGljqMMK4tmDOypvNFOetLVOBrXPpjfDdT/U+IViSImQAxAQIyyEwM9ReaiK6jNIyM2KoXDW6mz/TUTEHXnbCCZy6kdhHbtSmfgClcMlRuuCCE1XXn3jNkusXbKg85pZW7ejgoSU7ZT/dtHXwgLM6XHpiDnTl0PjWbWr3AaNGgqktYp+S8zaaliOU0i8/a5HSssUWN23m6c9bd0Z1nlmzw9iC1RMr8t5XpcXyyhM6SWbenHANfEFPuQ9dje+pkzAQGp8D7IR4jkPNZeRyq5Ks9WTnfTqZQWhMDVJYOmu51aeF1ENHWCY7ayexjD31xV+WR7dp+7d/ZDEhuLC4bhF5rheefc0ycgh2br0r6RWI7ngkT1Wcw9CbgwMmHZuCQ8iEGRiG80kJ8IveMHCO9zo3tyIOXRSRi/vgRHnAiIaFlYsy2s9YW54Zm3v7d5LkvIMgWedwbm3N+/CK+YK15JQMZeCz9RtEkZC3m1HemABdOQYc5JcSMRbn5nyzb062LMkJSMnrZl0xjMOSTKAuFIu4UTZiggN3ktTTwpXkm9SWGlKSU1TvRBFGRcwXciGFkf4DMSUMyQQRZx61R0zwTKckbcV4HRGwS396AHJ582NsYQjhxzeJl3RkGNDrqrbFsw3HfsGoJzJXRPwyrfCya3sPLHHcsXqnYYPD+xaRKUI/o2/HK7uS/aA5Bxqxy/gvGonNRQkRMXxUQoX5APVy2Wpb95xhjmpte/fagd3aq1gOppSA6o8QJrHMm6qNA4zKO1aGJ0wc4BQe5zJVND0j0fyEpFPBpvBMp9IOrPfZDVgz0Lc0mWZmLZkp2flnP2eWn/NzxaYk6fKzC9aROKZ/aX/3nsT0virPWWkcP9A1dpM/uvu+dIQkoOw3joHFLswpj1k1Lpv/sKexqxzUCFJCyHBV6nIY2tRV37B9BE4C47EYCY503uubrji821ZDxYR2ESZ9W2536p1LfhEju6VmRESQTU/IZkUXe/blxLEJEeiJGiOh/IFvtpD1HZ+ODg5FgDlJuZSIZ+BjoEVJx+WFZdtcXVS6lBvpdRnmlb1tW1wsyo6UKSNpzXBUr3HkRIH0xnSAYCFENl3v0VPg74BVTKK2YRyVPk6kWU/45WRTTCS0AZoHx6RdZxyd/k2qR+f6eFGQiJUJtFExtpeh57Tgji6c8VOO4mpHTrkvLK7alAiczUTps42KBiw742dORzlZNTvnm7Oj72iLY9FCs3xkUbVztdxwidyXFhhyKKYEQ6M9tJ2HZds/OpS2ybpTUpNNH82vPPFmfvGc2wpUmJPVzzz1hkXSc9bau2mF0oJFJcFWLz7nZ+N2VDH61AatIN38pEtVBEHCubYDFXi0fcsq9z+yKSFXYsna7ZYuXRm12zYN4aoRkXAQOENEU6owx8XCUaqJ/rckSWXs52a85x2D1fsYVY4jb6xm8bBpDEY7QsPI0xI8bBHLTgIMkI8gMgEXBKjyUJlTIqRjJtoqDoMbOxYyRo0mGQlRYzPdqiybrt6uWqkwYwWOOyjmbCaTtnNn163gp25OyTg/sbjKiCrPrhyRpBo8JfuJbgtm8QxEQDixPRFfTLbjqFO11YUZlSHpocZn13+OiXANhFqWtMJ2ws6OiXCYAIqZ4NJeMLo5giSkPsLvlNIxQgMHRaIDZyoOoRbn+ayiqNrzJCGGEtPQ6e5bdTghIrkkXGTLTovAlp98RbA1HOelpWUJgoJvezzYvy/ixYGUN9tRu7Vl33Ub1tM7ZeKn2gMvM6SZw8nyzZNI3LqjmFUk9Rq9iB0NktaS0Lp7dCSJFveDcuhqOumKaa688atvLl540bZvvO1DS/HigpAmruKAFxECq7OQABWJ5U7loRoKYuPog0AQxfkNy+QkGaX62L0dNR6jg1iqYdCH+ntSRzmJ5rQI+3Mi5hmr7F43jvLNlJbseCpjT37mq5ZcvmTb139oxeV1a9ZbLvabMnhRTfQ4IP3CUJHLM79HNdMoToCypdKLGzaI52SLSAIyDitE0RASW3zhCMe4pzHZCZV1HJNZLfTJofJ8RAgPVPXuqD4QZVZEV5B0WJor6T5j/eOo983lxSTTSsoC7Dl5vRFJHIbuVIAP+Pu2bXTsCxakUoYjXFsy4vMpmTCUHTYQH4mhYUZsVqSge436z2gJEtJrjA2r+rLwiTmK2H84ZLr1BVURETS7TjGjSHaV5S8+I2k1K40lRs7mnFFPpG0idLPEYFp+QfMlZbNxgPho/5bV7rznIzKNA2kqDhuCY9noXNUasIRUeMJESDebNq02Gtbrih+onTCHErZfblprIOJrc2B4x7qxnPWi0hQi0pNI0poSJvmZks3OliTs5EW/9HN/RZQkldagc3bg3HAiJGBwD+SC03M+jKbcjuvKGJXAlcqoWIb3QlJqZtH6knp9EekU5/mq8c4/85rvd3L3B/9UHNe3xfPPS5q0bPPqS7Z/sG1HN/5U0nFgpeVNqwnwhYVV2Vsjq25ft2ypZPV9EToGuZAdl705t3zednfuyp5SpVFFKtslBq0miE5QJVL9Qq0/p0QsqdKitapCTvWBj9typjEzMiBAes5oBGY6oz7oSJ14o8zPS0ti+GHUyi4jAqRPMC9bNyXVjcOWnll2ST2Tkh0nOmBIK5mZsWpVqlTmiB+mLSJvyalqddnzRZ70dMpMdmBF9bh6aU12qtS5JPhQRna3si8pLymtVqY3gI5lzIus4GWbWx8FEqH7kk+1h28rLPgVEcwGMT8eJus+opJgqZULdrR112LMcmnVlJ4T0tX4gs/77cQY3uOhH4SVkdq1+IxUpqSZ8JuQUzSVkJml9yRjaj9M12n1rI5Dp28WH9y11HHYXuPa9m2rD9s2M7Nq3WhOtn/dimcu2bTwhEAK3vjIrt18YDcebtkTV87Yi0IHpz5HvvRrv3nCLqYdUTw5x0RoK5dftr2HN63z8H3Ly5PhyIPzL/6cffyDb0mFVq1c3rdpcTK9+lSIztGcvKhem1X9XamfvIvkTmNXkqwjLsvZEKIRvdDfxS700yNJJSHmeCrpHmsiJoNcjSoDSpJWovqYI6r0gSofl+0J8SNtULV+VoX+0Q2DDeJ2DmpT2GIsOyZ1id2UllQ6luPUf/iJyQqzqCQ8TkccFSTRAXLpmAVJ5ITUuXF3W0XKQ9Q/vNWFuaI82RnLJmUbKm9Wmi1tnhMjHFs+hmqECKctIXVXq5dNlCQNwuRTXSW9WPdbb8velYoeyBNul/fs6afOiLDFQKoLU7U6IkCfh4enK2KmP42uqbTw46ddQoAiNh8qc7Upjx+iAmQROsyEtxgX8UUXzlujvGUxSbuePFZMDVVSmkzWENQmUwazBseAs+SmYklbfOJZK730Nfv4O79nZ599xY+/FUalvYa2/dYfWLxzqHukHF5v3JSjGEKYF257IuqezAgYaFpmFTBNSVVPKQ+cH99sXc7WlLQEyxWq7WObnSnaJdFRRk5T9OWf/ytvJguLVr3/ibyTogzRkiVSKSHqQBKwqsaIWUdqsPLwhrjpQAiSSpb+phvBt3RgVooaMpmfkdquMnCmCguRoo4pOkLlTbGrveCwpbWrdiLEcURXRNI2KfskIjV04aU3LFZa9WNl84tL3vD0saXnVyw7f95GsiGRAKhf+uvw4CJuu0kFQYgY4Go4KQnBJHjk4aZjkhTiVj/udGXd7c64f4t6hACxIdUA8kiRqhxXwJATSJcpJydBmgBPVfVnvJNef2Ybc0JmYUYOl9IzNoMaRxKlRFx0TxzLfAlH4tJKYhPdQ6AwxPG0GFEMWSpyALcaVOk74rmu1Bk7I/SEL/rGxLtiZEwOaRmO9RJj9IfsVBCxtrxq0ak0xomI81jGPaNBapP0vHVSS/JgD9z7bNVkv4komITaEzhgivOFMammhPOphBwL/XBCOnIWkrL1pwvzftB3a+uG2+ruYB5I0km9c2hRUlKRZQvsb50pFGR6yfOXlC4urllEbVxamLWZtU1LcPr66preZywzk7fZc1csvbpuxbVVW1iX9F9fse7srHVmVyxaWlh7s3H0UIhvucHMHLZKWVJA9t+wjxQS9Gp4+us44nVaqqQnlYK3STydsqyKh7uSaoSpeNae+vwvC2nTIqhPnAOWzz1lfen/jac+I+NUiNvjpE3Fn33SmkJoSmonLruxenDHUpJe/XZdDZqW4RxUJoP006poIld0L/xYBIgXeLpgyImJ/q0g1abV8FArfZXoUYggvUz/m6TuiKFAcYO+DWOeqHTlIyMdVR6XOqs1Bu75JcW1qK+EymJlGOsY8LA5KgxpDKORA0N4eMbMpkYl+swRSQgIjwZm9jMncMZTRRF3U1dJeWZ0i+AGfRFhU7aU7NyRiG00mhLuRMgiOvofOXa1L6IEtrB9h0wg4YzRh/5A0rMrPVRas1Fy1pqHh2K4gpgibc0jSWMJCf13PISutRBwuTB/YrL9BIycAdlli4uuKk/obWju+1gvdmP/4L4cM0ldMSB1oV+X472iwkdxXowtQVKSt89hkPQgUOdp4Q3cFNc2bKowa8diVp93KHpiaM4PxpGP0ascooL/rqzalPUP7zh3TyVyduaJz9udj79vw/I9K3G+rxyIsy9/zd79/X8ir69vDabVo+YkCdNqiVa3bvH8vOy1grX6EZsXtTdrR1Z98ImIUyovv+DSASLqiatGskumRAjMx0M1+cgJ6lZ2V1wOTUfSN0mXgOy6No4EfWRCY3JmyaZkV+DFgZhRs+wST9pdjQVaXXG4hFSOlpQtU9q4bNWK0kkGJIrK+2jXrPpQBOuaW3DR9yYyFOHhPKCiPvx4WyoyK4eDRdgJm8/mXeLPSXUwcjM7W7B8Vl63mBOTAtB9ShelinKYwob6BdGtVtc4CfOw3hUTQuRS4cuyV3Eu9B3dUG4CiIjp1goH25AXx4VhU6MyEafUTukoR7SEZjrGo1w6K+LLszjECoWcnJyqtffVltIQ9IECHEyJyeHTq9yEkQ0ptcgxtm4XydaPS2OgvYrCQ0VqmzrQr4iHjw3qdjflQ8eCh7Fj4MI5RGozHswIy0i4xzRi14uRypFRa2zxJiispzqyUaebY0o3m5Yj9Nf+/v/rpCJbYf/df26FlQ1Jl5wI6ILt3HtXjXzbcrNrvpYhq8av7suglygeiUvo7BwyS0PShh3QoznOIWt4pyg2oUSCtC/z25oWY/In6lAE1VUDjaTKjW4S2Z4mhBQX1qWa8zIDPvTe9171QGqOsdgTP3RFfqRaWMiQfRopzEkdZP0Q5WkmiQq5I9mdzGTOyAZqyz49kaTG+6OjHLuvtHrJRpKmHNNK18SJGGYIw8mIRvQgMOn2oaWQXu99cE/eLOfMpW02X7ScONq7qSDGGdmDksirK7OSNjF5mBkRjsSVvH0fMRKSsSvLR3tWrdVV/2OrNWtiTLNmVxJMzMLMZVTwUBKs35NUFjGwN0xPTosP3osAsAdZvsmQWhPbEN7AtBlwqqbKEOMm1y7agFVtwlBMgmNzNmPnk7LNRaRhgZGYEikPQQi24uyiJebW5JJhrkitYiadRG3vzrsW7ct8isiZ0m9Et4t+0yqTuY/QnCSFaw0m1MIMfmSEYEawov18RozqHSaYiCbEePVazxpIcDlSLD/tCU94w2gJTtxcmVN7vvSVv8Z4h+y7srgjLoIVlwr52DeD9qEqJu4iPi6fRSKUkZB+/UCOhjxIqRHUV0cVzmD8ypPGSL762tfsaG/Xtt79PcF8YoXli87hT3/lL9vt996yrXd+R/EDW7vwgpXrHXv6ta/KOB3YR9/6f1ouI1UvVRmXTSGz3TLMzpaq2Nm+ZWmpBebtDVRJ+vBFoT7xtI007NQFi5SNuBKER1DLoE7/pxJZm7t0RabAmh2Uj6xebdpJTybCg48tgYRV4zDdKiqDnPuy1FdXFJPLpG0mn7W8Gi2xuGELKwtqKH17IOKXE1KUtM5n4pbPJ90EYAybE0M7g5TdvfaRIOza7NKKlQ8rtivvvyFi/OEnt+z29pYYWaoPMpAEionIj4XfadUVyVi787ETRELtgESh8x2RzQKkEaMXYoTSheetI9eKURfpPhF6257eWLCn52EC1lvQRYOzAQJESab60V/Io1QiZEUvAyYKDkU2P2ctP+OZ7nslEvaYDc+MbY6N6MqQZHSHmUk4niwKS4pxZnPMiBmJwJD4oiP/UjaqCPCH796xj27fVn70Tyg/uEhZo2iAyydTfObP/Icn9FO19q6L2FJyQgq29MSrdvfDb1tXNlxhflPEl7fV579k17792356Y3XnnlRSF0ms9lKOyiwzu+6Gab3dt7NPvGzbd25Y9e4PkcWyBc77Joyzq+eterhtvfJ9R2pGzs9ASIjFJAkF5LBbk12xZO1qxbkrKmnJ5FGWO3LKI3sVc5RprV6ztpgB28X3qUM7iaNRvdOcrq6rJL0IMiEBq4rq/t/9e79hX/tzv2IdEcg//F9+x37vt35k02KK8s23Lcq4p/Jh8x2mJk0JtrQk6qqcl80rT9sovWDrM8LLrOxCmQYCxtcN+z4pGRH6NKecS8LK7KhsbVntsGwZOU+1StMKeWZjN+0IJims2B++e9M+2ZIJgAqFuFCBBDUK3rNkiDsK1Rtv2XT3wD3c0Akvb1LfRCXpUuuXZHxD/LPWkHQdNfasvnXdfuazn7VXXrgsJ2HB9rdviimPhBbU54llcyVrNhuq80BCZnyU2YTUJIIyhRmZTQdqV3ngKot3TK/iKK+b98p20Bx6R/y0TAgg7sjBmZMzdm5Ndn9EDoue2WlhSviFiZWJNMl9+5MfvSvGggwgFirqBfstdY0+/9XffLPWObYj2WvF+VVriISnxI2tCo5I0/pSndhQHam8ptQbvNSsS8xLLWO09hGx9JmJe8u7226D7N2+5iMmHYhEKqYjVd2XHddTAw1k8zAvjNkR5HUisQxnRGWHYndgdDPrGNVMQ8jeltPTFMTiIXFcQh6cd28wmRE7RZ4ijOWLZoRVV2Uqi3XD+aUNS8qzY6+6cmXHdu/ftD/+3g/s2396zeqSvB01SE9S7+BQdTt84Mfks+3sS888JwmVts3nXrXM0gWbn1sQMS4rzymrVU/sh7dl4OeXbVEe3Ynsut1DSUvZpttb21a5f9fyqYR98wfXrTVzwfbvXZNRX7FUIW3x+TPGkc7bh5LWcUl2Sa8Ihy8yooMtLCMeR4u+2GhxOeBA+PA9Z8RYTMHPyKGLZOdsbnZDWiInZj3w8+Dml9btiedftaIYona0JVtS9p7wNZVgM1Am8E40g7KSzYGt6Z3umAySnu12VYyH3SduRg1LqzHFqiI1ulvpSsINxXCSosKzj3hIizIVrSg7zpd8ol4lJbH3EEoQXavZsxv37rtWROL5UlMoj+rowjWqbN/slR+KoLryEhlm6cmD2lZDU5DuG5w5hovGjGRxolTBicRtTl5xIlWywsJZ6/UliSSBIG0G9OfPPON9fMMmY5wCNDPvoyOrz35JRBW3TnUrqOaFDQGcsOe++OsWLWza/o3v28zKWWvDqXTIMtyDE6OGCN641IBUPybCoN12JOJ1Ma45jQoT0fCuxd4yUhW18qFVKvtqYNkk0rQffrxr196TJGrTyRwL/VN0RzBiUFwwk405LK3bN37p1yw9d85SyxfU0Ev6yesTHPt7siFlGnSFyLlC0eJqWIabKuW2b1fWqe2LyRp29srLNp+TDTncszyngEpbpHIZG8kG3i337O7Dh+7d40DlUgVLy3NlfJrdFHwWkezVuJy8WG7R4oubllg+Z+nVK5aYkSkgrcFMl4Fw3qsfWlTMzOhIrXoo+1QqMS4vsytG17tR60h2uHAoAhuqzZhlhBnFQdZ2IucAp0EaRgi0pfPPSbue2Gxx1SoSLENplympkZYVrNwaWiaatjPLy5ZLT9nc8llbWL9qMRHpquy4riRoUg7oSVSmTrpodUm76PRQ5Zh9vFOzjKiOHbqYKV+SphydJCyrdjuWgxJ9+rO/9ibL9lhjMZ1OWyxTtKULL4sYJf77TI/KWEGOyNqzX7bDrTu+xqLTYurPyJHAyYvHMoyjaoB5NdhoOmUbT74khNSsJ7XDcM/8mSvuAZXUmI1a2U4aDJRHrSSpgc0Ad7Rru5KeB/KkU9aul70TViJNalbSUmqD/jmei1lGB7oiLnbQYj4dm+mIOdSYx0Isq8oaR/d0VTmSkjDOsSTqlCQjW13EBCfH2NMRy+D9lBozIcKIZ0uWKq1YWs7Wq6/8nK2vblpfCM3L6conJBEkhYvplM3kEvbMpU3bXCtJmrfsaP/QMpJcUyo7PmrZ/sM77kgITBGXtHWnIscMJhKjSIrt7h7Z3qG8fOEFyYADxLGz2LMMW0ZEUD78l5W9m5+XM7Zg+eKiFUpLMj9m/NjXqPB+0qxaS05hS+ZM9+iBtQ+3bGkmY4sZTv1sOT5wQrC9GQbsSzodHras3ZMkGkatJlXX7k1ZRcRVrfSt3o3Y4S52tMwCTBjZ1M1q16V1tdqQxGJPQFm1que0iK3PqsZqVXkdKx9GbqSWZQMy1jxAMMhKhwDfufXQUpKK9NfSD7kkh3Aowkup/rgzkb/9f/6Dk2vvvmO7H/+hbTx11Q4FSG7lgh1e+6ZN93etH5mRUX1ieRHh4YMPLFtasIrUFA2LdKJgiUUrLl2S1yMbQgDQRYCbMJB3PHXSE2HPieAQv1IzwslIql1yQQY03RrKRt/jsaoVRBB4wXvKUvae1CfdFL1e07tq0jL6l+fTdvfGR0LOYZDGUi50hdCjjwPCYqrDvTtugOONh6lbx2Ic2SqyCSE4iRkxhhp5dsWm5TkztHYsEwIbkKGxv/L1P2t56YatvaplR1WpiZo8woYP0XECe4rZMiLoerlmW1t7tn9UsXOrKyKgikwDEV9WUk3lcUp4T05LV8zNFPl9OT83bt63b777gaS1HAfhIp7JCoeh38xn+ghPQzFHfmZFknne+zhFRUojCaIyuzKDGof3Jdnqwm9dZojawQnN7I3Pfdaev7gh263tXSN0VPsWbb2Rbe2X7dq9e75PTE5qnr2bPT+pTrpYosm8OzJnzmxaaXHJpsTkDWmZre1dMe6x7R3t+GyfzOyCYJny8e1pCasTHwxQ4UcPbX5xwS7IUYvIBJkrFoSXuv2Tf/4HgnFgIxFpJCNzQ1JzSiaGtVveLpHPfvU/OqkflO24W7b8QsZqXdlh0nas8opH2rZ7JGknAEqyg+pM+1GhnXLZgQJhPhtGAM0srvjYMd8yF0/0b/3KgRqlI/VbVONGbX7jGT8oGScEQmT4qi81sHLpOR/4r957z1eKNSU500lVskMuklKMo4rYk7JvXruYtWs379pHdx66UR5mXXMEf9qJnnUTuw9vu60CXiJyJjDivcNchTImibFP10GKmSLi9ni65M4XHdscNv351163ZVSEJNdxp20l2Tl5SZZselq2obSF8guLgqL2w7dvG7ucXrq4bqz4v19u2eLCnEVHUpGSUnR1RDPSGu1juy976Ic/+IF99/otwS5ikxZhbiGjQYwDS5wIPjmEahyfJCzYwuxvJiLQh4ZUYQBUjYjDpE9oG97hNCwvr9vC/Jwxd5A+ObZe824PwcvJ8BFsdZaUKochIzbyhpmkCxsjyRjGZCFZWxplNjtjNeF3VN513EWLat+aTBAR8IkkGISHGmdyck/ec0oycfXln7VY7YE86qJlJRAetup28+0fSYqvWFPtM5A5FE/ImRJMUbXp0b7sw+ni2pt1qa1y7a5VZIhixOcWl23n7sdWPdiyjOyjkpyTZz7zVdujn47uBnENcwTdu1ID9/BQYz0Z6guSmHG78PJXZS9tW/3Bu0Je3+Ykdttq9LmNq1bmBPPd973/ae38M7azvy3PTNwgCbRz9z1HPBvnsB9dXXYInllfEqRdV5wa88zSnB3WGz7ZgVGQE0lKpCWjIBDHihr/sCLpiCeH6NcVTzkuNYkx72dlQEBqDHGHbJ22ddt1cSiSqqbfoW1vP7CVmRlbW+WA65o84ohsT2YRixnEODh5jMdm0lkbSpJsnlmy2TlJlvl5S2LbSVrG5RlKGUnaipDV2M12X35E0v7n3/pd1RVyEQGJFJjNzBOaBM9dVKG6pC1TWrPM4hlLLJ23pJyX1LxsQZkI0WxezCPJfsyeilLdYii+pUulJgFxeHgo3O/6pA8mR7TFBO161W18ZrHQm8BMZpwMlkRgAtBJIkBlw0rKy2sXJq1b3XVHKRbP2kAefzo/Zza/Jg3DEoGuHNSuqha3OLalym6KOA92dyWkKna4X7Gj7T2rNtiOuONppuhqGso5ka1LH2ccPMq8i3z5r/9nJ3c/ed9qD9+xzNySdcRWC2tX7eZbvy8748DOPPmajaSuFjfP2523v4X+tFan57NNGOzOqEHrjUMrri65NzxEHU7nvCG7QgIjIQkBj/5nAL3PkkwRfGw6bTnGf3tBjfgSRXF/Njenb5uyBeXtipPFY+4NM+MmlZ+xC2fO2JE4qdHEXkE90dOO2heR6XFjacbefvctt8NYBMPsXWYzp+U8YCowC9gX67BAPSfJJ7sqtyhveUbGfSInppY6VON+7We+aK88edbe/vafWKLfsNmcHF+fQiXPURIrnUo5wQPrwQOpn5UVqTzVDccgrnJFbMejaTk/ZdlIsrfaso/kOf+n//f/2nojHCiVg/RNZb03gAVY4g7Zo3lXbcn8gg2lqjAZWHSFaYMdPKX2AX+tw20R1oGI40i2bsvHmIeDliVUR/r1fDRFjez9gPoh+XG8fAY4eYlRWHwFE6NJzj/3MxIScdu9+65l1F4xMVdTdUvNLdvB3U8sX5K2kO3XkXQc7N6TDSdwi7MW6TDFa9oqD2/Z4qWn7ejeTZtbWBQ9p6QRG5KLqp2kdSwuFS/Y2ke7Mk3kkHUH3vkfKa0/czIQ4HTogliQgMTAwKarJKpWxZFAcOP9+r04SZhRpVQZIWRldd3OrJ63J55dsc9/9hn7R//sd+23/+dvue5nH2Y3hBEb8DzYlrTy8VflEfrBsA/pE0PSJC0uRDFb2Iep9MlQxjnqJ5uXNEbVy6ngnF2XcoJH5OfIjUdP7Pzaor0lm7bD5Ek6bclXEgN7jFk/LMUcScLEpAKyjGHKAbGkiMClKV0TDK1N29NPXLGvfek127rxwPKS4vNZZqcIdGlERihYf8t+zke7NUmRqJ27cs7KD+7Y+9/8HcvIWD/38it20ItZ5eb3ZNBLyor7396N2PtlSaxu1R0in2sniQdBgGDm/53IBh4KFlGA8odZmMuo10IETBaTVGK9DI5VVOUP5d731dBtCYPRQMwsp0xusHUaFUkcOTao6HGfB9rFdxPz4sQQkmAwOQ5aVo5OrSVvXponIwE0f/EF1Tdpd+7csPbeLZ/IMSV4WkrrU8FkD8dmV2XODKwnB2i4c91iUvtDJp/Ipo4tnHMpe1yXsMmXBJfMo4Y0jQggKbz3RGvDIzm609HomxizU3LBGdLCrhvIfplWJYdjO4r5YHiYbgirUZkMqppYRo1alJdGj/iJ1M2Vy8u2OF+wazdu2q0b20qvQlXbMGkg7l0mri6FCB9fBLUiEB/k1pWuCQ8QjW6PpbaZHBs8OphAdqWQMJC9CBHSUYpqIc2o3xPRNeVlS10zdozHm8jKGShJAi9I2s1ZQkjOzq37QqBYcd4ichamRHzYsV3ZK3015rBxJNvzyLbv3rS79/dsfX3VOH6fTYoYbIdAp2TrifUYuoYaLTmbty6GuTz2fufAZlfWrNxo2KKkIptHMgO7KbvuenVkB/qwI0lJTTkF3X9qqK4IpyMnoCiJw16CDTlivcO7VrvzrjUffmLt3ds2ahyI31VnwcsiLOw7ulfYySEntzsriRSNZeRYSLqJ2RhLj0tr0FfpEwUSzCPUfSIt6c22uzhlInYEjgiRdi3IMTvOLRjrmff2HoiZ4rLVdpUXm0elLCpcH8v88D13lMdQZktSwstkvq3LuWnJnMmtnJH0zome+tY93BUsMkNiUiESPMeMP9PWoqnplmzdXGnpBEoNDRxm2tKgIjUnuHDurUQ2Uk8Gf0LEhsdKLzbjlIzytKUS4CgmJ/akUpmiA4aRcuI7KErvdFEa7iEkH0FBOio4Iep5pMwQCvwIqB6G/mIiEobW8NpYYCSUqXLKg/yQ2NSJP3pme46+iIGpVpKrapCEPPd5xWetI1uo225Yfu2CjRTPdCSm7nelzptbH1qU6ebMUxRRxKUGp1Yv2V/763/HNgozVszHLCsDOpIQQakySOqUnIteCztM0ku2b2vrvrUevG9zK+uSBJI+sltZ1FlVo+zvH9k//kimg6mR6vtefyTPlKQ2Dh1mBHupRCUFceTqu3dt9OCacEgXE7ZTyqXXSFpjVtJpKBuckyy9810E2Nq5JSejI1U555MwamLE1v5t4XLC6KH9QBn9ut57IKGQyhVEGCLepQ07Kcxb9dY7Er4lEboIUj9Gq+jAZ6g8piywm9uiFbqQsGOJSgw6vp3esdrPR7PWn7a23rF+hiFK3zFBUnAgp6UrkyQlL7kv5o2B6+zM/ImvaBJw2Au+f7HEqvdaK3MoTMXpHd0P0t1qeLZQ824VFS+UeRy96qyvwP7AK0byARxz7eg3ZIgLrgs0J3Wn/Fm7QEWaEs0ybgQD7yRthGzSJ2W4yj0V4RwJDCZepiyZk7QR5+Cd+h4qUi/M7kDPIGlninNWr9asIYk2t37FZ/LUDx+ajCVlnbTixhWLyPtmd/q+pDqOR+vW2/LiMBfUVGrQE0kZvGt2sf/b/+F/YrNrGzYTHVmpkFSDUkezUrFoN6/dscN7h656ppkgIEae6h/ZvOzltc2S1STBGv2W7wW9vde2//ZPfqhSZFqIOGKMOyPmVaaoUP67JIIYIiYnYyDp2WVNjSTiFEa7CJ5p9iBoJMkkV9JKZ5+xUaIYtAszeSTBupU966uuspi9DWEkTB+hWva3cCo4Wcfj6lw2GguQ2MVhSgSUWVyyk9ya7LubIgXZarIxZT5bbnbDjpgbKsKin6FrPalj1lyzKpGZ30yni6mNOaRQjAIOJWFHeLreFyIiFYMx01vFevuzwo629nNCspvPSQKq+t2m8MGSu4R3UThBYouoAnhPhZklywo5cFbSt3OVChnKuBRBMP0cjoGwsBHp5PUZu0KAIHUV3pJ9QffktFQwDkxDxmiaUxfzS1aVq58XMo7VKAxNMXxUvf4jm9q+LgLZd8ObLhRUBkSURNSrkehjjIkCfa2r3sNtdAFUypII8l6R4nEhB9VeWr9qkfyKjeTR9qXCmX3t3rU8+2k1NPUeCXaXNhCz8qVr6Ctf/SXb3Lxgl565alkcBEmSYXXLMlJDSPUIjo7KjcqEicu+bNZ3ZfKq0emYBvnZeasc1uxffO8t+63vv2upXkW4x+mSBMIhEHWkmfkjCY0KH4nZxHGwtd4rT0nErnCIZhJivG/Vl1/G0pZcPWeRjAhHDZrMZ6WK5e0e3vOuL/pNaeBjFxJTvugLkTG/cclG7hCoaSTN2FG2+fC2ldIZ4bQpE+LIZyeV97d8tR2zk6qy1U5GTVe7YSln0GLs3sC9qFzPygtC1zMiC+ZCSCFgMIdGwlvYMQMhHISb/y795n+lb7u2/cPfVUPIiJ1ms+6S9aYR73Q2YzYeS/qV5BjIa5F3ifHM0Bgdktn5FXl1PSEGo5/CgqSDcLEphrLHWIMLcmS6qhJxEduC1Q8eWo6ZLWq0tr5NiZB7MtRZL8wu+62HN2x4522LyLZL611HThELn+LFVbdbjkXIU7J/cGR6MgGO22WXtoW8PLV226qVI4cH2JkBXFi7bFPZGcEhpMqDbZR37PjgnhwtVqQFjxBHpi/EcdJjQgzYUpnZQtG+8oWv2MZCzubnZU/K840MFZ+TWSCGYfERdpXJHk2qLsdikKqkx6hdsyajRFI7D3Y7tjVI2D/8H/47S52IuBjjhcclwZmuxT83JdQwdHNBFBCmWMFn6bSEAxorIbtuJKbggeFHHx+WeZGY25THWrO8iDAay1rtwQ2b6okY5YRI3nk7YDKxfhtbHMESyRbHMEjCynaOyg9gG421+WXZoyfWlJeKRMUbZtnp1Eh48jb34k9/evTgnrqXBpEpY/11QhOjce/l6w5I/Jw4OEAhGpk/9+bg6IH1ZeCmZN9xKN2w31QjTElfHwWVqkxRV+wWwPT0nNzs2JQaSSojpcYa1RpWWliV+piRXVSw0tJZ9zbp7Y+zjlQEHS8tSTQzpiru9z6khByYWWnGms1dfdkyS5vieObKsci9aMOauE7qJCNpmJhZlEqRWhQcdBr7GWOSlD4HD0kmL3BaUjIlyQhCmU/XaFYtjmSU6prZvGzDqbQ1q9uy7STFjx7a6OCBpIS4FlsSM0MNjzEJw8rgEDErH0koRk9ee+lVG8hBkc/o/YlsrwsxIM1dFkjdsPVur9kQv/YtwWRdEQK7TvWkGPqDKWu2hnb9utSqWt2Hu9RymDZJ1XUknGNn+54sahcIwyWN7pHwaCDMI7xPVCgqG8dG/O9wsXlmamFFql6Sr9fzKfJ12bXTjEKJQVl9x8x012j6nnU1JyLghNoS5lRprsJZIYf5w6J7VVRCpam0sklZVKV2Q6hAXvxTtZ0CfQ6k4IAY+cs1EstLSEiT0VMifGAGMFMJXHp3EB+Mv4hmrn7+TbZw6Ja3JUmwtaRiQIKQx1DWsNeVyhJA+vXF1fFhXw0hqSOgmP1LBzGzKZjt0u8wmZI1w3XZELuSAg2LKB4DtS4vzsRlailXEagN9keOso2r4nbf/b4kb8ya+1WphpENWBbY2JVUKclGFFxiH3ZfSM2vighVQQHf3L1vJ4L5RF47XjQSjJ0R1ErG+mSTWpnZeNIqUseMVzMFvSHjfrr2QJgT0h1x4lIhJ3Aq6kqqXIVhW/GUlcR99umrlpqi+0JEMM1aEZkecnbcmFfDsZljWkTHqEtP6pMlBd4JXBcufOpWWWZK1G49kGd7Iq9+qJxR9xCgGJR11vQvIolpcOBAudGAEB4L/5VYz5K+KsuFghgGePTgXWisVCwsborg5STI0B+KKb0P1Qkd+aNvhCOkLV6wT05QOw3phG8fivhVj7icR2mnBiYZ5epdMoFqVvvLrXCprPJTwiM2PpMbIC7AgCBFLnKU87Zw5gmp7qIvB6UdoBP6ObFjEQ6kB++E6MIbf+HNrLymYwGRl3RgrDeZz0ualMJPIpgxWGZn9DqhQ5eB+2MhJznDLOjQf3gimwhOY2TCd4AXEYEgKs3OnaySEzqxQJ1A6Jiekn3Rmc750sFeZVfSb8aqHRGg3p+0DmXYy5BdOW8dMUdESDkW0TPVqikVRycnMz7oZPZdpURQdLmwiL2meMQIUoZO4BM1blJ2VuX+dZtq7glZ2DGQsJgNpNJIgifYsbRp3Ip02ei3v39oT16+bKloX3WPuZJB1felWiMj9rdhSWZaDILNLDtSUrknE6BSY2XfUAb70JiCdu3urk0Vl4y9kVNxpJ2kl2CPSsJ3VGfIHynvW2ao/vT/cTQG9jRrc4g7YdwXQoKcEI/MhlYZMMFQEvhYjkBpZcOGwjmTAqgPRAKzZeSFYtuzuo3OZ+Q8C8MGEgYM74m0VTcRkNrAN/AUoQzVLjmpakYzjsU4zgXC12Q5AQuzGJJ0phQ+6S6j77J5tGUdJpfUmLhL36PaSEhGUwjjykYfQ7T6RVdf/PKb6WzGuoc7AkweTUZ2jig2ncnKoBfhCYE5bIusbDUhsiCCiEgNwbFp2Ud9kX2iMGtRufCsfisur8kOEmen0769R1REHWWxElOfJGU4ep7p80yKLK2cs8TqebPGoUyAiq0/9Rk7ycz7Xis9ORlDuhIeXPPdOR3JaggOymPiLPuyMGGV3RyEb1clDAl225LEDHSjdnJybCQRk4U5q975JMx+psHUmJggSAVlpLzh0ITNLm6IiGd9bxlGKOhnU/vLKF+0eQnWfJZd/rEVVXcxKSoXGxAOp5Flzkla1OUElWXCyD5LovJQzyP76O6ezJF5a3UqFpedXSiUrFia83mEDZ+Aq4bRj35G5xwRC/2jMdltPeXv7eV9VFLcYn5mT2NP4SHj9EC4LBAayMZNqz0GjJ+L+Vig5P278uiR2O4FQ3CZWZkG2PhBIERlHsE8EA4r/bqs2znuqh1nZD4wLa4nuASF24GCQ4QEU2AWMQyIZ028nycDUysFqRB34BuJCuEBMywE9ZEqmj/zxJvNyqFPgZ+SlOur0icitrjU3ZOy+86IAOfFqbsffc92r71lK5mMpFPLhvKSplmuKFsPLxfvJ8rwlxogJs8QuyUmVbP84Jbltx5YmvUk4oj63m0r4ExEU74af/cHv2et228prdRVV9Lrg29a48M/tfaDjy0rCcnR9TOzG253Mf2LVXfYF71qOSBBDS9eVj2pjtAh4p9OS0XQWSqij4igGrffs+k+XrGjJBCgRBA2USqZsxkRXGl22dUZnbxQNJ51py01LgSvLa3aQm5KxMlJQtPyTJMqI2sJ2Y79bkuwYY6weFtcLpwl4lKTIkyIAukCwf7ONz+whc1NtTf9a31JeVT9tHAo5lbDFktF7z7CMfF1JbI3sRE594Nz9LwzHmjUkL7qTnD4MksaXfSPExBDq+hLJqj6oi7Vy1cQymTJ6v4klpONFyQqQ5QRJJe0E4S/sHjG+09xxgY4RvIDmBmewrMXo0mnO/FBOPrANRu4IQ7aCvF+49eg/fQTQ3k3jO6hX99aBDjBseKiw8zCm8PmodXufmSdndtSdzuWETLTJxK7/Ya1hKyK7L+yVB9DNdEpNb4v2WxKtfTFMYfWO9q2TvVARHFoTanSXmPf15f2FXcse6SrtFWppTZiXZ4WAPk5GbIJO2rAiAicNSf0/fVrNZGVkCokQQtMGFVKEUcY2UBN+ObizImTHcMCF/d21VA0yEgVxoZMCuF0q7RvfyBjXMiTRCHwNyECnplflMQ7I2LOWFJEwPxEEOdTyfQTKPLOBZv+zUl9L5aSYgjBIBVKp3aCGT4iDLxkDlxkqUBMDCkbQFhWo0vC0zI91KfU9Q8/3raFjbNWY/G+4rC7cQaKM0vWVR2YqZKfmbOMzAjmy6E5OeRlSnZURCZBurQoWNOWkqPHeLElGDMuybRYswESUdKPvfrox03JK27LCWGjJCcZCRe3VenrlJPSw3yRbZYgXrjwCb5S75gQrEdmSxW6iGRqSsBIBctWRAVjtUJ0IhvhCeLjGWIS7sYExTsYL9jRUZkocnT0jq4qzJ6SCLok4cYiJqR5ZOHP/v2TGamC7fe+aXE5E4lU2tY2zrvamk4nxQ1BNTSasmvqdZsSN00LoGk1Mn1RTalPhoVic2smdhHyg5EMYAALEXEuRVtEMy1jedSsSFJiSeEtztr0+pP28Pu/Z5uvf8WmFs5Z+ZMfSYXkbPu7/8qm9j4RIYx8hyVWuRHSuTkRJbsriddF5NEpIS5V8g14GCpCErBKrSdP15gYoJKYmi5RI1Uu246dQAUPTkBc6n4kVT2lxm9W9kQUTVd5vu2ZEN+WEd5XXb/8tV+1xXTP1vMDEdEFZxY8xm5lx3eOYIFOpC1njH5OEYxJArPdRnv/rlUP9+1hpW8/uNcRzczY1u2bvtA7kS+KENgsaMq6clyWzl61w90D69e3bOHqi3a4fV/tUbG5c89ZRQJiee2MtXZuiAkYDJDVEklY52jfcmtX7c79mxbZuuYjCxBG/sILEhoMTTZsWsIjqnaJ6h27/9eUBwv34TB24pcCFm/L7lQ7oR/i01FXxWwqwK4MsVTRdnbuqxEPnbik9EUPDEzwIWk55mLaGRa73xtcObm2UVvEhF+WUEC27L46y2RWPUMBdQmy6MKr33gzJS4eSHUey4ZKpxHTTMxk4+xpyxQWfFY0C212OWoBL1iqC1XCFmgJ2TDDaNa6ItIeXnCnrR/T++X9ygs+VgM29x9adeumTXVq3pMPAGycU9+6J+7M+WRIdtg8iabtmEmWyGq6WMr3LFeUhMkt+ChMWkzBsBwVX77wpJBxYrlU3FYuv+q7J9R2b1mEyatMD5dajEmdsVfd2pWXrShvOCviQ3IwE4eljYw8FM8/a1WpnCnZh36AteKY2jW7dt5aUtMRtfbPfe2X7IM7VbuwuWhrZy5bVM4JO+9PqYzckiStGjCVm3HCxGtMza+46dCt7tuH9yvWni5atREOds4sswwh5jtAyDSU7Tl0qSo2sbbbXT0fLqT/dNgP5kVp/oy8+5i000OLNGtyAlOyu2fklAlXQtXswrLlhQeGwXA26M9avHDVVWhBeBvUtmXbp+QlbwgnEU8Xd+Jg1El4UL3ZLIquJxwU7GtmMeEyLOWW7GB3R/csI0XjSD2LxMA93XJs+bs+uyA1LeECWYkSfdda2lABXNL1Alkuy8HdK+9bc9SyopybRl3O12Dn9pvVT75rva2PbFTes6QyNRnKfSXsyG5r79611u4d6+zdtPL9W5amPw5Ck8d1LGnmGxYJEVNC3rEkRkSqFkJmT5gos2lkY+BNDSsHsnVE+fqeaUUppKcaaGb9nLvrWSGBQfy07MNMNmsxVFl9T5KdjmGJb6lYDuFjZ3zWxA7lCU/RPSHOBhHR0pJV97ZFAAnLbVyxFAu2JTnnZlesLbUeE+KY9FliapjUA7vjz65dtJGeu3XZOEI6+9MUEmkrigibtX05Rg3v4+KwmJZMAGY6b0gVL1192oZimp4kYOfgoZ07c8Xyq5etKUS35QFOt8t6d2B7u1v2L//0fXfSKrsPfYHX3NIZJ6q2zJZp5QeJsXtqThrk6GBL5ghSWMwvqbry/Gs+F49lp/vy4CsHe1YuV22/3bdDMe9IzFSVA3N0+5pVBQd7VE+JoWuNpswUaa1d5vQl5JUeiHgPJMWUF+t1xewDMThecVff9NQm2Jl+/p6YikVg7JJBj8KyTJmd7QcWy8QkOOT0yZHJSxAggLJycNggsyiNVBMxyQIW3cl8Uq0YsoQEGVRgcROL7LPRpKS5tIpSZmXG+CzpfGlWQjNQK/bPggr0TSgxdKFz3uo143f3H8iBkLeL4Y6qI+DV0PuO6y/6cM7A3kD1YTCTDHvnSKoobKgjDlKePpdP38SVVwL1qYqRQVSSaSRijMlOZMNuDHL6nCSTda/88Kb1bUTS170/KpqS07R5xe7+8FtihKqkzJpFiqtWQqKJkDsipAURW1/mwbApxhBXtjuHvjakJymUnl9T/cS/OKBtRUhiIBnKZalVwVBE2kS6VhCx/o2vv2Fnnn3JOkJq9+En0hEntnHleavUmso37BJBjwIbNL731kf2T7/1gT3xwhXbL8uEYXGPmKvPhpR4trL3MOX7rYoIh71lVF81Pt0ejGpg47FQ7FhSHRUHjvA26euDmTpSrxl2beCl4IRbsLdwpJBEaJKmTB/2ZPaF5PqWmc+VekXlC99qYWYsualE/sI/3SaM86JWB6rbC5c/Y++8/X35AgdKjRUn82EqbZtoPpwu2Y6s37m1d996Uyh0YYR2lyTFlMG7zmaKtihbtyHtWFWbNfa3Ld2pSpip/aZTxTcBnPl3CXmm6ZxsGGUiyFSgqEeECCFxoHKtLiSLi9nHxd85QDEf+YjNrllMqinJDgmMCMgopi8KTw/Dlk7I0tqzEuFT8na7ur9qJ8UlIV6qdWZVnrSMdjkWZDt9ovLVMowdp2dXbX7tKTWuDOYBhrAsLcHGUFSYjj/0yZhTjZocmLIaUY5RvWwz8lSPRVR46NguzG+cEtcfj9rWkvRjlAQ7mhVl7PB0InupIw0walc8T7WjUHAiW09OiepxbnXOd/5sdQa2lJCkFwGzM0JELmjzYNf6+q7bVCOpHBqlcXRo//J3v2NlwTAj54It0bbuXdc3Ig41/kjPdAIzFOjLB3DsRGwN2dl5P3RGBKN3IxGZTx4QcbjDJeLgJKWW6stscUHps5SHPfobWa7acanGeHdXdiBjx/QRMlWNnfqRkkgkCM/tPrWHKiwGcwrXT2pZbXUcy/uhOzOpedveuSuY2+Yzd0TnK1K5tUrD9lXfkugFE6Ivmzl75SVLrly23OaTlpaDF1O7ptMzEhJqNUnUo917gqthxdULdpxbtByd08ns7JuifyvOrcueueiTAtialYp7QwgkfvT51GpVqSmJYnkwbCkRxHRfDXMgO++BtWTr1eT5nhSWbUp5dUTQLTUaMymYddGRU9Brsxm3bAfZMiMRwpzyPVNSeWqUo3JNdlRWSOpbS2lbNAh7zKgxa1JZrNxvyFZt12tuP7Cxd0f3Lan4RkXSahSGC5MydtP0c0n6+bR9sTdl4hzRz8YwF6YAnbCkD/MNZd/INvW9XQSL7wqg9qDPslyp2hdef8k+vnFd9tCesWH5QjEhrCmtiIOTxDk1QK0pIaW6CT/vv/2JfXBz25bPrEkd9axcrYkR5Z37cJo8TZWPxAT39Ij1uwM1atUKpbwTmUAV4sW4eJPiFDaehD6Q+jAPedVgnGM5XZJqPnlV9WIo1de8KA/ULD0LQ6UNndtIxrHk01/qFwSJ6g/HS9hER2J6OTrz8raziivKPDg42PYRHKRCRl7z4tmn7V6LOZcyUUREc5vP2pGIkK6hvU/et96Dj62zdd0W52TuSP3X771nGRFvpyrTpHtoJ4I7Lk1aBgexRP5NDiekr2eK5XwgVQawEx/uNSqQf4K2rkZHEkKAnL5NTz6GKU7FQIiPFVZt8Wt/y+IXP2MR9os++6xlrrxq+7dlQ7QPpAboglE9VWf2qDsjQ/TpuVk7t7FpT7z8hq198c/b8nO/bhde+YZNZWT8PrzrUoITjAbythjxcDUl6UFXji9wB4lONKh2xSmCmTv0a0IUSD82OieesVvSQYR1EXI2J2dFHE1jMrfRG0R1pvvDB+llYHP0KRLm+Wev2PbDLVuS83Dt5j27fG6DScEiXhGG4GHAHyGCdNvfPbRv/8vvWj+WtqdffNbu3r0tAhROlX9aDgQ2MBKcbeIok9EYljjOCheUB5thSckAAP/0SURBVMEwuwcqgXBUgBOS3+oPC8S72Gv0UCgRneqoXm8rkItXCjxOWPpIBOwmE3mqnsG00qcKQcvxcGKlzasWXz1vmdycBIdsy+aR9VWpUorx4aYk35IVRIDTc6v2kEkdg7aVnnjNGt1ja374Q5tbWbaj/X0R28C73lY2zuu5bM3Wvs3OzllDAqYnu535ovXDXZtflT28/Bf/kzfPfOnP28yZl618/R17fvWsXVw8a3vsIgXwAhzvUPV3Ceggu32IalMjOavKfc/LQ/zVv2f3rn1otT/4Rza4/j3LiAjas5KsqxfVWCVr7snrjSBV+WbKri4s2oXLL1nuK3/VWi/+jLVV3Heu3bDRxmVbkmd74crnrLx9g3Fxb5iBVIr0kAzbuOVltzHRkVnT4N7tIAW2VWOn/nhCZoIai+n4YWkjpUriiPhgKJGhLWxclf1Yco8yIVuUhTW+B7XqJ7q0jLgUqRCLT/lOpcyPq4rz+yKyZq1tl9bkDUPBItSoikfysB/2N//ZH8khalhibdW9z+39A9vZO7SF+QXBilSDWExEhNSckuQ/tBk1kC/YEYNwRgcd6tAMUht4MQPYxJJdxpB6HNugJJIo2MLUX6o5mbUzT/2MFTefsvzCppX3tlUXMaHKi6XyyoydFuSoqHY+qx0gnPggVNpE7KrqzIoAO7PLspOlxqUlMF/YIWwuVbQaDuXcjAiraourm9acTln77oe2KsldmtuQw7MrxxMBNbT1zYv24L4891HdivqWbUSG1F/t5xsayYmLPvPr/6c3N8RCmc0nbP2Zz9kTL37DhomC3brxXTGMoBFcPoyiBq5L5al5xqACPsBDSlFb/tJv2O6ejOn3v2VzT7xu2dd+yQZTaZt95RfsZPWKZdiI6P5Nm6YrQfnxq8k+SnzxL9n32lH77n/5n9rH3/6mpV/8nFWz87YPUsUptb271rn/gcQEBi62KJ0DuhNhMAIxRSezypd8EB6nrEDvv4guky5ZR+/jMiegTY7fYi0rVMRQVrsTNs6k4egxoGN7gD2mxkKdITWoF4hiMuz+waEVcllXhUw+2JK6vHbtvn3p53/BSmeekcE+Zc3yjn38zie29+FDi+VnbFta5OKlc/ZHf/xdXc+qEBpcsIqIKIOyjsr7tri44IQGvkOZUpdSlfA2eILVkcYQC+OvvixUzAfndftSjbyS1GNCAZ47+zvWDh8IZ4zkKGByoH0GspVF4Dh2SFXakIC0BEn0WizI29+69Z5Mmgc2d/4Ji82fs92718VdTUtLg9xW3inZcCdqI6kU6+ze1yupWdndSQmFKdmYs8pjBucoO2c7kpRosKL8hjrEK4l63A9ajAVS0aMP//TNe9/7H+3uH/1PFrn7gaXabXtn97pc/4eqVxDxcJ1PXOR0Q/f74BdUFqJd6JFUWTz/ugqXa75xxeJ/5t+z3tpl2/72b1vi9tt+YB7TlWaWz9jB239k0zJoWR75pV/+usWee85G3/wH9rX1kq29eMX6BweWfuctO1laN/yu1YVVq37ytlz2qtucAkSxoihwJhHg3p6QiqHLVLBpHCTZnsxp7LCBUEqet9JiEzHykJJXxmyWVqWumqiRmWbWC7NWknqH64PdhQrsC3EuN4U0pr8//dQVu3f/gVWqTbd9D8WQN2/v2+XNFWtXt+2Dt961d7//ia1Y0nZFYB8f7NjVyxeciH0PaLW4QPEf++ocHOzb2sqKnsQXCUkn9rlhQocIQW1rLCl1ia069mQjsjUeNi2DAwwnDp2IZQOK0cicSQGJxU1lFmaec4qme7siMMpEI0B0aAs6S4h08hbBMFewJKZByNTluDDK1Dp6aLOLixZfOG+9NPtuy/NdFIOnZV/LAarfeNsKEhIs9UQTMGWPQ256g7of0nN0tKOKKi8cLknFHiaRGDAUjFQXuyVSyTex6yC2hoz8u/fftaOtj6Xu5BW699Ryd7/TZdmfjHTEhWrn03GcRZWJMn3mpV+wN37l79idihpn/bwdfu93berdf2XDu+/byf59WxNippcv2dYH37VEe1+cnLKf//O/KqDj9oaE2FJ0xnZ3fmQmI/aZ1JLlU3O2/8H37clCwbpSqaPdW3JkmOCJ+ojYyqXP2HRx1fujhgzLicuzORnO4szVsy9YRl5580jGriQWC5kYgGd2y/yTr6vstB3u7/jEAnDBuGhUhDt38TWf6cOC8rh0KvYjs6OZFygaN/aswav2KfAKBdmQVTlM77wluMXp33/nhhVOEraZzFs1J0IuZS0j9V2V/cc6Z2w1CBoCKstxm5+flYRmyM4styJzoLQgU0a2Ur3hQ3PYcjACIywsTZWV743HMBajPUhHZnwzykQmNAd7E7JOF02RlDOBPQkRpwsyF6SCp6SKB8IjBEC5bjOqBPCHhBpICvNPHK3XwoEY5+jhNYvKIczKNCjXala5LgFRRbWG+Zh46djbg7ZMNDHrQFm60yP1zyI08meqHGX5RpkCFNhdd6YTc28mmSgoEY3YP5EdkmSTH/rYlMD3E4bI5HnhBMCazNr1yZi8o79HFXvyja/bzIUrdu2d71mvfMeav/0PLClCo09xbeW8feHP/VWrCDn1nTsWO7zjU7+WOS/i4IZdLM7bh/sfW7l7ZJ/c+kSAJmxOnuz8uau2JGP1UHZD+eYPZbSbr0dJFxbsjb/2f7Dkc5+3hVc+b8X15ywi5KF605JyL8+ds814xjbysrmOBbfPbBlYfv2CJb7yF6w5t2Td2fMWV8Nm5InCoYnSoqV/9jesmlmwQSwjFXliWdUb433qREgW8TDh88UXnrF3P/jEUumUNRstEXXWmlLtt/eblsln7YJwUUzF7O5xz1Izs/Laaz7ignpEEjVaHatUyra8tOxbfGDhMZuEnbrYo2YghzBTmhPhCS7BFvPZRHN+ZV10u7YnopUU7NGNgj0om02EvDpfsoWFWVve2LCVq0/ZwvKqFQtpW1tftqWNdds8f8mWV5dsbXXVlotpW11esvXlRVtZXrBl2eKlmRl3FHxihuCem5+zTKYoM2fg3VZRCaSSNE5N9yd9mWLTMA5SlOUCktq69Y2iRCdIbuSUj/8Kf36ypwjTT1vCbhcduZMr2KO/8fqfe/PKmaess/akVafiNpLEw6tUardZnLLlzi/ML9qzTz1lZ9bXbHNDv7U1O7O2Lg923c5srNirX/iKvfTFJZvux+y5V160WOXQLq/N2TNflme7vG5f+ZUrAlANfftjWytM28XNVXv1q3/dDusd2z24a2zCezyK2eyCFFg+LXtixs6dP28vC1lReVWpWNdW5wryQhdtSYh+45d+zc5+5YKtPbNpC+fO2e0/fU+2hiTNcMpePPu0rRWXbFES70jSpJGW1ygVy+ydmV/4unXPS5UsXbaBvLJM60hkSN/90Ipf/RU7eQHHYcWmWRkopIdulaZLSZyD3b0de+aJ85JSXcuXkiIcllhOy4MtWW1/215++iXrxESQshFXzm3a1tauscdzQwRWr7WkRUbChySdiAtb0KUQE3M5eZNDs8UWMuR8jDgqZmNv7t4UVzYIz/tcSIbQOiJ6bEPsNyYSJFmxp2+SBXnSS2ed6FOS8Ol8wXLFWSvMzlsqW7BoKm7HrQNLTcueFCEzkYBloR2peJaIujsi4p+KMN1L0loOD6ZJLjtjc8V168WzEjxRSzALSpqExVVMzsAxjMn0mdYvKibyd4mksd3HdFQ/OXlxXYmPKy6bm/WJFVOdX/0PrPbGr9nq1//X9o2/9Z/bV/+d/9ye+cW/Y/00awO6Ak7qTYD5ulGRrM/7QmVjzEpce++6JMTWjQ9lS5mtXVq25GzaLv6Fv2nLX/tbNvcbv2ppNQqqLv3+PdvsVvVdzzrYJlIpM+vP2FGv40v9LFeSsJZEFfdFFs7Z/nt/YMKUZV74nPXFVazCYuEUq9YYL2UqG5qq15cDIAQyQuLWjrQVQ1lwYzjaYMrY5b7fbMsAlpTHvpJKZN4baoFFVT4nUJwq88taki6qrjMi8XikqDECavnwqCIJIq++2hbipUiOZaBPjyw5klMh6Vh9WLfdRtPVd73WlASRSpWUy2fTNj9bCuOx6HQFuoWYGCG9KaOtrV/VRvIWB+2KDbCz9h5Y7/ChdQ7uW2PnplSunBDGrgWbskeoehcT0//9bDxMEuZEMpdSHmlT39e271ljd8uauw/kNDx0J4B9HRlrpiuNvf867CPjv45sup41ZYaUjw4d18Nh27XjodqOreZcI9CHeiL7WYxLnwII84kJ0lZu5kmFs+wCAnR8S3O6lGRuZ0xMJhz4VP3W1Vff/PZ//X+02h/9Y0t8+MfWu/m2uOye9Sp7EvN4mMjJqdA5OTvjDeyemfDlfWYwsWwVTvreuPCGVffK9tFv/bYk1VlbeOKszSYjdmEh53MEp374sd2//5G1T+iNVx5C5vmXv2DX3vqe1Kt4f+28TTE0l5W9ovxWVNGj3JztqdHLH3xHBDHe4V4gsfff/r267X94yz75l//cGvdvOZG5zSP1sLW/ZwdyXLbq+1aTdxuhHxF9NZD0uH9k/Q/EMLc/kOoue2PSP4anPbq9Z6Ob79no4Sc2kLpRa6lRIXqhAubTv6Y8aPY7Xlooyr6TM6PyDpF4Ml1eX8xaZ9iyI6nXIf2qMlVYB4v3ihPBWDfqWChUg6lc8CkngG4RljD0GoeSgDU7Ee6Zq8cWuWwcmVGbdUWgpUvPW1nOHksp8YSxp3qCG1XOQY84N4PaoQ0bVWOXMRbaD1pV6zTKej6QfVsX7EyMEBOL4RqS4BxJ1mjKdpfNz/eNesVHTgp5tRsmihg0lhbhqJy2HDOm0Ql6S6revoALW1N5NoXrbD7jko+9G337ETEv54sgKZl6VyqVrN/uynzZNTYZjXav/emb8X5darZlW3JCHlYfWLm6IyCbajDsFulrcRgznBfnIEC1hFMv3RSSgqJqkaEAV6OU63bumS/a1rUfWVaZ56fTVrmxLXU7b60f3LP2/ev2yf61sOZEnILEevJnPycRvmCHtz62tJCTErJTzYo9LdXx7IWXrfvES/buD/6F2e5HPi4rUFT2yOch0tveufOB3Xj7T9VIgsUN7mnZmj3bVl2OJC3VpNaV3cWQGU5M595HNvj4bYtsfWjpY0kmmFW1kmtunQc3bHjvfYse3TU2ME8WORE0LUNcKlEwowWQ/OCEfi4VZ6++8ITdun1LjZG0JZkw52Tz3mOM9sqG7Wzt2TGzTYQvpqVHlRdEw9ZxglRYEzuJgCBqbCU0iktd4VUYBiobdiXJJWWZn8c2KcmVsyL6qk2rMWl0AvzD0B5noqglLJKft+HCWYufu2K5S5+1p174BVu+/Jo9uH/DGkdBhVNrbDi8+aPqYRh+U91Yd8Kp9nkRH70fviRU6dkZg8X2UWMeI1K445MakN49pT9hw6IpEaS02Ml0RlnHpJkk0fUdQ4SspGQiLNO9kLKMTLkTIn39Jl4lowgggkqHv7qKK90ekPpJJbO2OD/vxmWYgMj3ygBLRKKUeWj1CkdOte2pV3/ejt76Y5uWQ5GvblnyYcum9h7aD65/z6ondSdaiLcvQBaWLtqFN67KwD5nZ+T5vry4YZeXLlhh9bwdXXzG3rtzwyrf/2dSt8qDZqGhRIVsazulirIHzP72vghFBr3qwFw2Dplh/TAbWIa1t8yaUbPSnZJIW0MqKi2JxLkV7BjKfnqso4VrkXJMcABZ7OIEjL6blPLiIMOk7CamIJ9Ir/SF9IP9I/v8y896N1Wu3rezubT96OjAZjdWbbdSc8IqXHrBmscxi1nfx1LdmVOISR3hSODUUTcInHU1EAeOCaMzkCrvaRF2om0fSKJBMHrD6NM4K28/OrmZ8pVYe8IG8xvW6dF1VrOu1PeOTKTtm+/LHKj66e4xSWWWVVB+/ahsiytrIjaRr9qR7iy0W4txcQkh2phVkhzXv3F2085ckO29Nm8Xz23Y7EzB5ko5Y+9wgGx1JMz0Y1HUUJqH7fLoPmMND0zYlV3dV1v6SkSljyTzs4Ha9DVSjanlE4Jy20dxUFtBHtizVy8JHbyjO1rplIZvOABv6gS9fhxsLkm0DRnDry4+ITTJdmiW7b1712yvd+imjtpkTOIs8s/bK7/879jF15700YTqB/tW7fSsvbBkH7z9R3b0/d+1SGPHpTGEJ3w50gozy5Ytrdr71z6029dZNyLOU3xCBvHSk69LvSetcvMjcaBsThElh7ywzmX1qS/YnTvXLC87tMd2dOLOtBoDw3j+4kvWlj3U3L4uhAlWce9IpoKY1iKyNVj/gfTrDGT0K5I1LgzQf/aZK/aDdz+0X372GWtdu27vid7LSTV+l366qK197pfs1vWbdv6ZF+zG7XsWv/ktlzbYiEjU6DQqmNEXpLiISFIH/DM1HrMBqY/XifSgL5bx+JaYAycGk0OK16UhUkjNYlMioGNxOdthVFvSZL2yGFDEJi+e8eflcxdt685NWxDhIIfv727b3/obf9beeziwO1sVXwd0XNtxO7RYyDuR/+wXX7IXr64Jtr618eQ5mlWMgUPC9sRI9mqlbf/gv/kdaTcBIebBdMGHgIkZH/euHw9ILwdVzlc8/Sbi3p8UwjpSIVaIm/TC8z8pXb+0OC+igwAVL+6Bkqa8vwxiVObkq7iRpGBLavR+5aHdbhzYx+2mdTOSSkU5F4mc1IWMT1UEKYiXvfPJj8SduxLdWbt794a9/53fsTtv/Z51r31XEkoIVLY4C+6dA6gI/dzMoj3nh19v23E8b4kSm3qzcvfY5n/uL1vv6ddssH7JoosXbUpGPfPT2Jnz5T/3d21nlPYdCJJIjJOY24zsz/yzf/l/YzMbm7bx3Mtionk/c8SPb5DEg/gYE2bg30+rFA5wCDhBqZhJ2FYnbvPlhi1syNyQR7zTFBHJBGHNSOfhLZtq71hj+7ZN7d8Vihg7Vk3gRBifv2pl5s75pFDHpxwV2YhMVUMyojZYAYhK5LiEthyFFFvYiYBhPAgaCckuYsKuE+20mBEvlkOsY9G0CLHneOi1aoJ9ynZFeNiDdWmEX//lz9sH3/+23b72iSWGTVuQZCsWgi0HM7RbUr/6dne3bAeHddmMPTuqNK1W6dnedt22D+pW3q/b7R0WZEWlLWckgfu6T1sb508M72YGjQnp6OJOYjyVeRNxj1pF/PsgOI2tRnbE8IECW0SsLC0rHhddXOtEGFS0b7/AT7ThnY16D1d25Gy0dZ/dvORbcMSTacsvrPls4mF9yxGHtJWHYE3ZXVsffN+O7n0s8b1vs0tr1o6lbObskzbFWuBZZhkr/17NgcpJYj2xcMl2to8Mk/hE0g17hKNGi8+/bidvnLfo2UUbJBetfeOaTYuQEyLO9Zd/ztLPX7HKrds+hV2izycGMDnyhZ/7eVt5sWilMwU1XsEeXrshgohYn42+VR/23ONIW+qbkCoGdKRDKROzh/d35IBsWFMGf7eUt7sP1Lg4PhAInqLSgvBzz/6s7e/sSsowMiCUjaWgeFLEgLkgdKgeQrLjncAplZzry2gIKxTZ+ZQTnOjQRkD4zqlQHN/SNaAbDuRmIvCJvGoO5jmWCmSoDxMK45WJu0uLCyKyotXkpbOr6+7DPdvdlyORSVtOpkRXDkpTZgXbDtfrTD45dilXqXblsB9LyNB5LYdCKr3R6lutrV+1aV/+4ut2ZlkMWSzY7kFDOJE6Bi7gg7aolPDmThQiFMJD4mEown9OT7oyXOZbp+kdC37IAY3sA/ZISakm8ZqQhVRkOExcJ4LDoSRhdCT0yH4aHj60wsK8TS+cMZMqN3mLeM4Y58zoi6oBsILwOKOcainkc+J3ce2CiDAtT5u9TUo2XZz3hkHCM4v3sFmlVUUksoj0zKY6SOc4XQctFSMwovLg2MNECkxgnninKlMeWSuM+qK/bdAVcfUkqYRQQKftk5IuaFwoxyfCCgbOkaMzPM3JSbK/gANGq5QrFpGKqcsz//j2lvWEbLz6lPDCUlfUHps94mniMTf7+qYtw11E0xMVMsEUeKAOulKYs3f941uCTwQGwgUDHcLY5uDM0Qsx6R9tAYm74AAPurDhJ/WWHSFiU/0lSYHTaRSVrjQNqWZmATGVLCsp+81vfd8e7sk+V/s15Qx2WRssaY+HTh8fZ8TN5hJWzE5ZKT9l2ayIOD6UWYDioQ1YEiRNoohv/skP7Mb9pn14S9pJeGOgglPYqSIeE0OnXgeoLJUtvQkRBntOUXCfWBtJByVO1AQr29dWFoVM2jx4b/6P7/RjlRhrJVgX4WdfqHIMIoEkTuLubN+x/v4t6+zfsVF5y5dwkrWX6Xmg/imTbyQRpMY5hyIh6XeSzUlqijSlEq22J3hotIH9qx99z25Vy1aRt4WLj7pixm+vXLb2AxHCWx9Y5OPvW2T3pg/Es2MB3Nw/atjRxz/wbglO+HHHA+5RQ9V2I7b90b7dfecHVn34iVAxUhu2aD7Bqto4WoQX3eC8Hcjz73aZndyzq5LCn9Qq9sRrz9n9+9tOyAxTJqTG6BROCLflXdmfIsp8Ou2Nx1AaXikmDvmj8vEyM/mMCJ3jGCRl6i0fNUFSQzTYoWhlJAATV5nYgBSlpXwqPHikbYggTsilHYGXKfNcnahVd96hiRj+m8y0VgrLikvzkoJ0HVEP2nFhNq9sGY51Aaa8lKfTC/Ysgmvks4E4wbPTHoiQGaMWkQtYVjICk6AhM88PARdNZgtvIhkgOoxq1AsAjGFXvO70Q32srS5bTNB4ZyOyUhXlHxMBfKsIeZjCqG8+ToOfiDCOqTCmm5yIuJpxbl6qUeX1O2XLLKxalMmrrNrSN+wGhbvP9C+hxbp0pj78yEYPrltP9tNxZdclLv/UEvbBg4du87ET/IiZL5gEaoBB49CSB3fN7n9og507lpga+sA8G1emjltWu/mu9euSnuLGmOADHl2svHPb9m780LZlex7dfd9KYoBpcS57MeNhI8niSASlBT7fKFIEhtfdrdftS6+/ZG/t37PVzQ27v72jNBCB0us7+tcgNHBNnyDGfFzSEKcNBmBWsTsmpBUTYf9l0pzc2bNKvWyFQlaSJiaPnOWSgYCY58iMIGBnd1XWc2BX0y6+ESXSQm0DvTG0yHa/7U5bRJ4RwwwFA10q8uxlGrUkEemfBAZEZVpMn0unZMst2J1bD2Srxe25py/4RqDLnAgg3DHCkstAeHEJp4Jv3Xxhc8luXH8oiR66W3zeo2gDgoJgCUyoQOixSUGkuLAG9fkL6BrSg8vdPpOszuXzdv7Mpq0tlWy2wK5XUBOplKnS40Wp+RUVZm1EpVpBDrOqLZmzZGnZ1Udn+6bFVLFIUvFyPDgPYyqX9X2QmaXidhg9+NVdEQVcqSzlwjMRMyVvLrd4XvZI2eq7d5T/yMr1rv3Ot98R56UkKYuSbB2bX1iQLRSYAxixbX2cknIVtf3woW1ungkGuxrEO4JF7NhQeKIY6wxphW1sIy6V2OBRzaL3kixIEJUNAYBMiIGzNM6fXbZ9SdzXzl+w7zy4ba9+9kV7692PRAgiABEqkrylhkddkgfmC7YlrE4fK5Ud6Kc7ORqcuzb0kRLesxk7jsLc3KxLOp/VIyKFqFtS48CJicBsIybospRUkAkvnMIUF5EmbFUEs721o/oOrVqr2l/9jT9v/81//z9ZJhu3LD0AiSnb29t2BiM/PNb5xWVbWgjT6R9uH4jYCpLiMX1f8zmObZUdZWhNwohtV2AkJsji3DRkh2MWwRw++UDv2nIEM9mMypJT1ZNE7HeVXmZTYWFF4NNgVD/0C4GwMxvrdnZ1SQYpjgmExa6grIFQYwpIJZU0UmNBKBCfvvag3NgJa+krf9PaiVmrjhImB9GO3vvYHv6z/9bi9fvOka7alBdrRCje7UemUknSRgYtdwJM6rwmlc3QD04SfW0+DKhitrd2rdYceTeObz8hbkZ95aQ6+qpg2AoY2GBoGunE6kL+vGxR+syaTVVeV9QVRI6qwdFiNIH8OVUdrxRnjKn9SJO4bB0cEd9JS9+QsHzQss9/7gW7/daP7LLMkO+2a/bzP/uq/eF33xKKxEhCEOoTVQ9uPejK2DIzdPpSoRCT0CEGkGRUI7akwujiYBbOQblmM3JqkozyiIASabWHvkeCQZCYSsAHMEgcVGBfTgeSGUGCh88NfYrMjmm1WvYXfv3r9t//k/+PPN28pcR4U3KoHty/J7suLecmLUeibDNzc7bqTqfJ0du3VDYrJpd2EqBIUHCJtoSB6EBnQbzvESTm9WW3Ekx0jmOboj23HkojYZsLBdST9efZnMy2VDr/pmoktTpty0tL9sIzT9szVzZtcS6vBlG8GkAweAhT1VWgI1KV4qpK0mS+XYQarXD+ecs8+Xlr3pE3+/F3LbP1vs2LAF/60gt25rXXbUr232puYEuyJ1ZVxtJixs6o3Jd/5hfsV/5X/75deeoVizTu27PPv2h/8e/8B3bpqecs2q7Y6uy0rc5nbHWxaBuSxt/6znvGEaWca0dXQVKSlMObOegaFZ1ISrLKUxaQglmebF/SVGowky1g6uk+7CKKOkBlYTzjVSB16OMTb8l8kPQTEmXFiNBRI2Gyqo9sKBN2P2hL7bAmNsaEAqW73+tbKZexRq0ZJJ7SuqwT3rgH+eCThkMS8g7pwcItygImvE124K/V6rKluvJUOSRQxry0BN01zC9k6w8kId0jrNOGLVkAjtZit3zs6GC/U1dV2Bs+pe8lPSUV6UDnLODlFUlWEfrh/oEIgu2XUy5N47I/WTWItqg3Wi7FfOGSzDSk3KAvuhCOfHu7Y9pedRPT+B6RogsYA3rqyJlBSGVFwEsrK7axdt4WljasWFyQjVuwyNmLV08unz9rS/MzUn0yQCXtXLw5wpSXHpWX6FkFpJg9oTiQykuuRPCF0q+U1uzM1/+upQ/rVnnrX9m5uSVJrYhVOlXbuPCKXZOK28ul7Mb/+//mfU2qneWLq3bmhS/Zk2+8Zt+V91S9+7FFG/u+s/yxbJOXf+kvW3cYtW//4//CjrtHznXsL/z/+O9+3+aXL9vs/FmrlvesUCxZo9O3bFKI6lZ9+4oTzrhoHNnM4kU7PDywTqtulz7zZZ/reP2tP5TdWLfijGxQqZZMMimiLdjRwT2puwW3t1jpVq0cWj6bUrkmzhbxeX0DbsDTzlbD1teVh8phdOVkds6KMoXv7nJEl9T8KKhcpC6wh924YFmYe8pPLAq2UehnxIRAGuLN7+ztC79T3kVCEg6ngWTpvlAuchw6ItTgmKDSmJiKbfrK85fERJgfoU83qMGE8hTF6CpILCoG/P7b79jcYt5PQ7pz9573LyZTYh55wTmZR8vLq9JQA6tXG97DgKaDSdA0rC+GWVlM5swEg4hpfMGXmJEeAyaEcIgPu+Pi1MxL4DDxdyQmmFV7+YDVr3/jq2/mc6xBECWLiCarsNzBUK3BN9yHG+6ruDxOhCeqxkWHMKk0G+yc23jC1i99zubZwuP8kzbcvafKlK05u2ijTMHWawfWn5O9JFVhnOiosl77hb9kF770ov3hb/+JHb3/J2aNXduQcfvk0prvFH/92lt27omXLD2/Yft33gP99s77t6xSU0MJDtZ/jPqyOSTSRwm2uWVhN2oSuzLtky/xEDutmvI78O4TZnpwtCqeelTIVOVsIKTT0RubQiVKnUmasM2aqi3JA6Op7mo43x1WeKBDGu5syQzIJdjBVU5NPGGHtbJdvnDGtnb3nUiQBkiowTETN1WURyE9sDXBeUQNglern+DUfxEUNpJUmYiT+Y8QGf2AbssqV7QVtmJMUplvE6m46tRSg2DXBo3lW6lIcpVrLTuo1r3zeOegYV/71b9kH398za7d2LWWGLCUjdndhzsisoq0B3vehMN3OLqDxeNRmTIsEZhW+UgyJKIvY0AwQc+0CAMLks5QAjoEkwb1Sz0xWdhlQyiwKxcWbTYfs0Je5sSgbY0Ge2BPh76chDCdEKKjcTgHT4VMRXzsCk8/D1IQD1CNw0mXdFv4kfUiCJAIESI16OWPz8zYztGO/fD++/bd7Q9t7cVnbPG1KzaQjZW595FtPvW60inP6aQtXLxgzaO21W69Z/FB0+YLzDKu24/u3HCCii2ftbd+759INT8nr/my4Ji2H/zomoChJWkUNZokhmSLZXJJl1LoT6aIgSDsNQ78i8umlCC1qDj7RNwJghjNYXYKR8ayB+LcYtj+l1MAEtNpqQipcUwolcGsFBofFeP9YxCC6oBtFqG/U3ZWT9LgqauXvI+ShhFYgQj1YyklXh9EhKqCgVH5XGBszBl0D+O7ECpj3HiodNPQoD1JDiZ2khszWXz3LWGd7eqYIc0IFvuw0LF9TzbbrYcVu7dV99/2TscebDdte7tj//yPb9mt/ZzdvtMUcUxbvpC2I2kHzFpODOC42p40Beew3Lwuu/3+XesJlqEYwmEWLjgMO5XOuBrGXEAg4dBRX07aAl8wM165r1+uV+RNz8ouxGWVLap2mC+lbHM1b9FXXnxSNiDWKnaKUKXMKAnVCterifWZoiA+ak8IOB0HfacEeEu59Izlzj5pD/a2rS9CvH/9u0JqVw0SsSufed6qTTWY1Er/7AV7+Ml3/Xj4S5/9ot2vDb0vL3K0K6CbdtSoWnukShfnrPTl37D9j36oCizbSTJr197+nr1/Y8+NXrZ8ZfERg+oiPUt3ezYlj5H9pIE/wVa/7YY1ZTDjhQ3ako4yA9iAsa94bBk4XPa8DPeG7zU9zQbiqnNHhAIRJ33igSS98ELfJxIAIkJDoEanT0SAQxF5TPabiDcve+3unXviDaFaaUGe736qxkMi+P7MjraI90lilDM02e3S0cy9FKS+ZXobjY0ERDUG6ekt4YSJneujUYKDPkhfyK52Iz/2SGTBD53MePQQQ0+e6UDlcSpWeee+pCx7Gw4sn4vbrqQ1njZetAp179SltOoNEbEWu1GtSUoKjxCnCBWHB0ZNCT7XCGIC9jmkp4I9gTpM72LzUoHMoitQ0W1zqDUePlIfdQ5tQWgQHHSnPz7UpkpyDxAQJYh26ofYhInJj0UuYA1AmWRwxLlvUoE3tm/Y3o23XaRHZ85YR+rzDz6uWZuBbQFVkaqNYkwPOzasqsElCZNvfNbqQmxdnHR83FVLdG1aFYpDGDNLNrcyY0vrq/bJzUNJ3mCP0PGMDTJZs4GdlUjG3R4iDZIC6cFBivn5danIrO/6msxyuI6kK8QnyYJ6yWOjrF6SKp+1qcyMZdbOWnpuUfUUBiE61d2XYKreNLoAdAnEZpOiLytI/aIlwt4oAS++qwJoU+B7x6nq3dOPsVxwy/R0EuHkuKRV/sz7g9iAnaLasqFaLYx5Pai9aJfpSLDvaDe6ucLaC0la4ZDp/Uzdbx49sMrhQ2tUdkQYO77YnzNdOu1DEUNZhNW0joRDvjAjO3dBdjQjTRIkM7PG/o3RiCSqTJmEtEcqO+sMPTqRShaz1CpHdrD7UN7tLdt5eNvKhw+U95EIseW2H+YFjJVK56yYV/7STotyHpk5g/PEQALEGPnNv/0XwAPU55UPfVfUE4rTG66quI8N6x2v4TYfutM/x7ATrrhR6V574g3vK2LazWppxRpXn7Ly516xE5ko/Y/uWudb/4OfdcbCZZr1i7/671np7BP2ft7so3/4jyy/9YEjZyM1b5+59Iptnbli3/noR/Ybv/6rdm/3yP79X/sNOQr7lmOPPKYuqXzWyWZVQd89QHAws5cTyEeSsAnBGxZUHasRqv5uVjYp7QVRcMw8+zuz0Tdz4EBOBLNE5kJYRRY8TgjPO+khEl19/FVlT/fzlulFbTPds4+taUurS3b/3j1Ly9sGVyweYlIn091hbKjO7SNl6SePi+GQUEgD0mIHsvZkKHWLnZfNZFwiLSzOO97Zs8aH1sRgnq++hTgxJ6gbanBljuP8JRUFMwVR7vW7h/q+qJ88YTHSyJi40FJe0gzKf7LhOnYls58vbK7b2nJJqlVSmlE9nA1lh4OB/dvp0T/JjBwkJSaZcC0nxPdPdJuZ6WN9K82ULCMzh4MmpbQCnagchAUh+vJLT0kFQ0UQv74SGBDfOEpJx/fKkUyVtVeKuAm3u1cHoepXF/E9t3nJ8hLPTXFyTgiS0WGdctsSvaGVt677NB/PW42BSH/i+c8YznddnNJ/90eWEHJfFvHNJnN24+3vyFE4toVLL9p3/tU/tw9/8AOr09EpWOFOzviljw5cxyWFQC62pXeKqlFYGywQ0SyOtG6HLWwLQqQaWJKDXVcZQpKJ5gQGAfLTf0Sqe5B4gt7FoGf67FB/4I/az4rQcvKg86Oe7R+r0UV09O1FJKFgaMrBjvPVhHypC90uTB6gOwUSx4sdMZoj4kO9dnHSXOpKWna7IsK8bFEBqBgXmKh0fcf3jRZLT+WAicAhOPDAoMHVC0VbnsnYwnzO5op5+95b7yu9TBTZ7qE/ElKl3tj8akVlL52k+4htnlmx555cs5lCXNIrZSXZa3MzaVuczdriXMZWFzK2sVqws2tzdnZ9Ts7ngp1Zn1G5BVtezNr8bM7TLs8XZNIMJSwkRSUr0BRu0kFn+u9T9155+ak3QY33GeknCe8/1Gr4F95RYSc/YIdA9Y96gFjG9OBsaBquaLe7dnZxw7LTWavI9moKUQsS32kBs1vbt1F93ysLN3QaRxL5a7aYXbTu2x/YCyLCs1IFs7GMq2n2UV548Q2rz6bs4z/6fbv+zgfiQJyPkc0urEmdzst+w2ZBDYfzPlCVLCDiZHVUGfPXYCTfeFtEmM+W1OjycvXMJuHyPKQC00J+zIfJ6AJhFnCoMt0LgbCJJ8439FFAkr24ed6m5FHnFhftvrxsiKIodV5X2THOJBWOmEEDvHxFNwrYgx4haKYsOaEKdvJmQyH3it0+giCnfFwYI9/PMhHOlEyMJDNDzIBExg7zju5xGXjRV87OqQ6oatVDAiOXjqsM7OOabDPWejAbXFLQ2Hg+JuKZsc++8pS9/sJlO7uUsZQ7mSJOCMV/tP2YCoDB71UbvXOTQ3G85OKo84RykiRRO+2eww7+iHf60zu+jSysX1ZOTlX6KcYzJiGIIv7TAaILN+EC2bn08we+nATl5TnoHSXpCtAhTFI9evZhLjo6eUU0kApxocpIAyLJJ9g9mATeYaZ3/hE6Te89HgbxsqgDQe88PXlxjy3HvcIE9scCdQ/5hTz4TXAx/krh0d1PBqWd5Dsp5/Fw+o7/3I+flaen9vIV928qYvzSYVUIrTbJZxwgPgXKIJV3n6n1T1PpBuL3eI999H3w80NwW59yBDf/UOmP0o5h9vDojrc8TeALQWlPH8Ev71UWddVvgotw5V0oCfqhlCAkqYe/dEn6KD9uVE+nNQJ5htz8CdVD3UUzX/jCy/b1X/ysnVme94X1jKIxJa0mb70mDc5y24ocrqZsZDZdZR+ebkcCq8cwKdPyhn4dDILZxHFloIjeEepCLy1kCW7Ht36PjMF+Jy1a1OEapwnQY5aF+BDUBkROAg+PKvxTAon5KY3Set2d/h77ZlLQj4WA2sfakgkPClAOMPOWvb0/Fcaww52T56Bdx/md8hbtTruE7/kbxg/40WYknrwlm8l3IXzqOXzicQGXXMc/IdYtAQlw5qCAS4/nE8FOOfzQvFxRUqzwjcyvXQp98R5IDjQTZMAI45fKDFL0DPXzFF5Jb3KPJCWZn37zWOrHGZ/nT1VskmYSXFrzY7JGSibFrJ3dWJdGLugliMbJohuKq4hSREwnO2PktVrTDo/YlKkxznLCGCrDBVsoB9R4bR4r9jSMCQcYTsMp/OGd50fweH6Ke/zdp9L7jX6T94TH0kzy+okwgSG8Dzj7Mbg8hHYJf0Ogdo8Egt7pE+jOLSaex0lRYJPcHikp4h+1I/GBSMJ77lwgjeHhwvuQBMyCc94QQbrHYB4XLJbyKyKD95jFoW8eQaA0urpw9oyCAAyamytRmOrKg2x59tzCX64+bUDZ+OigFCeSJ5mK29e+9rr9ws++ZCvz85ZNp0Q3XTuqHOp3ZEflspV1rZXpvmSF6tD6fbphobHQ7dlVHFNJuUfosUcWtr2MJvNte7z2XjB/uQT8uAAM7xwuUpLA/4Tw6DakO62P6hCShgSg5DSMk01ogwhS8xjyeEQDjwdvBpKTmRI7rSgu9D8QJTWouPCkZ/DPg9KGC2WM044F92laz095uaAjqB3haS+QEN6HeL6iTYPCdnD0DwvVy5pkqjApDx+W997ZIv/YaYfkgiMIRfKBLgWX8qPcySIP6kQZ9LcAHyP5EoKX+cwzp3iCJ/Y7wviOTFWS+78gjGh9+YhB9PPPec9FCFTaAMg4D6D7t4SQNKSnQrl80Z594rI9dfWCba6t6zknUze8B26vvCiQzR8Yvj+SALzz4IF9eO223blHt2tPuQEvCfmOH4Qh4h03ODmF+MfhC2Vw9e8few+ZhUBjEvf4d/+6oG8m5WOVfipMvn8M77QBOPdX4b3jRreT8h9PSwr/SyLSnH4PjNyr1sQjOAieD1+FQF6Tje4IfO/ac/zsgXz8yq3uHbiQAkNrgk4ugX0efU36cBMSBatuHKd8aGuIG+0dCFzpxvlBbmGgOKycwWUM/TZKQBaedJx4fHWr4ATClxN+ErPibN6+8Wdetc++fNXW5uUWJxN+NHelVraKBB9L8dks7+ioahxQxtlgwz4dT6HziRU4PV17PdxEZSkl7OWI2NnfAgHIqh02IKGdH1koehyDxuURI/tTeDdJ8G8Jnp+u3gpe7/DkX+sP8QhXf5iEsQA9xf9pGKfxrEjDBEtoRH/HSZ1cuSqp8z6dgLr3uvHF+Oo05v9o1/A9PdXBUg/xj3gtBOL5FrC8baOsQNKDIuh0HAqXTgcyeCZkicETBGAY8KW3/JRWFGiLCa8idJntO8kzyIAgAB0e/6vy9WlkTpbgJHoSQs+Krg4oSPjxCpBmjNwQ9ZMhlPH4zf+PgcyV+zhzb3hxb66Qs5mZosWTgQF8hgSIJnv9nIlEf73O0FfI1GssUGWMiQYiswkMfED9uP5YcEtRYSykvN5KRl1DGAM1uXWEK3//TPFONfwmZT0WvEKT30/JT8HLAbnjJ/6HFONyxvE/ngPwOrE5wYfveMHFU+sduy15Uv/7k4G6YlnRE59KJH04J7S7hAD9Q2IAiBCt62U64Sl3uiS8W0IXYAgQCMOeSn8pn//AN2YS7p1gxzDp4qm9PNTT494F/0TMqpszlbd9LKDe01Eebi6f86Rn3cMoWIBDCcKzZ9ft17/xeXvpmYs2V8wax0bVmk0XftWaBGCZX9mqlYoEIKd0jlzYYe0x7R4hyIgCz5y06RNN/R9WK2Cyc6i8EXCkZ6xCxw9wAJPaJ+DSo8bh0V2od8DFOJk/hRImIZQZUk1CSBWsXT3pY1dGQoCTm4fxO/9LauHTEU4C/fyFx+o6TqXoAMdpJv6KuriLSZO7shr/kFJ6T7ZYWkyoZXsMNoBXcykv6h9o9LQMhZDejONgWSYQ1j+zUGsgi5tJs+Ce2S39IACFU6c/hJ9gCfgJ3oH/0+fuPUAcwgnxBOgafHh63uvHFDNm91DmWAgSJsDxyO/x5/GTPp40JoEKPPZ4GlzL//8blAXV8VvK8TsFGpznMeJ5fhwEGAWYAgz6QYx+y/ARN4SfBNr7NSdCkPCIin4yOILHt4ABsj1vIvmOSK7j8k5vH8/zsfc/FkKs/k4KUSAOVzZ8xZPHjH96or5E6TnUHQ3pb/y/E4eSwiQhYWAqTz9OwzrpJbmJq4uLspYYK057h7yvb5EQgPAmgojhQE7S32YWzv0tWVQ1J9BJeZQwyX9C/O5yjRVsoE89886RiEJT+sfwxnf+ZXjUPV36+maMFuJJgQhGGDuzhewVR75mV69s2p/7sz9nT11Yt9lcQVbktNUadTuSBViW5VevV4IlWJYArLMRP1Pi+NH3J+EnoYcFyGADfX/kOakP64MYAGARGXVXMmfUYMGo9p5cf8YwhYqMHx6nNcKPeQf6KrQj+YQoz+/TNyEEtzPgCuWD1eYPCn6vEGB+FHgKbyaC9dHfT+f+KEAn1MsnwbjwC2n5edMh8UinKzBNXFCH19s1CGcvkYLGhaWTaSvm0zZTSMh6G1m13rL9o6ZVm7LIh+wEovIYA9fH1I9AbZ2elD+XU+VK7pRJvF89ubGAjhUJLLRkwSAjqczzBbsSgheUa8hgXJ3xNRQWwiTu3xC8ouMSx4HHx6MDiPo3zgogP/3Fp8NpwzkCx2EsyPhL7OR6msaJS7Hj53EO4zB5Gqf1x8fiToWkwuNl/tRA2rHA0X8f+vXv+YmgufxEfo/l6W7H5PmnlxXq7xkpKwhoUrcx3nT91Jd6mGg/wil2+YR3ukUIOhES7Q0B0XAfiJaZYJytk82ljB1MWM/OygDcG+bIMv8ArY0FwKQd3Mft3QM/UgZidSCUb4BjTIheHmWJjU7rPIbB4/VXF4cD5vFvwhdQuDMVt4o+/VoPLrwVE5gR4RNYxDfimI7Y5z77vH395z9rFzYWJdALkjMRa7Rq3gdYkQCvyfJj36dKpWrsSc/JGazyYCO0cPpFcIf9WUIwIet4aWXJVpaXbH521pUGZdM3zUw75mJw+BR7vTdkabLHf61aUxmc29l3gQl8Ae38CfXwiukN927N6hU4oE60oadRnCtqr/Mk8E4XfRDSTLAZ8BB+/PWUfiV/v1N6ruAwfMO/8VcuUAgTmPzW33qcX8eBYsMLz3t852n9STCRnnbn+dE9+UzJEovbzGze1hdLNpdjTWDf9g+qdvP+oW1LELaEW6+j2hRYuPd+PUUJSR4Hcfu7EBsEsJQqFqZvagLt6jqZUenuNl6NLHes/J9iCT4eJlUBERTkkT81BGSFrAJAIQRFpIL093H0PZ7mXxe8gn4TLg7KvzGM8/Tvfix3CMgbRHCeWoUhw9Nsf4LIxm887SRecZ7uUQhwjt+fpp2kGce7pieOH3EiNPDlrydpJ+/CN6E2j5496x8LpzhS8Fz0SJwzkbdZeA/In/qc9/4vvJsIHg8TYvaoEO/9vvpxmdCCf+Lyngd9M/4MOHlFoHz/J8IN7T/BQwjBOlQgiu/G6T2M8QxswQIlH0WMCyBdsOBlpQ6hNawxZokm7atfecMHQDaWZi2fyPmJJZUq1t+RHeL6VuUK60f/H9ODu13OoGKALeJuL24Yp+X5gAh9zsqXadEzsyVbXJz1vePSKaa00PeFxSNBTV1UPSxSJtmVDw9td2/f7tzftoNKzbqyaqhnaHYUAvVRRagXP9WL59DOoe7U0R8VQjxpeOA/uOReER75WAiFKPxY/DhMYsco9s8nzT4JDtvjQY8ODe2vx9CS44+46Dd5RgmVijlbXV72+fG5LEd70s3COk+zrhRoVRZ4U1Y505uZApNICo/RkdUbTdvardrefssa3aGxUDpUZ1x3hQnuHB5dffsMuba+U6UsPlxx0rpMkhDCkh/SpiO6LWS5414rDlc+Mrt6EdSHjKFHr8i4JA9Uip8aB4IPZY6rSiz34ckbULdBUoe4SboQlBIEksGpDvp0ipAjPy4TyH48zY+HyfuAFKcJ/+Mlqkxix9aE/h77CIHgANiQwsv68eDnUqgBTmfsKp9AeJPyQnyoz/h7yp3c+/txWsfNmGgVHE79809Pk+jBI4B0bPifZsUN7/kfvj0Nup1866l0DXnz9NPDT3vn33q2+tpfe8z4v0d4qeR+KrzGwXEUPgqBbx5/HMMWIiewE0fCyVNIB5YcvnG8C0FSIgiJ4E8AJFh/uEv6CHe0UEjbL/3i5+21F5+0Fbn0KQlEVs0fMgIs97ci6w9BWK+xz0pPDEgflBjEp75g8THHzdwNZmcAZg/76KPydleQe28b/RMKAIVJm2HQRgJxPGhHup6sy1azK+uy73l4WuFoUjeeSc9zGB2ljnw9aV0S+Vf+FAIGxeQ5pDpVSvrnaNEfH9jSsw++/rTgDT15yZfhW9qQvGAN4IJmHQKHg0BZehn+ezovi/qN03DBo5gt5GxZAhAhmMyk/BQDttFgNR07ye7v7/tofE5ex/PPXrYnL52zTDxhFSmpGzeu2fd+9KFdu31gjV7oBoItuEIPysZxjmLybUcmtEHrCGbajR3AsOiHQ+YvQifealQ35Mctv9mVi6F1FBy51MBTPBbcignxoXlOP3mUfhwBIlghD8S8Ci/HhXseuupFQDqA6ceryfvHQvj+cWbzhOMwSTuGzR+VJ76/yi9k0nZ2Ta6LtHaSXR+kmRwKlefLIaVhWGi+v39kOzsH1mx3vTHJZvI3/IBXhODA6PsxEXuacRzp/K8LgXFdVSm/TsLpLd8BswLpw//H/oT8Qz6P4ngO1hS3jwjuNEweSaB7h/HH0/yU4OkeA/M0m/FNuJDho6fw6BgYl0dZ4cUE9sAo4dnj/P344n8mhQY6IQoB4MKVb3j2vEgJvY3/kVb5EhcEkn5iKs5B3txYsD/7y1+0F66es1KOpRIxuek12z/clfA7tPIR1h+HXnbchR2xgTtCzy0/Pevez9KR24zQcitQP+8PxH2iShNh6PcOhTOYQzmGC3pGMPF+kjaIca7hm1BD8EQ9x3X2X/g2pB3TPnFciCRQABf/+yh86rUn5jdO65GPvjjFbUgcynqU3L/30oFlnPGpJa5EfOeCRXUO1KyaOVLAXeg/9p3gwAHPHkd6pVYaNAj7qrM85vOffdJefPq8rPY5y6RS9nB3337/D79t33/rE6tzrIaxLooNF1jFMFY2gsX7QlVOsPIYUcZyx9IbyMpTuWozMMmPFb7UOWCWtgEmwSvcR+ZWL6k+PFDYKQYCoJNwKgT1+5QG+cmAS4DrQnpPRdaneYfvwzN/QJDiQdg4JvzVt4pz2vA4wuSOtKTWyzHcgaAm7yOWTCXt7MaqPXv5nF3cXLL5+YLHsXw4wCbEiQk4PHRnZ88+vvXAvvv2R7ZfZs+f0PjAGBDGAzD6/1A/tDYNoBjShL98QN0glAAR8aEhaPjwvQsGCpiEU5zyXYji3tM/igiBpJ7zvz44cf+UJBOi/2mB4tGuwboT1ILJcUxWXCB+B/FRHtzC1kR7FTyOmzGEnh/3IR9PNAkh2eR2nFb5OZNNfuROpP4qCy8+JHWaCZpdQkv4ZV/M55+/bN/4hTfs4vqSFGDOheOR3N+Dw31ZFgdhErQ4imlUTHpm4MOFn5jFhZyE3anFx1VtiVDEOmSBI4MglH9atp4pg8A3zkMK3ma6R9kSqAtwToLj0W/G18dogU/9qjRed/CgMnyqmeJPuyzIf5IP7z0VYfI+xIZcQuEB+kfB4Rpnwpsgoh+LD5/7D5o/bRfBS7TP0UP4nFrK4IupK0Ep+I/Bqkk2WGr6OHQdhP456g4/FnKcqVSyWOLE7j/ckXXI8dosMUr5UiuWcflaQbo9/BeW7bOOD4FHf+1kKk3w+uBDMBDgBgDfIkpweLvpF857H+Nobu28Y8Kf3b6nsuHlaSJeeXU86Wkgf94/CpP3kziu/LCkxmWMwwTZYVSH8Om8Q+DbyXsaMwiZT4fJ+5ADP5CAjEqkYr5zSVIu0bRMcda/+QZlIF8NQZ9Aq9mxylHD9wsFnnDOJJkwvhhclEmuny7/x+FQjKLAE9eQTgjHfDjNYxwmnODS47F4F6yKVpTnxXVSP0WEXEiv30SojONPgx6ICXB86o2HSdykWKbOsBgXCmJd4NzsjK2vzNna8rxwl9R7Wc3SsK0Om/a2rNVoWrvVl2XVkFXVcSYAnmAloJ3HhDdpbPIPN/731ApW8Df679/o2RVUuOEzr/mU2sAFNHVWHH1zbr2J6HFz2Bb0K19+1X72cy/aylzJ0omUD1IcHO4FC9D7/lhuz9QX1QXhJ9eXCdA+/0+ZhSt972IO/YMulL2YJaxtRNg588DYMJzgc2bTzweDxgKPVQpuDXmgIgpYPGPYwdMk0NQTpUPwdobcCGPcMe8tfDqmAeeBwDeT+9CO/CE+wBGwBcxkRcE8hVResG6IpZ18JY0i2HiHtvFVW3rLlCTPQ/9oF37JeMxSnHyoOAaSmq2etYVH2sQHGRCMDkLggSlZcNwwrzcoOB55hyAkXYCBH/15iRhTVjh6Sun1DfUBtS5sh2GvONajcu8o0B+v02mg5vzj7hH9k2qMLdUXYRnaksBOpZGZ5bBiJKTnxt95mBT0KUuQOy5++2kQQphkwDvuJ2kev38UghCcfPPjYZLHJDz6/nECCoF0459gdlM53IZoTyp0KGKCnNP6eB25H8eP8wmjceMyJvmMnz9d/uRKmOShOJjCywjujxczoedJhv6eHy/5P07nr4h/PPANf0N6b+7xNwRPriSeivgfqyfw+B1AEDcWSE6UumYzKdtcX7WLZ1btwuaCzc0ULM1BcTEUh6SEADuW9cS0krtb2/ajD2/aR588lFWNexLKm/TbnZY9hg1LIVg0Ae5ApLwJeAzuTZj/yUg0gTTASlPSEeAM4a5qGLSYnc3bL/3iF+zV56/afCknyyEhxmy58DuUBUjfX7VS9X1Q+l1WfoxXfzDqiwUztmJYRsUSKtws2msoJuPsWTrRsQSxOhSlegKDQ666SFjCWs5QtLOD/Cic0lQIjhUXAGOMgCv+QWOKEAY8HeER7giP8p7E/mRRISZcVYbA8jvKCzf6E76e0P+EJMI3wj1xPOtfWB5HOp4Cj7JNyfxM0eaLMihsYPtHNbu/W7FKo+fz+cjHFYM+Dft7T7ylEOeKTjf8aGsfsXWhJ1GpZ/9G6dy1lfCju8LdW11RVD4flQTA6iRDeaEu3PMmhEd3kzDBJ+knVrz/FOdWLn2CevaEaHMyDEFI8Re69agAJIF4L5tYj5t883gYJ/5UeJSOt5i1bhafFuI5jq+Ph0d5TYRPABPETgT0uL8stPpjX4Q8P42mEAfzkw/1Ce6gP3h2UAlo8pR69nrqHc888M/xE2I8BFxMgn+gf2q8MaN7eJRc6clYNyFT/vxbghJStpJ60V5g+G7S0I+HMapCsnCre+HMy1MYE2loz1An8JBIJS2XTViSnfEzbPMbM04PSMhSnI5M+4ZJB4dHtnNwJAt6IHIPE9j19SkcoZ0ehQmu/C94HP+IOBWAY0udSfA+2ucvA1wIG0Z+fZuT/sDOXVyzX/7Gl+y5y2dsLpd3Oqo0qrZ3sG8HBwdyqQ599LHdFJNKALI/o2+Lh0ATo7n1pysCN51OWl4eQ6GQ8z6pYI2odBU7EvOxvUlLrnSl3LC9w5qVdd/V91iIHqiLLtRZYHpwzDouoLxHkcFdps7gK8QR5bjjWe/4jhw9T37+rDDOHLxNBHjocwzxXCfpmdtJW7Ll4KcD+TpGQ3kK1LdUyNrK8pzNzxYtkxYO5Ibi0tNlhPUPzkO+5D+yoyMpwvtlO6wLv8fBMvYaQFzO06QLdBVWhDBNhdU+HAf9WP0FTVghIjzrirVHO1O/8etxoC6CmyLGMYGG/CZETIKnEc4eT8uPdI7D8B1pxkLw0YqRwDSS0gKaaQaM8LAfDR/xbRAauAQnPh+KLVmGqMhQhH4E0o/z4wfUPxZOU56WHG6IxzU7/YZa6MXjWZwyz6cCH48b19M+9n6ch188eCn+o3+CbWfYgoXTsiAY/vGf+jKM7ifS97piBM6JIVD+ZKDkp4WQP+8d0Z4ufPMohHL8HYDpyr+wT3z4/lF4/N6TKpBmLPRdwBI5zo+ggr18PT6KC6mcJ2BWp9OQA2VjiXAlV2KdwZWPn1ohPKGJJ3INy9ktbcX712pIV2bUg/LG5fPO0ystbRbqGPCgR3/mX8gqWIEwB0LQ03t5Y2sL4af2YM7sM09dsF/8hTfs6tk1m03nZHpErdqo2OHBnh0cSQgyCVoWYIcBEPr/+tArE5/HTKa8wmAHwsTBcQHMAVls1ePTXsSwuGjADs4GnaG15P4xkbfFaK++oQ5Oi2PiCm3qt+NrePC2oD7jly4nuNf/cFXEGP8hD56JR7hg1vEcAvlgefrOz1hLuk765DwovyBwsLT0c4HEO/2UpefsMHOjUtWGGSkBthVnM+W5uRlZ/ym9EM6Gfd9orSyBxyYSG2c27OrFTUsJL4d7h/b+h5/YWx/ckSBki/Bprx+KIAi9sO2ob3ephzB7QLVz+HFzsa5pA7m5uvd6O4hQomAWTgGRSHAUwBXAIdZREij1J4PjlMB3JCSQfly+x+nnApAfAyN85A2gF7gzzOBeXVi0zZV5W5xlK8Vw2oV3fArwtgjroNy0B/tHtgeCupwc4nP0x6b0vyVA9aeB+/CbwB6eCVRg/B5gwc1YmPjInHM5xAM6+EfSkJ44p6Xx9zR8SKE3YkQ1hSVjKWn/oty+ks0VOLAAC0Tg8Y3KYV/WSltWD5vhyrVqtNheUvUETyFbSuGiG/3Vt4iRQAwe+1gIcDuswCKh4o3hX3PlOwdY4dPfel6k9ejH35F+8g3ETuC9fsCgu8nbSXgcrtMBD4LjMrwLTThJN0mjP34TOpipJwn5xK0O8nKiIpvw7Ske/JlvA0GTAQToaZxB/FbMolxhWtpY72EHNlzGImFtrswze/31Z+zLX3jRzq8sWT6bkwA49kMq9mUBMg2mciQByPSXdtc3O+hP3F8JQkZ+6cND8DktC37vxxJuuWcNsM8fA1aeufBPwjJYWQFQaJDakAZLcUJXk+B41T+P1/9TfOg34TV/II5n/QIthOhA54/yHH/u8IQr9IMgCcLPhQrl6J0nVQaOU37CJ+6+q0w9U7aq7tZWGK1VXvrYjQ99JAxIoIEHvdNP6NEXUVtbW7BnnzlrlzcWbHGmIHe4Yt/84+/bxze3bHDCFlXhKKa48mAlBoqD5a4BtpAf/anepwvMinMcAaP+OE6AUb+AN+4ngXeEEBdShTB5Q3BcfiqtnvSInPBcva7UmbeiY+AUbiKL61cdDgLXMQi+Q3U6MxaA+gpNzJZK/HNNJC3k5yQoU28BDzA6YEwYUqkhaAUAHJOOE/oYBf4cSg5QTIghhFAJpwry1L2b0XommVfY3/mdl8HN41l46SFxyJtbz1QQ6IImxAqgj4JYEAMF8Q53/XjAsiiZ/ANOKZTVqxchO+UcsvXg+ssfJjEhkI9jdAxUqB+1D/c8OTiEydVbxFPoEr7zV54Q2Kh/yMejSQYeeK//k3x/PISvQyvww7L3yPH3bEyQTmetmM/LxUz72RZYSygDXEn2i2v12K1H7mCfgSS2e6W1EYK0i2DjqiwJAc/68X9cSZ/PNY6ePHMfvicdP9pUQfXALWIUN5tN2uc/95x94bPM/5u3TDypdunbYbVsR/T9sfJDjMkBfp1O13qs/HAByDyxMfNhSULDtCuCEGZUMWFemSKOA3agd0/jTSzmHTOOd7koPnwV2jBYhGNsE+G4pI14CO/cap7E808NRpwrcV6M0z3+3eOBqEkZfhkro4mgDiuJ4MvQtmORB+T6R59nsAw5twQFzjkkWLN0DVB3Z1/hnLIBFaEnUeZwhhFewSuLLp2K+yFD3S6j7GzamfD2Y69r/w6c6R7FwI+pS8iKCezUPSgQKgQewSRPAX7S8Y//pPVkigv19ywUgMlTPR7pIVh2juGQz2PBc560owJ0GtIr/+Vzz4b+fz4auyqgMUAAiLwEKbznfvyOvzwrDY9h7pbn4vf+OQ8/FgKAk3ImYZKf/pCl35NOQPJMPFl6XCgHxFFOIBquY8ahNfx5/JECiAxkQel6Ruv5KzLnF+AJf6kx3yv1uAInHFc2nl5DXmzMwKJuWIavaFhHjd6Nv/BvJ41PmLwhcFh3gMxTqqxH7zx4hRVCpuH+p4ZJLlypW4Dbnyd5ImQeC2N+9ODtRCBCHzK/MpnOWC6TtXxOCpCOa1lfLiRE0Cwfa8oyhok4pw/l4ELQf2oPrgGA0xAESqgHb8JUCZQOV1wlwezfCTbdAztMyHdYZQixYj4r9/dVPy9lWe4ah5E3Gw3bPdi1w/K+VcsVP5yRjTPZ9893+5dVR6c6TcshQRwrls9nLMEpCmoz1j6z6UFXdWk2O1ZvtP1EK1xmhAIQAwPwIFwIPIaqQIPjRAL58XYG+nG0/ozbwyNC/UNE4CIPfD+5efSl5+kMzeNj9OGp9EiM093keQzDZK+8cTauRFD0bBuW4WQ00V6r2bbdw5q1pCRoA58dgDVPefAU/3TvOeqKS+27DHv3AODQXgEIyiUdOPORc3gCpDvgbMnquXggLe0M/hynIQteKIp8eBnKP8UvYfzNJOJxfJMOXAY+Io2CLgEqlyD+OW0ZmnGSD104og0J9sjyWQlB3p0GMiMJKyX0pLdejN8rXi9Dej3o3sHhOgbMtZxS8Ey6EEs8T+HnAHskfyYpyJt7IgOJTOrqDeJQhnjPhfwcNnII74JJr6t3aoe+CF6NJLRk0oUG4KePHByCXxXhhY0RpucwskZjRy1dmLPUzIod+8lXTWsdbtmoXdF72QHY/SDXCTLkE7Qd9+O8VRgEBk6J9yF6pWOuVRDAKtXh4oPJT0GWyfjmsfe8DRicPBEmrRIS6t24ghCtX70NH6UiuNV7GnTvOA45uzXgliJ5OdSKg3C5C1fqFCauklbf6fNTZURWAg0Byo3jBFBVBuk4VY3F7NMxrEjF8fMygIOuFw7ROraN9UX72pdfseefOGczslBp04asvT36/yQAWXHQqjHFSQLQl72xAwwd7QjR0DSs+WXku1goyKJMqWwGcqYBz61J1kBXKzU7kCV5xFnefOewCm6nSX7ABYSTZ8XoEp7CM3+ptv/Rg+MDvOvemxKa8gux0MB4NFSAnvbtjds4rIYIysK7CciLjxVIwq1Px9ENvMY0sEI6bRz6n0hQJpbwQMpqYA3Vjylia6sLUnBx2907tFsP9q3W6qu84C6ftr0KoU0pl1kBdHVg6RG8LVUWAgzL2q08YBjDfLpNGxX2qPAMfsiC6ynsuuHbIHh59qQBDK78VF6gH4yPSeyjtFhyk59/Bn7HiPJvBWOQHSx5NCsWOTBszs5urtr66rLNy63PJRMWKS6elbwYl+yFQIbjyowzCAwUokJwUg1XAKAW1FLf8yZUWs9jYANjKBeQ5PEgQynRQJ7H+NuQafiMe/9ufOvWAVGTOASe3LfSkhXWztsolbWhCJu0x3JdZa5ZVPg7bnesub9rg05ZOOrpq9CnB6Se+BRI/RdMk4mZAbm8mNIXJ9Zj33wRKmm8Pv5OxDAVdB1E7f0g3mjCgQNLnaacmJmC4YynshlkGcrFZNSRfdEIQDQh6gATz9SVe/IMafzq+NM9j48xlgc98y5YrWMi8PYc400XPg24DszlkaTzPEI+AT/Ehbpxw3GXAsr7elAOlOEMg7BURpQV2nKSC2H8rAvwexr9c8IVc/tgCEk8WcAh01A4dvGpp87bL37ls3ZhbcnyslCp12H1yKfAuAtcC+dAcdiuz/+T9Bp494UEIC6w8qL/iX3nlCkFBDj187oCi+pAP6HPIZRA9Ckweuf4pd78pfr+7yfDY6Tv9Zo0gwfFBcuYssLXk7/s3ufpBd+QwRpWOehjSID3E9xifbmiIR+nJ7abl+DS9zA555lSR075Zhs0DoNDaIZuhKE1u+Fw4cvnNuzMQsEKyagPcvzww5t2e6diJ5wio7z8/H7Hh3P7qfAPeBj3oeLeEqdnrxb18hBoy6exeBw1U9085WNBj45H4OVfSOrxjmQCkapvLJa0iNztoStDlIRw1O3Y1PFQ/MmuMKIdCAd6nkClPOjGy/vpiHO2urJgeQl9TrRZlAdRyBXk3XDQiDwc4Yk+TA5JiWRKi2GeoAPN30mYVIAYGmfyHMKEmMM95YvIxh970rFr7cwJkwnVADxO4sEFmlPNGCGESb7678zrt6QjjwmERKoCip9Sw0enkyqTNEKGCIO+O6wWZ179RBY2myv6L6O0LK7GCqPGICUVFfH4kUUgZjxZE4CE5L6Y9ECNsZWbt6aQa+m4dZmA+9E7Ftm7adPHLYEWYOacfWALDaJbnkRMEDTMTt1gSO/sF5JoPAL48u+pmq5eT12oH0zhFpjyAWa+oy2cOPnveCexyqX+oZfK83GBNMZv4FaSgid/OxYGNAtpBaMIKJPOWqlYtPl82vuQgis8MI4DZaeYin5tDm0hPdaKCzFlDA4QbJTGH9rM4aCOY1j0c83Plbb3zyZKdNy2Ko/+q9dfedY+99qztrY05xug0i95cHhge3sPrVw99LNncX1HCD52fBGDulWF8GPdr9Dg2947ruXiCgz/OVQBh4LCBQko5B3g8s7/+T3g8DfgifbiySuoG6oZfvwdP0yC0pDWcaOPnRZ1SzETGMDWZE6eN7Rw4isZ/J1i9cpxxZNeM6CXTMSsmEtZKhbx+h9U1R6yfoecOUKfpS5ASbt5OfpDCTlZwPNzzKWM2tHBkU90pk+PKU+g3weNlDhsVKqfcKlorz8WH/VxSPWHeO7541dHjt4DAi8VQtn+1kOoFVQx/micSUDPo3REwH+xeMpi6aKNxJes8eYotBMJfA4d5wi2+PSJb7+1KmG3trpom6srtjBblKXLSVcxS9BfKdpk3AIByn2aM6BFCxge7rqP+TCSLS1ADWNAAoE+Aok7gCcBaRQjVU0Kpw0hbGJFutWhRDS6ExSpyEsY9u/8rdIqLuQbQiiN+JAHEjmgC5pAA46ltTDsggMXkhTkKZipbC6R1TUu7SBtSMNyL8GWkIDD5ULc9aUZoyAmnrRj3LdR37KCrSCGm6LR9Y+cByq/r8qJl5wge6pfW25YTe5wR+4wcm5Y3rPazR9atHrTYhZ2rnb4dEc+XiPqGSoe6uP4CVEuABTClW/BE+n0x//zrFxd0IMLR6jCBFvhr+cMzvQLpB+oMLivBP4qHQSKsOFx3F4IH5I/yk+sJgWQEaEU6BMU0yAEpZR9QAxiYtVIrdm2hq6U6J3iWHPT4XuC505lVLbn63WjLuEXuisoP5TKn0m/IhY6eS4vlez5p8/ambV5m5+d88mz9P2xC0y91hRTdGzUl8CTpeMjjpJ4jO4ixJnflkpl/DT36UTc68mRbAyWVCt1q1blOo83NABCUOeMADARmELPELCeAx3zHNI+CqGunjjceB4exvXyFiBKv6BsoC6u4W2gj/BuQvF+589kIw9CuOWQIObtcX6iT91RXEwNmVA6+mbv7RxYud5V/WmosULyEkL5UxJyTmaCL/wb8ydle0rVU++wvF0Aik8CPQUYPA204iHgCeEGvKdB35MudMGE7/09MBEUPTGiHNf8E/wePMPwjIV3CqeS8wXxaRkfi7MF21hbtI11RqdnpAiyYU4nffUScOwPSBdLqD7CnIFbpvg0jGOQUQrs+gP+6Gv26VZS7qSPpAtLgn0C0KRxBAQvBYX3r+nVuA4OoH8pwuArF3KeIgTQEyy8gLhQZW4QcCAXZhxnTrRfgiDwuHFWPIfzMGhYXb3lVAHdg2JOUk3Ec3b2ic/a6pOfk0k77+7wKCZtKlN6FI3ZyTQ7EEfdzYkp39mZRUukOeVrZIdbN21395b1IgM7SciSFDKP2eZHhMZi6wD9tCXEaAuC90xKWlR5ciLqzr2P7O3v/paVdz+QEJSJ7kAHwqDuLoSc6FU8eKBqjifhgqtgdzT7l3qvtKH61N8T68uQJ4SIVR3wNI5D43tS/fHklA3EwpHy8rS0m/ICW94mpPXEwrXqIZJzvAbhIzh1ZWTPyZfiFenH+QkHcBGGLDkAHx3lCEyIjj46WhgCZtmYf6sA+1ANrEUGI9jNBUZG8A8lULEuGLBwhpOGj0i5caB/SgyfzyasmI1bNiuiloCl+4AfmtsGoQxwiYsmCel5jE6GXp9USsxRmBFhJyU0YhZXu57o2xZnnDebfvg7AyBeD1kbU0rj80D1Q+miIL0AlUVfHe3oxw6EBgjNo6tbkqq7twNeBc96qS8EC/VXPvqOyfzu+go2ukQiwpkKdSE8kuBRpdy6mdL3bpUqj6g8FVxYzrVMpWTVSBCmJNBREMVSXm7eqqXiso7bHXv/xid2/e4DWUrwlfClPALuVRfHk3CmvBlggu6xkLGWKcun9wgOAnXy4IQ4eeaGhqeSj97xMOV1E2UJ3kn/s7/nIgjcgpT1ThNhTEAgZIHrzXuolXzDGSPhPbvJzM/mZf3Py51dsNUzUoRXn7GE+LbDpr31sjGslZNHt1CasWm1fU3ewUgobafiVi4f2Ilc/Vxx1rrC4cH+tnAQtXhx3nYrR3ZS3rHlYkkiIW5H+3s2rB+oHvIa0wXcYWcT6F41EFHpB2EHJoHY1QBYVbpOJrKORLgcaYxQ8A5+5cC/IOCDBqDuSGAqzfvAiODKUeDvHXG6TvAYAg8hniuEN7lne6uo8nTSKizYyqtft8LTX7ReIh+IVoiXiUBLW1TEH5EZzXSOaC5vyZWzdpyZsROmBzy8aZGd25brNeTSDvWTqe1u9MhkaevZS7Nhu2mDZsPfIZQh8GqjbHuH96w7qEnWqyzVy5lClQhCjwpB0Kq7I4Q4tJRwp2cEE5XHgoGAYNZwuD7aWDDTMEoCBCCGA6cY0Q7u8CicnQARg0d9N5WQhpOVG1Mcdfd0Yv4IvcGKG2A5DbtgUoyVsqjSH9MlAFKPlX4gAcC9/uMqIKSxKBByiYzSqvxjtXM8nrbc7KrF8iWLSAufyJq2bkvWN0cyzjmxD1tVi7RrFjfOKEXUggfO9IxZJpdxxrZhzyenA5/42pL6ns01o6kZax0nJaTY46/pxzxmF+YsWyj6dJ1j8h1xYK+EXDLlS+SaR7s2albU7l0vR/8VAl4FgZ4RRkOLJaKWzM1IEETDkefNGsQJhnU1y5fmLT2/bsfJvLdzt1ax1uG2NSvb3h5sWKhWVl4SnsJhembVhlLCnU7TRrU9G/V0hS4hVremglKBhjCUnfaFD9oqlpu1k1hWbSphKOE7ajcsoTSpXMEFVLt2ZD0JbXCVkBdiwt2x6Dh63La5UsaWFudsbn5W74p27c6W7WwfiV5QRIK715NO6XqdEO6dVl182le+dAmI5hBOeifQxrjyP+N7rrpxpPCgn9/zJ8gE6h8uom2l9Tc8+/dQWPiIN/RVMkDFO2Lpx0uqHVLJaStI4K2tLcuykxvr/XVpCXoWZyBnwvZYpZUNyy2fcUEmkP2n7DyvlMpMdNUm5YrjvSwrr6yKReTpxdIJG0owdtoDaw5k8cXifgh1nLNrk3rHkewPblvkwXUpvwbu8JLXO2AlXPh5EFLdCkMQiqlgCkeACsOkxJzkQF5q6QTCJyRwJARox2SmgDAcZ06BXggx+jcucIJAsOpRuhLjeYQI/UeXoMVEXLk5W3r6c5Y584INJATNhbQEhpjrWK6RVL2+FBPI8ljIztj8/JpZPCMGa9tw954VxDwlESYdsBFO0MakjmHZKECgKq8jIdgT00ZloTCQw7Hidz/5oX3wnX9q/aMb0s4SWlhRqj7WFCH8hdKUZTJtyfy8TcXSxtn6QwkNt/iYvqF8mWoQzxYsWVqyvhq71ajasHFgUeHV7UQxXHFxw4bJrJ/n36/u24kaEasAvKSKC5ZeWrOuqGPQPNK3ZTrDbGZuxVKFOT/evduqWa9e4QAWmxaBHEugIBiPJQwguIjwhsuI8IxmMoJbdRecVCddnDGpB+u1GhIpETGfrJDZZUstrKqGIvLavsV6NctLMCozpZASUb16nH8rgTiTF94kQGivlATNtARRS+UOJOjm5kqWnV0QIQoOKaFcQW0oIcRu1eXtLVlwEmyJlOIKyjtj7Wbd2nKLZ/IJu3rxjC2sLNqULKWe2rGF1hdeOGiaukzJIswubVpfwr7TaAa8gVPhfiThHUtmLCN66El4tGtlG0lY+L50YkIolWlQfVmNA9EKQvRE8E24me4Z8o+IlqJqlynOJ5Zw64Hr2qEUQMQKskbpx2wq77YsDoQ0swncMskU7Fgu+4noDliHEuYcD5wVDkeydRgw6wp3o2E7rGYSPUeUDmWRL0gBKW1fyiAzvywrZtYPhWrLSup16monWbv1Qwn6uuQ2xoAo0RUbv6CsIUzoVY8KQUh5vfzR/yogvsf3kyjFTa7AAB2Hb3WFWJQhvOysqo+mJTsymbjv4rS2smDLq4tWKhWCe6+6M5DDWcBx4Rx6ZhyQidoocgyEeHHOZs5clrTLuAOAhAEmYVFlTFla9c41pJyVx146avvCT5OyEVmSHVi97MR1VJf1X2nb2pyUaWHa+rWOxe9v2eyDOxYTXUdyM8tSmm4HKMBWXjt/Us28Ulg0AXkTJAZ0+DvHpH5ecS58zzdjBI1zdmE0TvPjgW8mgpA0ExOd2hCLVp/EBLcPOCKWXT5vm1/4dUtdfN060YwL5BMJGmUgAtC135Z53LZ2RUQhQYCnAzOOOl2LS7jlVU8sKk43H0qTD8R0I2lcfsORrKfjoFVPYCpQr7Tu5uLCcFS88vM+F2DinZhLuat8oJU1JWEj/Fp+YdM7rxti4H7jKBDznAhYbjs7s1BOLJMXbFMunJinlxCjtBjZllWAFRKXUO9LWOC+5eeW5PqnrFOviuiPZAEM5WpmZe2klUYCSAx0rHonkzkrynKbFsMjzJuVPQkMWQ2CDiEQZXME/WhT8EMd0mJEZkAO23WLyNpnTh4WzVDCYISwkuWJICwuyiJMMag0EBMf2qjRVo2nbTqRtaJcjm7z0Pb37qopBq5AcYPTcmOmsxKWUggsnme0eVpCKi93BxgR8iOVO+ociul7ls4WbSqdFT7BvmhB7utQ+G6JcFsHOxaVkCCftJhquZS12TyWJdOhZElL2ETFPCdY2BJGKJ8T5QltQG8IspjqzvsB7Y/Q1zs4AIs2mc255diTG9mT1TjssVoImg6unrevmDddlCCWooNJh1I+WGMnMhCkgsXICLOmfg2RDId+SfHhNSEsXMFLmCoPyhoJHuCA96JiaoEiRSRFJaXL2u3U7KLFc4sWlTU+7LTlHkr5KD6eXbSIvJuOaLayd1/K4IGUXV3YUgaCCXqFfqFZp0s1PtNbuHVXVjd6HD+rfmPe4++YI3X/KC4E5/JwxUhS8G4V3dLWifi0ZdNxy2fjVipmJQRnZL3PSQDOWkrtCU1hGQdLEoNK7SPeDaPA4AhwBbMMgIWzVy26cs4GcbWTooAdo4MjDHoPH9isvLS8Cm4k4tYXT7WEH+ZBDqqHlsrIuJGHslNtWaNasaW5Be8K6teqVqwe2dl21dISuBKCa+4OPwrch+pO4oNAm6AAlAA8ASSOU3PjkRAZYfwtV773eN17NH+I50Isz+PvPbMQIDgX0CQdm9+OaS5E4kIliz5/D+EYpTXFdGj8YxHgUAIRAsA6oS5kD3wUhFMaYBeEvNPvZDzdxfOnkcaw8c8D8Vz0IdM7cOXIh8iAH74PP4ILfqWbFnwpuUDT6bzPSxvJPc/IlZkWA/TE+GjxUb+p9GIiCYV4Su9kKfQlgF2j496IOFC29Dm6+ysGjcqC7Ku+A1l5I7lvED5pfBUPsMLwpBdhepQz4FDCQcw7uyS8yXoRQw1kfUpyulBCoPuO2v59aOfQjREGLdJMps7lfb1pVm6NgBNosjgmQQB0xcwMXoAF7zNUHK4Y/YNpCeusBH5C7iwrD8qyGFnWlkiVLCkrNC3fUfxjGblNmaysQAl9+vGa9AkJ/Gl9i0fSl9XXbUhgqn3xSnqyngSo5TMpO8ea4pK+lTgP/QoILoAL9EoIDA9SFAfjq44Iald0ykeFyCDGnRbsKFe6WUImjhvwQZ8bsxPoY6J/koEaLGsGtMAJFq5y9zJdkU/KVHneTaQ4lJoL40jMPSsUDcKTIry9gWs66VZ9REK9J+ZvVUUv3ZrgEl3zrrQoDycdXF8pzeNBR18Hmqds+ua8awZYEMDUbxz8XmlGDApBHr4ZggPs6aFJ4HC+Ey2DS/+A1uUxdDwKd7L8hDPWXyek/FPyOFBOCMJsXu0qQZ/VL612T8i6942XvRjhAn7FSmaQS3ViUNJXqnjfpRJF5Sa7cj7xdvaRa5l5Q5axdsU3wpuf/yylnywsyBNM+hLKKdFXbmnDjo7j1h1N2crqmrVFMz15gcuRvi2KHoeiVReCqgrY8Do9Hh7hCmSqYJDjCAjB7xBGpNPD/7evP4uRNMvyO7Hj7ua2m/nuHh57RO5LZVZl1tLVxe6uZneR3SRbMxhyOGyCI5B6GEEzI70MCAgQBDQgCRIE6EGAHgbCQBCIAfQy06AGQ3LE4dZbbV1VWZV7ZmRExu77aru5ubt+v/O5V7deZBHmZvZ997vLuef8z3K3BBTfPGjdTf4XuXr38tniWtEZl9cuXhf5FE96n7cA6LeL0aZ8IhEIASMPhXxqporAYVbTWRJOl2eCNVjE2WRgYfKCifmWXUxGVsGOyPisL3o8y7dYPjIckGlgBkA5X3LLZR1N5H3+mdQMrat0yWvUsQzzzuGelupzMYDo/SNcxQGWKcmsSTGQYt0EfeulNsR1k1G4Zh2c4OsxhkVIwtmOdKAMYwwIADvVyjFD28mnsmZwPmtp/ewQX9kW63ZZT4UxH7Qm3kxlkOD+l15upVSr4sLA4CUsWZkdhZ9WVmFkOEVFMAT6Z6ZpJ+CKMAsKWo8OOni+hCN6jWoVoOOa3Wl9aK/nfEgrQw6ylP3oci9rab/ZBjfGrVZn42hvN3ZwmTG8Mv1srgIBxxGQU4DILbVu3lyL2zdXqaODFoAA921h8uUlLfKHX+wp+8rvpuGi9+xbfhcjyXzLunolE+bfzBNiJ+2oj+kcIMq8SGy3msZXliLImsiUtLHIg9cvvxTl+KD1MK2c67N6P6lYqY/gnwCRaXiAh0yv4su1zqbnnWuivVYUmrS9/G4xNtFfSWX5CubJ7IwxcifjmbBClmzfpHzAW3R67s3Hd8FYGqgk5VG9FvmkUnVQrJR91kA5OUXFPqygxD0EyXl+qXjIJNcWk1/uSk39czK2Bky2x9H/YpDFeZxTGXM1TXE9n5MO0kX62l/Sj7TnpVp0Bw4KRVx74SWYqBL7Gw9jDnxokM4NIv4CBHldMkHx+gumyF+XRLRS+U2yeK+oUN7mZ2ou/uXqjRSuC2Hi/pnMeNEh/uNKcY9XIfxkkPeK3POvnVukgCAWwF3+J4yRfz5ykTbLUrIyjUSUOU1gZ5FLNshOvMidsrI1dEZh9fA96+EHKfh/Oa3DT4ntczJDzrHCCjC9wu4Gn+fnxSBJVtAXoJ0lkGExudgSvFeUr/tleu2vrBv/vZ9rQbMO0q6wwNwqXgZzVFaudO6TGtQtjizb9pqnf3xKpi5qUZRV1Mpvxa/LtP5xsCfb6/XsP+vlL8q1bFNxX9dzbXUlylzodnCfuWYgHkr7Na2+7F+Yy4GeHAii7YJingUB8CkcKSS4L8aMit17LkaA0e4jQNWjLvu6fAMtmmKrpxZWhGDqpOgKdVpaaFP+dBwcHUcXazrPkAVkc14jCsQVD3dvrcfNa54KB1W5ZqOyl2lvCrCf9oEvGYm7SbOkxcWLREm7TJz/U2gvX/aeU4jMO9/Je5fPZIJMky/KKBTexT2TF3eS/2yPHwluv6wCT/Pb5Jd1MLsCILmX14o8izYUL8M+XipuXOTJy58Xd375sm/LrYVYe/1XonH3qzEo4d6POukdOPWsgddhGGI46gKMuvrn0Ts+jt7GkxjtPsXgxt2XvpRvzFXgtI/rzTr6egZnYRA1RMWTCp225FQV+SE5E8/EYEd+FfxUqvSNCtVPN7XgS4I+Cah/BpyyPYVCkTZc4/lUbjJzgqQgGNHtDQHBAeA9jSU6By/AIzlwRP48k+71/MptDIOC+EWGVoinaVAhPsXrUislJNmZl4T8iyQX9xVaBZkbMpOCwD0rndMFLMfSQ+3sNQXedAovf7ifQ/c8m3jCKwGPv470nVk3rTLv+6wvP6cFJONzakQFUcBFjLUSIYCE0pJTu7hbslaSrki6Mz6jmuFTV7EI8FM4HSLxS1wT1B1RVDM1MOlrVUdkSxnAdVfq8cRdlh2hlMVsZFG1y0ZkXainrqHf8+U9aZRuf/HVP1NnlxavfVEIji3weR+94Ge+2xu0hPZlLIqbApJPpgXrU1yzTrnvIs+ZE41LmvjlzPjZxT/rI00FLV2bwhKlFtDA5PNzTQpHUwNYHtA+cNSZ3zNoe1co6A5q8bkFWxX65Etm1W2j3TWtQN4e46mQqJy00pzjNUVZQ54f9AfpTjs5WwYdAvACokvb5GrngnowvHVrN+djcX4BZTSNy9yD1aQSLhOKwfq7cuDqlUXe8+Q/pixH3iWp1p3WA20mH8gD/ewXmwffKNDQS7qpBLib/JFC5/XsAMuSS+B3+y1pyxcz8bd3THb5sl8tK/ukEPSkOfQyO5WP9dCqKtbl8sOyeSZlj7INQ2uVFvnR16Q138Ly4S0PJJ5cKF/7yntFhaxRyg0VSRnJOvCcsesaQNe6+UaU1l+OPi72ZNzPUWut/8biSox5Znx0FCXj15XZOIF2g8PdGG49ihLgSM2TF+XlnBaF1ddeWk1uHPWPUGSRluAM/V8CDKdVingTejYZEqjU0xp06zpXyNhK5cqpS06SzrY4TQrXV1qcXig1R+qN7/Yd7BxijIyQQ2etDEY8O47R4DSnRNmXjXoRainJd9IS+smzU/NLt+T8JFRaYhJPSlp9+whgSeGi4MJa4D5//eOnRM0OyBy8wDdu6MhY2exAOtOOsRQSpJBll9jPPG+jZQj3FrPTZgAZEoFBjpACfzB0bqVEAeVKC2aXcakH98cOgCDITpKu1uZyNPbs1FFefiMgDpmPEaLu7rMcdTX25rZfkALCt6LSaOdi+lqjHut3vxK1xZu50mDn0b3YffBenA8PcwDgzDoM6GyI78qQpAXt0uLJDTihiwCZleR/kvKXL0lMO0jnvdRqly+zSbryFUbTerqkjeTKO0iZjJUDDNwv9sLTbUCwU3ikuf1QxK2kf4l2V2ttaOdcvCno5LGSParfJQ8Yn/zMXw1+aTFTfJbhgetlR7UrbqJQjhoM28SNcdCpj2CkC0O1xmdjtGwHC2GYE5R9TjARgKyDAxut+ZVoza1Rn0qMEZaMcUJHVzy4UasuUaM+Tz/M57QdGzwZ96LfPYhBrwMTDxIAO91eAuPIwSv6noYnjSqzusi4V/jmhj+0KtevXo+ltSukmc2t0q6uL8B9/TjYeU7/DxO0zgDEcr0ZpWorys4BLdeS/oPDfdzt51imXfIHkOBDy5IXbZMV9FPrNCfmywMAlfTUHe/2uqgu+zcT87IH/U4fQpdfAhSVr1TbGesr15pRxeIaYzEd7m1G/3iPNiKc5JlbjfFcuer0IhSvwEgFjA12jQXTZvmuMFLox5ISAw3hj0u+KOrs201kUXDUXdppbRWsNxPN9lI0rr8UM+t3YyywwBPGrmsNQznrMYSux7ubUaK/5+cWYrqxAD/14/DpvZwiNAtQTbTiKMvZBvUWskhd7T9Htp2kXG21Ym71CnQ64XoP3qKuYoGgzDtxRGC3clBJgBLsHOn1SAMhQDlwZyfBMmsOeM6WG/AiAIpcOro8GJ7EzgG07OhZFMrKNeMr7Wo0Z8GK82FMGTqh/sZLc55gWlVJKIXQrGkKjS4sLQoVcOx5tVjyBNnqb3Mtu5gGahUlYFJ/kb3k2j+ey0ZAFJlNVC+RoIpAaJk4EuqIrJajeZ/QoSfkW5tbijOeMbheJh8HN6qNVtx46Z2orbwIox3H08/+PA4e/TxKCQRoBIRw6codNM1SHHeOY351Pa4AauelRmw//TKefvr9GO9/GbNnmMaUVqq0o718NWbr7TjCtHdQYGn1ZkzDmA5IHG0/jeHhc1KeRsPpH3RCd383zh1AIIcEC8ChoiWJRlOrCgYn1ieZz47UKk0KQU+Zr6ClbmzGqQriZf19+SmoSlUF3XJk2CpKoQFYNzTnEdjheBKdPtYRYCIzCPKoP8rSXaBT6TcHY5oI2GzF+WgAJ/k5qjru7MJURZpCSArNyhcqwJt6ZvzOPqONrWYzFtq4ovII/dCCkW339s4mAHixhI4+c3KvE5ttX61cT0tZQZoofOSnZdB0cEiFNx5FC9AqzxrDwZJMwZylneVYmJ+Lufn5FLDjg/0c7e7h7rre1Sko/tZi1CLSsjL+p4tTUaCoowpiZLu4PpooyMNogK1rS81cNoYRYhNTqc5Cy2nSaXGcQkPpIvBJi+w/O8jE9qP9xr20zm0vyqUMjdKaQJBSCUI/lbh0TMmQ0YquzZcCLLD5UhHOVgFhgNgtyhydVl4cgHFKEaUVPEMfOIJcoq5uPjpCIeRUG9IIzGn6Zf+RqfJ4UV/5Jy1W2fDiZa2oZPKYv7I9PKPX0ERhLdx+Pao3X45xfRG5wGqDt89RTGkoUK+jjUdRnz6J9sJiYA+ipLpx/OSzGO88yWlRurPp0vKMRkPhzalwpY3vGfh4Lus4Qo6oJTwutmBUZL2tXkG3NHLkSX5UnIpE+w2VSE/b5gyOQI7O4QXlqtKkb9urcVqq5ZSY3b1BPNvpxdOdPeh2gsfQjmsryzFXd+7sELk5yTnODkxOtVZupTs8hTspWGUMyMpTmMFLJ0in1YGwVt3F12kdoPiwsxdTw2M6bBQzcNZsfYHKzcT8ytVYQKNMobUOAJ+tR5+gTbzfjsHRIeUfCndoMPvOhtpLRWP958RsmfOUz2qlgQndRgiwXhCeRUDKkZ/jo/043n4S5wPnxGkZqLEdVcVd49OYkiBVxfTGLgFcJxnjOMVMxpyD7BOgHbCZqeSqEjVNYcUVrgHESBqkJcu1tARhqBOn2dBxDlKUAZcazKFrZ2eeYiVJlx4ALYHt0lQS5sP3pKcAxzXr68trvi4tRAVHre8Py/NJY1slQFYrS1fQ68OR0wmslzuilGKMsphGINLCJP90ny+YKtuEwFYcmaaNY+dFec37yWwIsNrXHxd1MA9IkODr0ZUunzPO00DROCfLeOSQ9h4eH2KhHaVFYd8JnAtYCQ34xPilS5q0Bjygx30K5xaW0g2agemrM9AWl8sdyl0DO3YDVKqRU4Cw4NNVcrozbTkByAa8BbhiFPISlKynwobVgPJx/7rhCPoYR8IKHtKuQe8QF26YR69ewy02PgjTQgvqi3VVgscGuNIn0GUayzaBgv/FCyIkHS1PsMm7kifbZXvTKkeYko+hEf//8p/sY3o1v8vDgmAKN/nlMk6UxZDnzxxJpr5pYPgoSZJ3KKdwFxvIIRYg9dQbsSZidOFtwb8YLYIe34rnkj4X4Mgf+9OaWJeUd9Kk6295/PNVBaBWX3grJqu3YmNrM2N37YXlGMO3hecAQNPOaWRwcjYdvf2tGGzewzrcD9QBoOzyOxQROKBlB2NnOT7rbArBSjxxrX8BelZOJUjNNM+tnT94qVjO4DH5LudGzrZRuCdgUBPpxSrtHCFzGDQoEPsd0mAtOge2Fv2T83j2fDeePNuKA9JpADTx9OZR6FXrpLLjH+TiDTgv3v2V87nla7Fy46Vs2OajT6O3dR+LbRzVZjvnucmceuCr1+7COEuxu/Egdh++H9HHqqDSTdKU0fI9NIPMMrewQqNqaHKsBUxlY0S6sEMrLqC5C3V2NH+M4yHIxhmSLMYUnAsFc42HPe7LDVa26Czd3EKA6WRMcDW9S67UbtPOaQPMaVZq6hYWnIzuduoDAGwyQCsMDpNZqDidIYhU0iqokm5h9XrMNpawXs5wS57iQj+B2QOXbhEaYEnt4w5AQDU6lUxNaV3sPxlKV828YTH7v+hjOtkGyAwKVLExLR2sIMAoVsWkApOMkS4QTFKGAUvUb4jbM8Y9zEC+QkLrlMIcMab8nPcE6GqlTSnESafMMJkw60NaLcMJFoxgfXmojWBwqYj8XQgUl/lhG5uNJm5wzWrnM05wdTfnAcClYnJPQQdltODdgNcdyY0V5ppOninzYBN3qgHjulys0ppPN32aurYqU9wXvEapNNwJxqkRFRRTGavEOWMD+GV6GvqRXovX+rlOVMFVkbhLivE/Zd1Bt0IAvT8dNYT3hPZ1cS2dRtHAnfdc4kZTj8Vwwhl1cZH+XK48GeN+uyqIQrLfkhbQJI0C3hmv4p33oLEWWoW2KKwjePACHqV80dfZAfQFH/5OmvJMhgq8IwDRhuJ+4VLr+mrl5KioIRvpTv9aEXkUUwRQxIJG+c42F6Fpg1vkd8lsfNh/Oe1qfzumHMjINlkPudKXAAiNsqpF+Q5oFSCC1Te3hqs7j7wcpNxWKcfJ8i4xnHLiuooNpWZmfYyaHh7TDOXYlx6CZV8YJ3dDBsFZ79C0OaUMHjB2XYFP5lfXYkQljvb2yP0kPQUtXm1twxiWZ5zZTXJPsP6tt9aw8yk7eG4DvD3jg8rqacp8OUak9whO1wwfcb9zPErgdJDICdrzeDTtigqdSlInUAfPABn62vf+0XnJuVvLa/jSPay3BzE63AT1TmASl/iAvJre/rZDqExqEJj/DKsqTTo7FkLaAcqoQWutG+MuEkNmMw51gpUkCptPMRoLcY0HtRezs50lP+wfm0HhIlCm12WMRnspVq6/mO5q//ggdp58HqPj5wgU7hg5lTGZGwtXMMOrgOcw1q69EM21O3GCUB3uPo7Ne38ep0cbMav7QLnleiPmcJ+nK3Nx4Cn4CN7arddjmk4/PNiNzS9+RgffpzNK0V5Zy4N1BtvPceWKJXRJBwRUHC/N4uo1l0jrZOUBygDABRAvz1gQvIvwgkziL9tuZ+vwypTJkdCQboEW0zD5OQBnGdjGMDoalOfTdRAQdAmxwlwdMg1YOGVFhna02dK0GI2NaUGcAxq6ycbqdEfc9krrMefvcU33OacnkI8CbX8pIekSQ3troPYXBN1xR/ff57q4jw4SGBuzLJd45aif4InwzKl1UWye2WHe7g6t4IJbWOS9mK8DIjO0GxpqVeXmAPyb1WpF+Y4EQeioa5hTJIzJ8Sm9fTmaLAAKlrkuVosgB854k19tfglvYiqO9ncAuEPc83LcuLYcS4uuwJjimdOMe5awflxg74qaXBViGWKdXcKXIiYnCGrlFIpIBZZhCqxz46mXIChd7DP/TuECQhZ++aOgtSED+Zluz/4vrBEK49MwgbRKV49+kCWUIY0HDQVjX+XFFSzcYprVoHOYAxfTIzwhrGCBuYwCMnZoPw6O8XysF32fTckGWa58kLXK6/JB9jf1aq/fihmUwklHr8mYKAAC/Z0vuajsAZAjByBpWG6flnlQX/6avwBnmMI9HSdD+guZGVPICf1wCq/MoIDrRwfRQt6q1C1XnUlXyunipe3gVfR0q6Gbnmm54iqwKvfwFlSSKDlXdznBf6J1QrlJcuqHSZ88Ky+lEWMcuT+J4/4wB02aDpJdvRJXFuajVXXaFmXATJMxFvi3//rfz5x82E+Z3iHkE27KmLPVKkjKEznh19jYDCb5cZz0jwLfKrVZCQDCdOH5clxZvxmVhfUYDSex/exedA+eUoFWVtqVG7PkrS7UY9FCU/DtABnO0R+kCWGZ4/5M1BAqF8QfHB6ma7u4ciNOAbmOZ0lgjZ72d6Bwsc278ZVaexkbC8toOIIZZAhXQ1BNLIFxH6bhM5eq2WEA1NQs9YZ4drTrcUENaoa7wkNOuLaTNPOqCHQe0nO4wz1n9ZMUizURn7KdzKq7aV6T8QgXTwZyNLIAEx/QmkjQ8RfX7bvsQfOC41OAYC7dOy1CU/jPl4yqG5m0Qvhk9Noc1jbXXGUxpF4lXEtH7mCBAjCpt1ZXtgkAcRGgZ8savzUYrRD7kna2Uws+R0CtoC8Y2t/dTi+6MJJLm1IJkkBNq+vtlBfPoXV010nUnvHsemHP5sr5hIIxwmL6Kpq+tbRGfYA6aNN0EF76IRzJZzByhgmgfRlB193vdw6ggCBYgL91dfqL1qtrYRV2LTr1sPHjoZPBtNDJ6wyr5ZQ2dlEWxnHr9XK8cGc95trOKcTy5DmVs/GuXrcTg6N9qiIN4E3yRsNTHnwAHfR2sjyeSfjIfsUyhia65B4CrnVqZ+aEc76nBZl0pCfhAX9rBRpiStfV3oVORWiEZ+wzXEUtqRyxlx2h3SzKv7y8HqfI2BCr6BQ+VpGXKNeNKHK1i+umM85MVsnDgA60KUIdVJdysp95+yPZjjpRS757hILeTQB0L0TtyksYDrXYe/YlPD5C5vDwENbcaxFayJMZ2yQvwxSuqz8bAMYYIy5WEMTtO0MmY7wYV0qNcI9P9fh4tkq9amIGfJLzKe0/5N5BL8FOQDUEpCfh6hIXBrirk4TJkWHyEaxn55czlJUxU/hSZZ80NjbMp+fL9Lrj2NrvxCGKwp1obi624+bZIFaGR9RB61LeR05/8+/8Z+dzS+vRmLsCcIHGTz+N8eGztHYaFNRcvAoAnEdjcS3auIvj0Vls4Qofb3yO3d3Joe25KzfjvNyKfm8QSwtLuD3LOa1hD6By+VSz3c5JmL29rZgeQjAaquksM10yDz94IxiNhZz1PYR4avBpNyiwFyEsfKIo03jjKhBFTQeoOeSd1ifuI1RJZk38mnXnEt1ANQ4EBNgd8UrLRiCg7sYRYH0IWUKInW5Rp1NwcajnCaApx2g1OhgxPsL9tyP4Z/XzRDKAxkncrjuVoZztb9BXRnbNpyf3ZQtpP5VExqmrgsJVhcSWJ9hRjgo6LUYeyOv8yQ0XaJsDBxkXrGCJKeQ+T+fPNlpRbrUzLjXABTrHjZmFIdMKlbP5n/uwwUSCWBFzMU9LoB3QJgcDLCxr5FeFVAvF1R8n8WxjDyDUKtfVdXNTB1mK0IcxUQdOWjBZbmdENo76ycg1aENXpKC7vf3c8hVohlVjqGVGoDHIQqk0XFdRh0/tbGxKbT7o4hXApAqJlp9WTQKgi+L5tI7ppcgrvJ3yoqAqNOeAxgl0c71xCY+kPVeP61cX6SeAIUUNAURpqTxzTiIgaKwSglOW/ILQK3z2Dv1mXElLkItJqnTrAC37ThAUYKRbKjP+G1Mu2uanlnQBpiqgtMT8zb0ijmuYg8cAcK+TEBlaiPLCGsJdx0Pqoev1ouB3+uMM4NNCNhYtr9iWBDrqZq/5fIKsfCSdkDOpVViD3KEe0lwgVGHYICnScDnkzVdiCo9qd2c7BwfXcVsr/J5C8bpVmfXMsQP7FsUw3HsW3ef3owSw5NS4i3/WRSvPQTFAAuNFNex9d9OpcakaLkk8RcE64GW/ucxxBNZ4zOc08jrLoxXn9UH3MZavA2q6r66wcU23U2EKGqjw8TaR9VPk3zmDPJQWqfNolWfbmJP8p06jAv+VqYu+x8RjMn7r7//j8xqC1ECQPF/0aOtRnANcOX8Lhp9CKxt4dMubGYQ6R4AQcjcSODt1AwCJglrHfFU4FCjjcTY+hctG497IRM4rmjpxdEttqcDZeRLGOgILdJJxjmkswLHMgQSVyctYUa01H/PLVwG5chyRT2cH13TksimHyrUmADxA7ESggXnXrr4Q82svks90bD69F/tPPwTA6ChHQyGa0xMWHA1GWNyluNlu4m6/EFN1ALzbj40vfhHDncIdNr4kKA+OdlILZ/tocwmLtY2ScNeTzt5GEjfbpZtshyuMF0wuk+b0F62IbC/38y1byDY8xvec4pDpYGju+3YKjtA1w3etDCmmW6WlW8Licf3rlHPvUDaO0A6xoCZHezEDk9jeonytjQJs7BO/W5eMS0E/+5GsrQQypAt2eQGX8rAbGxvQ+qyMRdXKZwSSE8DW0INLoRbacwC+gyCVaLmmGA52l+OiYVyvVaO9sFp4Fioi+g12tSbJnCqUwqUq+lrw1Ipz9xR3sNGqEQDzEJ8LwbZ2GXvi7URrA/NODRnyfabmMqtyHB4eUF4/5uZbsbBQBZxJLz3kNZUUNNRzMF49JShT17Q8KSNBkP+pFCyPty9uZV9V5AMuCYIJP/Y9NEsgJJ+cx6foJ69DV66n8jFb8+WfedomeaGEIVGdX43S3GKcAMZOI5lyziNp0hqdQhGjfLRstfqzItKX+wX08JN8CgWnIqMQ5DZ/et/yqbMDaqBftk+aWi/5xDjctTe+Fu03fyVGlYVidN25oCiS04MtjJ7jmFtaiipyONNeSeWx//DTGG19GVU8JMMGttty9HbEg6JWVFEFAOCqqNz9yFVUU3iOXfIW0MrwLygYx8f9BHy3FxO6Dd3YuoyTAoya/YKXS06nDB9wN7fqAm8EZ0BKWEy6WJ0kEdajoSq3yctBPPGHtqfBgT+CO/x36QeJg0ZQSyHI51hYImkJd8fBA25QYA2LaC4JOunuYeoeoYHRSDTagKVD6a57XV2/E6X5q9EBqPafYS1O+liZ84n6Lvgvay3Mgu6A7BlmqmavrhC1i4Fz+LRWsNCMCSwgNNPlZnSwMBdW1zHXXwK5p2KXfDfv/SLOutvUDcLQyDqucHPpKuUAtriI80vLuQDeNZldLLijjYeY7fu0S5fRMweaUaEjx9x32sUM1zyDuISQqjWNuZyRj5ZLrT0PCCIotMn6TutmQlQ3bpV2xUoYuoM2yFQ5HcBOpw12vHRNzaiwYJW5MYHuclqEdKBWRbKKnUJn+j0B0u6Xce0B+9Uv/HJyqK5ufX4lyo1iEMGRMpVLCjYunhO8XU43PNqMKaxD4zECYIJNspV9DYco6LxS0GW6TCPkKlsCJ7w/HMeTp7to7OloutuvYQuA3rW9aW2iGJtqdywv29j0VLK68xSLQSqFTTdl/do16D6bGhx0Sx5TuKVhITiUyTXPvPa5Mfwh8xfzRb3CI9DR+ue8OK55b8Tb0WXjrZ6gdtwdxPh8NqdNdAESFeXi0jwA7bOkg15SXEWdMWfa4/ZaAlb+1p0jTyqWAGEdM1YHEHuNP1lfp+cY+HdgyrWrKnJDF5YCRbMcwVslY31TCUEj07kpRcbN6QIVe2NJ8FtBsdBKgMcpT4JZlb50kGxMX/Z2N2PS6UQp57lSF8oRRB0xTyOCrvDTOnsv65lAVPSvINFsL0YVfp7CopIK1tUw1NiwAYZNpQq/ck+aYnJHmWwENFpPnckraQZfI8N0W47OYjrnYIPlp1tPGm/aQ/62iSoClTtX8jkHQVzmWpxYCW9qXYI1bn5bbHRBX1tzGVCAI59UQhAsT8/DO5vSK+G5dO0v0uV3CkggNBM+ZXPLd6BGBeja6mn4dAr+OndU/q/+3f/ifPX63Rwl28O62n/8UUQfK4JCHRAot+gYXEGtpsby9Rya3rj/Xoz2HkcJVK3V27jD13JZjUC3tn47Ztvr0T3Yic0vP4iT/j4WSx2mwvRFIxurwxxIUMDfwbLSTZtKphsb2wBsBVUZi76lYQaLi07W0pAwupqOcvInR0W1dGy8Q/epcWAkBW+6grZDshRmxVqLQiE1/mfsDfRNQZDQan9BfFaAk2BaHrpEdJou/wnlneOeG2+rNRfIu5VMrkXs3nfuWpPL4PJF2Vimhg/KAPkpVmNu1wUjuq3Vyd5mjDrulGIsktT0XyJAMg1vyp8BQJOBoEuOCpMmrWbyKM6cuABDLLPm4kpaweaQ2zmhWbX8ylhfuZMKAjo+3o/J8TZWhfUs2F82SUG9YJkEIgUVuqRFK9PxX2Hd2+/E02d7tL+MIoOhsTi1AK1LHdemnjFDnjUP8pJ/yjkrYAaXGeujdB4VAHDOxfRueCqqUwdBMSd085RxLAEp44AKr31DfmkBcq9w3QU+l9aNki9PsdCLA4VctQNgwuh9rh8fD8OpW65mcYrR0tICQsfzCgFtcmlizvFDkZt/jtZLV4WIBEVMTemxT0jLZ8aIuacwUq1UmgmC1sf6UXPTynsmyMEc+Zi0WqzysDR2t6BTypkB4NwKzT4cjGgH/Wb4xJkKFay1Giw6PTxATvbxYuhT8kgVAG3SeiOt+UlwP/Llp/foC3ftqbTXUhEnAGRC6pacIp+Zh7yP9ezk9M52emrAIMnoX/p1oYnrCU8dYhBkGCrbV/CPz2tNKVtZPN/9Z1/mf94JXJf3qXfSOb8WqiI/pS00896Zsotcp7JDqVENa0rWppOO0C8Vo5a6wCh/8OaeMWxDL8UbeMi3+VpOMbDlZGr5smV4po4Sx+Kc+qt/7x+fSyyBatDdj2NM21PMUVug7+12T2ZkPEnhSMEf4gqPOwixm3FCgpl6+v0u3M4SYTpJYWUlkjEAmcFtgSrcc92thJThlX+tD8sYTEDoSjPnFBrYPDPYKgfx35FOl/YY59N8dinOGfVwYMS4B/Z0Aa4kLgOky+t3o7lyAztxOg42H8fR5n0sQRgKKyzbBkhVm/OphcfDk5z+s3T7tYj6QvTRis8+/0l0Nj5L4lcAEoXNPeFquPYgJXUYRI3Kt2AUz0BwCo2B2hSI4TGdM8FYxCJzA03SGNB14rdTWhyNFbhtu6ODMtSZqymw2HK+WLbB7dRLCb4JsNmygsGyU3nOGIwDPAaHnSoxRR82l68kIAo+rqBwIwMhzqVKjlSfD7CcHOBxvib01QWcdtRNhvQPwuPpbH76UhF5XUZ7/Hgjer1xVBUcrjlYlQBI3u50LIBMoO0ZimS27kCVcwzL0arjrrsMC9enVSWt7jJAWANEy4IUZflOoSJj3cOJbrytBTAE2nJlDnCbiq2tTTyBh9HvH1On85il3aUy9YEeWmu9i77QneyjH/soZrfl72HJp9WRgqjwICDwsoIjg5WxKkoNBN74FffPsOpzXz8syTOVXLfjCFsKqECq4Fe08lGmY67lCg0yTRDMPjUPyhNMbQeEdPqXoaPyHIC8eCXO8XK0YFWGdWTNJZzCnNM8Wo16vHLtStxuneFqdslX0ADGElkEAOoh39sR2XsqDdsiHXnTF9Yl52VST/kmrW7kKadNcc+8VHDcRCxoJ/xt3j4rp1H5VPr2S1qyJpXXKHPaeJ9KmfSm5SPTaCxbH0e103rTUyOrrDb3BXLPg4FzE6hnUaauIdfatG+K+H0xCCUmCCnW3UE9KpLx2n5/FAfHg9jd78X24VHOJClWPmX1ky8EwkK5cbEgj9Uo2kF5DlCl58Lvqbd//e/RNRCMClmOFpluqsCiO5yWFYnLtXZMYRFNJk4s7aXATnBffbbCvQkZ1xpzWI/XYgogcVLn0fMHdPA4KnS6zOQ2PyW0vCOXdqDxRSsogZKAVKCKW1vFZB/AsLmlOMTUHbt6+9VYfuHtGJ9Nx8bnH8Szj38AYz6D2DARZrWxudbKdcxpCIIlcP3u61FfuxudwSi27r8fh08/gpkPUui1VmqU0V6+hrCUotNBOFutaC+s446jDBCwo+0HePJ7acXUcR/cpfYMQHEgwCkRzo/znIcSdVZwjXueAQRqcze11FJ1lUutjYWmoNBRI4WFBiuMgt00HWXnFz0Hs2iiIwb+VqhFoLQeaDNsRzu5BTbJuLpVuuMqGdPJQE7+Xrl+Nd785tvx+jtvxOLacmru434/Hj16Eh/87JPY2XBlhFM7JtHHWh/uP4/Zky5MhtKRIeD03NQAwSmEAVmAfcBP2gXDwYAuVasDgM4hdHS4NT8fraX1VCDnKLx5wK8FuFWx/nI1kBY7fGVQWvffnY5lNi0Zd6VWwMtVLSAHlwR3LHT5QUZGYNw7bjx23ij0G7oNPgpCZUrb5im73JpLC3h383nsbj8jPS4wfOv2SZ3BJN77+PO4v7EBsKP8AGWV8Ck8cCkU+cWGCsTUKfcMlO7Uw/BCxqUQpsHBXg4ETGMAlOh/2+KoZC7j5LtN9ZkUceqGJGbeCbqkqy+vR3nRkV6Mi6lZLGpDSMWgiwAnpScA7girvU5mb718J1662gZsARr6QwPA51xed34G//CMMWIIRcHIE7lkPJm3POl9K1DwkvSmPVQrgYDfXi/UHykBHo2V+YUVrGePlu3H8d5GynhOwVLz8rBAmlaali9lCvITrNhed5Ky5o4tI4ozxNXA4tKI4GHJkHWR74yvi6htrMyl+Xo0HFKAN6xXWnH0uUCZ5KMdNCbpmGBM2einOMLSv//lRnz42f0YIGsl0uR8SatpmwSVbL8v6n/5Kipioot09N87v/uPz9duvxIz1XZsPv4ytr74CepzJ5GyBUiUajAY6Ltw9XY0ce+OjnZj+95PYrz7CMYecL+Ry88mZ+Vc37l69VpUF69F73Avth58TL8CBgCBcxBPcgQODeY/KoNxUbxsIx2ia5Gz+MtOcEYwEEbnfXkITFnXC+vNSbMnWBUTzHbda0eH1RLJILxtvIQzlqdAJxkAW8FPTZdTCchzerqCu4T1Kq8mZXiG6znkrpakgnRvpqm5+iDnPfVgFLS1ezjBNAJQTqIdUQ/aaRxP4Vb7aIk1AEbXXuL8wEyj6CGcI5SCgHjGG1GjTAWOMu2QrIfaXtutcM89VtR25OhyCgvtEwSwTivOnodu0mP6xMOPTuLWrdX49d96J15+7W5cu/VCxg0PsTa2DzvxZz96P37043vR3cOK1+08h7aA0xDQ7u88jVM3aIWeniAnD+X2RHyR0XV9l+YBOdrrxgSLy6v061wsrt/KY08dGJsGrBdo7+piE1dsFouynJZBr4PrKlNjcbq0UJ6s1crRwEKsN6r0FW1SoOAzlZ5zuk7hrf1nj1FeD+MUJeXIviSalJrRm1mNwxP6GnI1Y5CWmnsbtmvnWPFbKOtS1ODJEWn707X4xf3H8bP3Pya53CAFoeeF0le280VbtSAED+VWi8Vtmi4Hr+RHIUPlNoKPBwfuZA29SCdGaNkroGnNCkIAnNN1qs05vIEVFMQcpiPuFzSp4+04MKcS84iKg73ncXSwGVOd3ZihnRokK1evxze+9Svx5st3AUHKJW9DL07+dut9pxnNOB1E/qENzkpwxLhRq+O54J0YFjHOSRscUBP87FTlwrykXcFxBUDlKLKjqPwyRESPQAvSQYzkUb7m/F7qpqHkgJ/tHY1OkPtR7B8OY49+7g1PsYwNFczmcZezagZLyEIKEHMqkzMeluZasbrUpN+EowIXVHzS2sPzEbFsW0HTor6CtxOv3U3oy4fb8cOffBgdDAqVqc/ni8rKtyqm/Mmnefgq5KyojtyQRsYr3/3Pzuecc0PH7e9tRQfLYGrUgXBYdrqLdNTIjoEwagrNdReje9SkKzp6wwnXFFQyoxOAF7SWAwY0SLcBMHAUc+y5Hhd76OWZGTCcDO8aYwdlXOA/Nh4B6DgPTmtBYFHzWGPRf4bOdSF+uiS8HWV04q156mZcgqANqzXmo9J0K/KZGPd7AFUnTX4nMXtGiTG6GdxmkDXzd3VJc/l6zAD6ukEHWw9j3NnEDSvjXs5jggMyzoyv49qDnGpOOK9gHjOQ8Ly1DgRHY5FQPqqzWNEwghpw4OAQVuR4hFDDpMZ/pgE5zATqednLPMubXGgXdjZpdBHSrQVAM15mmTCRI2xV3CjnMTrdR7DULXPtswMvblig8jE+WW0s0TY3JEU7o+C0XizHUVVBzqD/hLTjI1xl54AmsKM4KHHU7cbbX3snfvWrX4v9jZ2YaS5F+8YLMY27X6Nv3VWnUnNpHNofC03nS2t8e3MfWk7F4upaHGCN/uL+k2jPL8byfCteu3sDMNkFELQsTmNjE6sUK2Jxbj5WlucouxNbj76IzQf3YrExi1tN3yYtzuPp5m6cVFoxt34DGR/H/sNPYhoFVwcU5ttYqIsLUcLi6s804nh8Hg+ebcSPfvFRxpmls/yR/cN3B0Jc/qagC4DypXCXgkO/+a84HAkLkf5wvqBWp7Flyz6FZ/mTvO80rHRF4Vld2ymD/7P1mE26Y1lbNv9cc8xHys/ZcJDn2Jyf9lPmnGc5hkcNFbz6wp24uwZgztCfAjJ0ygnM9ouAhXwJ1in+Kl6Fnv9UljrTRpEL6ZS1rFcqWPrcQQiTCkjJv1ojSQ/TCZSuiTZeTVrpInByW4Xr8kS9u2mVAm/EOo57J7F7MIiD7gB+0/2dwsqr565Ds1qxypv5aDFTNxWiL0MjSy0UBV6ABofGju1StARBwdBJ2YKvuGOcHnECM6Ai9Xn8aCf+3Q/ei/1BH++E/M2W66ncLIlPaVEIFi/u2XClyzRe99fU69/9B+dnE4DGCY0Igx2jSU5Lc6T0PGN9ANAMAOSymSkqMoVLAtONcBsHoLCn2IvsbmvTmF+NaYDELW26+1sUSj5Yi25hH+Rdgzm0uNS6adG4HpkOc26do8fnbnNFGl2IRs0dY7RWpuLG3TewRG9hap/F9sNPYxMXd3pwQLl0FkRy8vDc0vXoYWFpCd588U3cpNVcebD15NPY/ZL046M0mykg2u0VrJg74bhw5/gg1q7eipWbr8dZqRF7W0/j2ac/QkgfY6m0ooFAHUPo0f42oObgiSPKTg9x0TvMSFsErIL4woY9cR4uBayjDfPsChirD7C7OuXUyaWkS8a8ALx0RflXzNuy4y46CQZybXAPC2ByMqCtpillfo6ywxHmlPQyvaBvfNft9rUU/S5gwtlJywn36c78nStKUF6GPNScE10bLJ2cZItw+TJ2Iw1/4xvfjDeu34wptysi/ZjyywBvA8VUhn0qMGazMh0uKxweH2ecNA+Pp17uu1itV6FHJZrtFq40QobS09/Z2z+Mp8+2AMszAKyFlemuINJzGMPD7Xjy2YfROziOmzdfivXr11HEgHL/ILpYTXoFI4RuRFmXsTrDAjWAVIXWn6Yve1gMG/vxs48/zsGTnMbBK4+OhW892KeG0pV/qQ50pN0JHooRvel3+sNVKHAmNCwGe7K3oGXiDmkESy6ZMxS7sNyLn8VlEroW1vifywan+H7iXFTDRIMu/IQLnyuwcPnxGppYyK+/9kq8tL4Y1WlAEHrknn30BbUgU2vAhwj3//MCxFSsVNuqZ1Ny9UpRv1P7BDByOgxsS5nOWBDE4VuuL6zfjPnVG7G/vxdTyOOyy9mwLo947Kh7jGGwE1O4yG5gcDahlyaVOKBaW50+8otxxHe9hvm5BsrLZXJYzoAmgh7za3eisnADcDuPg008D/pwpTkbi81akFUcSg/osLi0ime6FMfUoQLOOFDkivfO4BjyHCPDJ6nwtvZH8e9+9nlsHHSjguKo0wYNHGOEPRdR0AcLeAQLK3fiDANpb2cjzjqH0UZRS79D5MpBzanf/1/+l+fT9VXALGLj4b3YefB+DiBU6pVor12J0+kqQlOK+XU0f20+OrgBx89/ETOj7dQIrtur1FewcFwW1Y4ruNZn0Yj95/djC+AplU5xl1ZyDuLwaC8ZQEtKppDJsiPtsXy7vnQxd9YwuO0OtAKam2s2mi3KmcuOG+G+DTzhi85AElJTVevzWGkep1lo8oqBbt1dshVEztC2ZyedgpmwRKtYR+6worst4DuHSHCUqYUltyjKw3GwnKpYPAraSW+Xe84xRMOV61l7z94Y85ZBZ1BFTpcp2oSAYb200IatVgMgP4nNzWdxfLBL21EitMsYTbaeDqHYFETjVXyjHjIud6nQCKusc7iHO0SHUcaF/sq/+T/zUTChIG22viokpyHolhmPKlY+oIAQ4lwziwU5wyc/8F0QGj6Lw6YMfBeaMrc3oi4OVNy9fje++/VvxMtXseqoy71HmzxSjfka5Z0BzrgznsF8hmXkWSvOkRQHHIypoAwcDBFwCpA/R/hH8NJxHB0eRa9X7B+oheUmmnMIRRPDb4xQGJ91fpjg5tZVTsD27Ig6YCmBjP8N6VuF+XJrKJXs5LSEQoR3RufxxaPn8dMv7mtD0+e2k76mxpfu/qyhFCw9LaNkGBRA0sCf/JHSOUkXYfSQJHdEchaDMdgcfBBYyUfeKcCJSvDd57NetEHgdvL/qaCH8pzQttz3DmF1yoaDXwmQPKcb3lpox1ff/mq8eusa1rVKEgXlYJH5ZjmWQZnQWZnwur9PcEePB8PY7/TiEGCyjQ0HzHhbTwfufF6e0BAR+CE53wtFnEoZgweTm6YANlhpS1juc1h2WlupIOFlp9V0ewPc4G4cUc7lHE1XF+XMAdJrzZYMdSRttSrhL3hA78MVJb4MJbjkUvrKbZ4LlPMi+W082f3/XMOMOUiXoeAxQtwVyAGV55uH8W9/8H5soEjTQqT/9Lg0SFQE49w3FG9MHHElGXycNEZWvZ7xTPp66h/85/8lONPE3RvHzrPH0dt5TEIsthaMtjAfQwh7DMPOABjGrk6GhzFzsl8csAOzH/eMdTltAQakDbq3MzCalfGMBSdBVhqLuDqjYta3ROSf64plNgFRU1u+mSH/xtxqMprrb89gFNFcLZW9pUVF3va4LuHEADt1KKnVFXgnREJUR/ZIDNO2eARLibrxBw3r/mGY8nS08Rg3FZCwChgckm54LvDnn3U/m+Cu0CiZPwczevtoIdLK8AiRU3KcL6VFIAMaW3T6CQ+loJVxEZfnUCAVTHw0zv0vH8fmzj50Mt5HRclDwEu04KXLkBM+sxGFGyPH6t4611FQyHgh19N18zaEM6zgs7owumLu/kIFkskvrRRJ6O8cuQQYDVFMQy/DAW4nlXvqoUicPJxBeOtAQbkWl4LmW3Px29/+TtxeWYrnjx9FH3qQY4YIZs6GtGSC2+ao6Thmp08RGOhPXZyXKOMaFpHMAo0CkOESBOcI62F79yg6uFKunV1ZWsQdnk83We/g8BiwoC/n5heiplVCe9M6s21aq/RHCVNUEhq/U1n1AYAjnhvggqtEPvn0XvyLP/0pHgmChlWkNU1qWIqcUQDu0OJgSwbhARuxICnLl0s3U2FxjbJz5JJH6HctaOmcHeIT+aAW4sV32uqqCtfwXgJdegACDW0ogJb6CJw+Iy9kp57nxhN3774Ut66t431AXdNrCdp+mu1qCC10p33kKCryoZvZA5gOjo5y1UXur0j1jBHm1nYUkqEPFTX9Kx2LmQqChhasdUcJwh/GG3NpN+2dW7saJRc8IEdVeA1qZ/hKr0wPb3DsZqvkCU16AovyhqXolLFKHdriTU0oI11v8pSmKmvjyLnpAj0sLzkx21MBSxgfC+vXYnH1Ckq2GisYEc5EcIaDswoq1MFBkGfb+/Hjn38Q+3s71Av+Qkk6fiGNHDjLEWbwodBRU1GGGDOUl4O/ENHBnxEe1tSb3/4H531ATB+pOGmNzsJaqtQQYuNfjufaAXR2xpF4eCanVmC+AypOLMUGzHvG8+YXV7F+VnIjhJ3Nh7iAfUBtEY0HIwEE7kuH6ZGd7152MoUd74iQew+WnT5Bw40CzIL+rnodnExjot+K5srtGMBUTpbubj+KaQQQdsgO1RKsNgFbrAHdzKu3X4/60s3oohWf3/8gupufp7Aa20y3vdWOtpOrT6djb/dZtOfamOu3Ywpr163jt7/8CHN9K91h53KNNP/7mOeztBbBsfOGA+c2An0w4ozWLewhNVIAYOwlhPm1WytxbcGR1vP4+Mvn8f6nj7kn4yMI0lSQEXBkQKihq5svGHsWAHEAQRd+d287D5eWWRL+IJsAmgHfRABBpgDXsv7phSAmwPsEDKFimsCkOQKMIGe8UctAlOM56ajSSdeZ7/aUfxQWrYVXXnwl3n35taBz45VX7+LK7sbGJjRyjTc0aaLwjO9UdYuxXpwXKECngtCNgwZkI4W4Bw+cTsXDh89je+eY/piPdruGO1zGcq7Tn4A01voYuh4e9RBqXLMFD+qBJ4auWAJYYHDrngqAtuaEfwRrOD7HAjyJTq8XGxvP4/s/+FE8PUABq3OgUcYF7SmE0YEvp0BphVuvnGVy0X+2O+nGpwrGTRrsM9skH/ElaZUrQhBK6SrBMvdUhj5fxApTEfMph/hs5gkYSQ2KSs8grXX7oEAKFBLKCaXvVKkcYQZo+JLVs70qNftImlqm3/IYXK5roUqb3GjXV/ZjwavmL59lvN0y9SSoU4K+IAZt7TPp6rLQxtIVzLE6ThfgdYIRIW3c5MOliX2UF4ZFSU8I5ekuTK53dj/QrAdFeP6xsXItPffbNDxiX+XSWfAjBxSh08BBn85+ek7Nay8AE804woWdPu2k9yWIuitOuVSLU7yLrtboASAG4Ddpz2xjPiYYUGd4OM4i8ACxShmpUl7Jv8TbXYpcseLpfEN46qSLUfL6d//R+dLaTYAbd+3RvejtunCaDKiX8/WcIKl1cuXmy1hhrdh9/iQ27v00Ny/wVCmPdFy5hgs8pcXXijsvvxEzVGTzy4/j8Sc/wPzHVMWN7XnYCYChBTLj6C/ENPju2gAZb4ymHI17UaJxeRhLtRrNhaXow0tHWAlLa9eiPnct/f395/di9+HHcU7e05i8auc6FqTn+/ZovEi/sLyaI9tuye9Q//HelxTSoSw0QhmBm78SjcUr0aceRwcbdH43Y0PWVZjpHe/n8h13LW7OLeUuFh7IXcNCcRKyDOui/RFvLTutHrvZkTdjP7pZWi/Xr67HFdwJAf/x5nZhCaY1V4COb0yK1IVKqTu3+HKqQK1SisX5ZtSwkHZ2d+IxlrrCJEMluPEpdzvlyO8ydzGApduJoHFXwU5hvBBIF91nQJxybYOxLl1mmd1R+Rl3Wq7UeR4mRrAV7uRkhQQRfuXuy3H32tV48ca1aLaq8cmH72cflqiXKxlkulqFt5um8s7RPN6O/BcxUN2fMsCD5Y7wHey5e4sB78INV2u35+bywHV3qvGUOddrOwIuiLlll1to5cCZzVcx+482aQk5XtDr4aXQeJeDPofe/8//+v8VHYDboytpTYJ/jg7zvINEhi0SwLyZZOUG35N2thr+MlTgqqgq/OFmGTO1Rm4tJe0y5EBK02acEKGW3iqdnCvoAN4QN1ihwzjwt7uXnJzgaZwMcw5tTqpOLnAwUTBXcaCwyDjXfHMn8xPI+GffFhWWtgVgZbmAnCCvO+iAx+m5GwUUtct2XbxsbwIh9RVk7RuvzS2uRXXhKnWbiUMAaIgbP7c0j2WIzGJQlLSWSN+VwKRvLSynTLvUtH+4lRbsNF7FBC/D6VJW0aV+U8bohscxOtilPRgt7QU8DmMeWIxYrE5ZmsDnAwylk4ODaFzspuQ2Z3Vk3D0APGCpqqVK0YYH6LgYQ6c85gEsacjDTknLsQTPo/E6AAxAOyVNGjs0U0FWS1jHLrF12d7U3W/8B+daRboCx/tbNORZWng5N5DGudW8DOZ0D4PCQwcw9rchCIBCRQy8e2auwCFjCV66Fk4mduCEXknNmQuZ0QIunLbxCRZU0B1H7IDJ2MnF5VheW8+Dzg8AnIW5ety8tQ44leLw4CgePHwaW5sHuMkSbpxaD0MuGUQznkpTC1mEumRXO21BS8cEhcthWdZPxnaNrGCii2A91YSmgRQFw0Akt3aadUQ1LRpdeV4peCovGJeOyaVjdiK0Uus7cqh2dXS9BYDW6wg8z7rW0mkyMmoyXb4LlzP5k+8pAOZNPlUsupXFdri1/e4OIPj8MYrCeBtVoQb2S2p1gcx8tNLJ0yMN6YzMT2VrO5xqU8Q87SdDBc0ctfQYR+ODFady0JfuyHwGcxs7NB56BsBaT0cKtdbn2rjFv/Fr8eL6KgBdiS/ufRHd3U6U6dvp01HUSrhAs4AhxXsw00yJ56ljthc65Ua9XM+5orT5xIGWIRZ1Xy/kBKXazm3Y7YPe4W5s3b+HIu1ClzNA1RkLWCZuKVVZxEI8hl+f545GxnAF0QkM4dst0p4dnsTP7j3DCtQ1HEAIvAbJkRwjWagT1otWSc635CWIFZYiLhV8ar8b0zJkMDGJaWdUgjPwnsBjSoSST7+nZ8NLK0xr35ftp0NhH2gEPxbroRFMANBBEZWtO6ybJtPJQ6eAJECZz8C7VYDHreXcRVweJ1feBUzLDfJ+bkMvs9OWjHtSrpZdJs1HCunwv+EJ37rSeSFR1jUHDbyum1FbuJY7CG0/u4+MjjFIVgAYrLzWElb7ArQp5wYXAwfAeNbt7fr7z+FZ+ldZIU9niZxQhsbP+QDgHxxFmXrOApThgChl5YqlC7A3bODc1SmsswpurwN6w04fWR+k5+bOMTOUn9tzAWq5cYqKwTzgKwfsXBOsqqP1CZZ5pCxYVEV5VjGqHMMw9py7c8Mzg4PtmFpYuXt+cjbGTHVaBUJEBsabJJwkzniXkiQh+Z27MPOZ5jgET9opJDBExjr8ZwHOpfMJW0dOmc6vfMuRM7P0ky9WVovrytoa/v8ilkQlFleb8dabN+PVl2/mSNnO/kH84BcfxX//z/8stp/vZedmXEXhSsYrrBstjqL6fwGF3nMEm0vcoFWOlmVLfVZNaj24KUNbJ9tGZTNGxH+XdjmtQQFOl4vnLHuEstAiEdAFNqiaz5iFwFhBI1VlGJcKmp9MjJWY02usCukUOIUnCyJfwVMaGtcsz06jCBo56dQjA55vbeTZEta2OCc2CZqgli4sHewSPzeozFiofcf16Vl+w3BltHOCLMwi4KlJJ9wXHDPGZdm0XQskxSsVB2/6XyvXaso8OX0KS+idd96NF+/cjhM0vYETXRXPC667YerMedZfZqSigKHWl9N6BByV3mk4+dkVEyPeumY1+rmFSzyLez1F+7vbz2Pz/kfR3d+AsY390Qe0rbG8FvUr11HQ03G89SwGe8/DQ/ZdFukgmrvITNVX48f39+LzXcBkFjDHy6BQ+kEFJK2tl5SWmn73P8/xU2WiJa7F6J6aLpN0OZ48r7XkPE+nUbniyWlcgla6v943D7MjI61rMoC2DgoBDjxrGuuQZ+qiRHP7ON/QrpgoDjfD22PnlAKOuVMK/OXE8Dxe0rLgH8vOzUPgQxWi/CXP6GWI5+mu2ybqZXMt1pf89pc/bbO3jN9lyAL+0EoyBu6+lYavaq1iruNME+sMZemmrs16g/4bYnUXRzyM4M9RFysP2XJrNMU+p9HQ1jGgnzyKXGfoAEB3H8fpisYXvKyV5uh47yj6R9tRwWJcQGZm4cuum5M4Ob0miK0ChFeMOucSXacLuSP4eb8bLfhiCmCdoLgzBAFAa7WqcDVO6IAc5cZq4ze9RN3Pj3C/j3ZjanH1NrI5yk6VHexE//pSOxZxK2lsg7inwNvCJCwdDrhIcHg4mYtkSXgSpSClFQEgTE8VFg658ChIDSF0uRyZU2MqeAWTkYhPp5bcvIkreXVJOY6t7d14eP9p7G3jUiA0WZCAlkwgsF6AGlVL7MovVtM6eaEoOzV3xu9gjkzgX1NZf8GNa1kFmIMOTWvNFRsJ8N6wTNvFo5dp/QOTqn9ylQE3heWCPkUagVHulCmQMH5Yj/wgnZ+0gjQJgjTAkbZ8hntZ5yyQMnjLqB66YyA6E1mefcN3XTsHhDwKwYmxuprGbU+tF4zlSLp1lP45/UmgpBJaGU6P0WLKuLBrReEJhbMIyFNv6l/0WTOmsSRbq1fjr/7270aTa4sNwIIqziKEtQZKAwB0wCotDp+jblkUDdKC9brAICAocPaBsSItb77RxzA47mNv8wFmxkHMLy5GGQE8oT5uzuHk6SVcHzABJ3IqnETiUrptrGXPIzlHmf737z2I570prBNXQCCsgiD9Z2/b39LMXkteSV7iKuBtf+Ql6OqAgkc16j3sHxyG69s943mMW3eKwE66B0pxtsv/6RXAXz6r4E9TdhULpjLvAenNBEUHBVQEAq1gf44VODwGAPDEzocdrD5DcMUIvhvM5pZv8LBWjRvNesi6A205ERm+zwEW8tFdzmWQtKVQ5rRR70X+z3bytl380go2QXF6o5Y/lhfgJQ8ZczuvtmOEpTQaHMa8XkIDWs/gYVD3VJLwifFSZzOoED3U/GDjMThXQvljQdPOpEfGF0/jhLLHFCwvu89khhdII6Ab252hI0sA4fhgD/f5CEMIPuDeGI/zdAbPor0Ss8s34ryJNSe46o7DCyfcP+liYVp3vRjydT8DB0odCXd0HlMw4+tJK3HCfpFmzirY3Yyp+bVb5wXzF26WAqWw5TpHvidY8Tsn0+r+6WJewiUZJQPB5Elg/0l47nIx/zoNxBFiNX0uh5IyvBR2z/5IjoMZc9F/Chu/zcRk1oO8+c9vQVhQosO4bk8iYoVwmWHep27kd+lqZhryylUApjFT8+WXQpdgyXO5OBtfR5D030UibhYCUyS0HvyyThLQcnWVsbDc9dfOzVFp6OTz2V5cLQmeayERWk+4Sisgs7+gXdbM7+RHnj6X+cM4zuNzMnQFUNOSPTpCATjK6D2EslKbSy1dg0l1Xd3SaSRTaEEgJHn0APSaxZKpL67GjDvAaAleCID9KaNIu5N+J3o7zxDsLdyMEQJmu62nAEsaBSw7gisw0jkC0UM5/K3/6D+OF199m/rOxFKrkQcotWrljOu6cwzcxgPUV0ry1Z1X6qRz+ZrKrHvUje4BzN8v5qudYukCpQDDJI5dAnfg7uG4PtC6ivWxsLoUCystqtOJztFOhh48oVRr3PNK+j14+bwSw3Ij/tsf/SKOohKV6WpaDKcAGE2l+fQ96e2IYnoLRcKD3kNskoHpieRgN6HNHZIq7o4+hdW5FZ3NR7kvZrH6SeuJvubt5OEingeP+CwZOhKeOAPgVxfWorp0Pbenc6mcsyGcNqTr6myJdGexmsa49273b5/MCmpWSN6DHyAq/KQFOcLypq7es+K8k6dpU8H71t56SHlrY7tML5/TNsotVeFd6isvW3ctUOeeNq/eiOq1l3Pq0u6DT6M8PswYrqPhbuIqLacAfuveBJxKLiZAifY6eGhnKAnaoPvboM3O5nCVkDqawugvrDMwxTY4V1MvZIJlbf6GCtzh2+fd7std2p0R4drxSn0hd0xy4wk3Enbxg2uOc9t/eMpDqAyJuPWdq8emzx14QdZ4O+/SVmuh2nbDWPKioXR3555qLVw5zzlIMB10TpKl4PsipR0so0hnGyBIpMAKLCQr3F2Zik++a+56hOKScRt+HxzsQwAsOxpltjnPLR8s+g4OSADJWnEhS1fYyCfdzKLLsq+9l66MPwUKL1IPrxngzU0YEISM7UEs4zmXWQsGus4+Z3xuwltmFWjMUCVgzM48nTYBgllIAXZaP6U6aSUgrhCEq6p4YCCnKMgYWk1q4VwoTzkyn0CfMTCsM4VIbT7GvFfzY/smHX75NvaWICPL+gkUkH8V662KGS9gDbpdGNODrkkB6HmGq0albouT13P0kPpqCXpOxwyMo9uh25uCyXPGnhzp9mW/jtC6vd2ncXq8E2UYW9FRMM5sK3SDikVH0ReCh/XLF3V2IKKCu/i3AcKzSiuu374TzQYWTOksyqStwnS6RzmYQ9meJVEXHKGLS7oGnQFu1DBjgloyaTFCzzx5Dm0uQA/7br82ibmV1ahhDeoSlqjnPIx/hNVwMO7nqKDTtzqHh/Hk8eN4uncUe7jbf/zeRxlQd8TROaWCkrHjDGlQnwTB7Cs+cZvyPBoE6Ayet/9TiXFf+o5QQKeDowBOc5BjMgSYuaeL7svYsrxVrM81T/KAVo5iGzuXXpJOo8LZErOL12IK91J/xFioa21zhyXK1jqyL89wifsHG3we52wJlYn9YHdotQpcxTQh32SOonRVl5PkaSQKEWuNOubOSOZrvfDIMqyAy0utcCsdYYfnKdO5tAKuW5AZU+3Ca0MUjdOVHBNwf8Fe5wgr3LgkBsuFMnZVzMnoNPruVITC8lyYWeUGWgBNaTnKOtLLOl/KNeTiM8mUQGdfmFawhgKkKGQDKaL+hewK8rnmXrbMLjQH3lxI6470xmczWy1grhmL1oDyuz1T3NRzJC19M3X7P/hfQ0djMlyA6QY7WzGC8FOnfSqltkJTaGpCdA9IMZg+ALlzkqEtA2Es0gwtzBE5VAyNcQ+5Ipgr8uZ264IphCssIJiLTjNmVsGa8QAV5x0qpOkykkQQseIUnXPNMkhtOTZYINQFMMamUNMGvw8BGdflGkMxBgM8Al6VaC+v58leR/u7ua2UO9bOrV+LcKswBNnBkeO95+RzirVx1bNIU4MZ73FXGufU5YlmCOX+/fej+/CjmDaecOJAh0F5QUISF5o3rUaETWtRectBAcp3Fw4HA1xuBVvSt3Q+CS41eNKU9iuwztXy3AhnzGtN9mHSLsIo8+XUE5+lnGSE/F+MujWWr8ZZ1VFu42+QmvQOaLn9kFNCtOyGx3txcrgdUwg2Ug7DwHzmwQPuFmS9rLfCYwxTZlRQHakUeUdYpPa9k2O/9tVvxNfefgcLdBjrV1ZjYaEd9WYDCxVXThecjM9RHGejA4AdOgguCqVMSXnpFpMqp1jw2/LcNNOYqvGkPu7fwF2D6F+nfCj4GRP2qRksFPkNS34H8PvT9z7MTQoOusP4kx98P8pTJzEzdAs0+chYtoIBT0CdbLC0R0BcSKGycwDJ7ZYMR7jTtPPfcnoHSsHdrd30I1df8KxWvpatlp6WiDLhyzYJtPJvWqpJP/K3b+ERvRc/PZExN1FtLcdkCjdTi0lZqSNnVScPQ2qAcAC/ujw0NxWVBtTJ/AqXNgvkj+3iL3U9o1yVvjxSd4dqPIXz5EP6MutAl1OObRQc8nHAeuD2bufjqGFFGwLKEWyURw3QrDeaxa43KiY37YUXjcHmRhtYcZ4l7JnN7vw0BQjSUfzPns+qJeAUtSzol5fFA68U9MzvVOYcUPeKIGYLEzB9jn+mLrDNa5kqr0uQlKG8kt3KK/+kDBTpvce/4nImzGtX/97/8fwEJnMOnQR09+e+p6yB6Jq7aa5CLJnGqQ1Om9HEF6wS0MyEUuwUUTitIK0uWpxTLWD23H9OALxkAMqxdDV/MQqNlUh6VweoJaYRfK0XJzuaTlL6nNuu61YYmBb0fMhyLcw0Rb1orIX7Nh6ASQ0SJ2NK4NRKpNVCqzv1ZQx4IvC11RtxWmlm7Mzt9Gex3DrPHgOYe9Gan4sSWtulgC7WH+IOdR9/inAZD5og2KWYX1mPUm2e8kdYJJvZlhbWcGvlFua6E82tLXVCOByAmIKZXOJjRwowWpLuwTjGapkxLMA961gzQGw8A5r1e73c8UZgKNw5msS9HAmkDk5xqc5fQakspRXXxzW2zo7kOaDggTaD/Z0YAX4zWI6eAZ0L4RUu62ZvpgDDWIKdTMdvD7X2TBVH/awLtQkP+7E9WkBaCH//P/wH0aCuWknzjdlouzlC3e3KnODs5HPnaKrMjNnU0upxDqrlWp79q5VkkN1NbgUe1/Qa23SAQWCy3e62bP8PaZsrdXgyLdIRTfCw7Y8fPI3FG7fi3/67fxuPH36OAOdMV/IH/C9aqUUs2+QgRIKinwgedCgG90iXvAdfUa8c7SRZsa0/oEoa+Unxc86o3zyzhGrwDPnQn8XqGEo23kk+yfNc95o8r5zY714ziuJmFLUllBeA7hGcp7Rxlnuuusj4Lv3h7tfHe8/gQdxkrT/rR+kFGJAVZdgntk4QtI2F9Uv74Bd52vN7lS2norly6Py8sGSlzBBX1Ll1TlmB2lYt2q12LACkJ4OT6GIBnl8AXh70BTCnEiefycl5HGMUuGLIlVO+LgHQ1yXwXPz85SsVOHzxlyCquEHhf6HcLx6++J6prNxfeiUA0ldeFQALLiU17c9nTG82FwCcr8tLd/7j//350eYzGo+WzmAkSH+wTY8PoZVuFBbaEEvBh5G1jIHBFDKqLqTayGC50wgyQ9IVBVsdQa8U7fb8RdwKYKNzZTbTCXiCpFnnwmmI63IZrRnQNstwhUeqWsEJUFX7KggZ8HTVCeXkzHaKU4C0lnJvMTsfpp0BbNL1hDmzIImB1WCdPae4jzAjcVFCI59icVlvR8ScTNzHVTRG4ZKeGeovY05Bl5NDrOXtx9HGKlmhbQrhYY9yXSIEc7t5gaN+rihx0wK4raAH+bqLiII27h5nUNc4iN2V856oc+Haz6ZL41Zc0lpX0Ta4+3EXJs2DdaQZ4j1DnZuLa9TPJYP0Xc+zlWkzRHH7cTJKa6S/vxnnrvskjcKSfWVMhj5wVYO5KcAyS04fgt6J3DKoDMZ1XZbcSYTUzo8UOOpYe832WlxZvx3fefdNlOh2bq2vO1SrzeQhW7rXrl4wCNNqzaeV53I6hUVeKFgRBqYc86wgVIKlK0bc8EKayofyAA2jndMJhCo0D393UM+R8oOD4/jiwfNYXL0Vf/hP/9AAJM+cwUcdWBd+kGjUPqeRJK1VHJRVc0WQsbjjpIPt0xvJuKxCbtm0PyciQ1v7T3rQggQ1YShXbph/8lhh7eZcPbWRvW+m/skvtoPrMi2lKcAFHSjLGQXZn7r+1AM6T8NLyonbg2kBj3seHnUc03gmuXLIdPJ75mYZ5i1XCX4aCxaFV0E7c1WFU28AbYs3bORLpWp8syTfYDFaJ3kgAZv7xXgAHAcoC/Yn1gFvwHXxzjoYjQFB18XjGbktVjF46psaYbqZj5OWHenW60prXrmWHtS9CKsVj9CYwmL1N2/lvm7ssT7PdQyztKxJAwb0D3di2N0nD/vF9MiyoSIPUeOX4YhTeIgGF3yUOfrX9vqFur31v/mn566tdUsqJxz2N7+M7sbnuUjaeKAZOkKWS4S0OrAIcmcMtEru7oulYdbmbaaFa0dDBToqew4QuQdfE2CbQ9O5TX9vMMIKA1RI3znGBAc0svEQHh6H1wFj0jnl41RBRTu6FlgALWaz04EQ00IzEMr3QfcotxlyhFDZNfhagfAzCLjbHwmChZ6QMWA3hMy5cdOA3xRvz1y1Ep6LvPf4y1hqV6O5dj06R04BmER75Ur0sHLGDh5sP4zDJ59iSY1jYe1GujKHu5u5z5wCAhbyMjbXzvOYc/a8HU3B2Q80qbe7g2t9AP7Sdi8k/bB4U0gKgS/WKMtkswn6A+rm3CzdEK2/WQBltr6UU0VUAGfTMHwJqxZAdF10xnT2NnBF93OwY8a+gcCWk1apxUJz1wb7oxhAQrjpY8FDCtuOTMinFpFM73fdP5dEraxejY3NfbpuKv7R7//7UXK7sZlTLCFdalImoOpGUxYXcm4iv6lxLrPTyDU2qUvs6W3SIV1h6t/pYu2ld2DcCtdN0Mu5lrhpblqHcAmWqSDg3w4KoDeZiY2Dk/j4i6dxOMK6HmA59w7iHAteq9f+Sc6Bzg5M5Dpq2pET3+kPRV7A0fU1sG780t/Wa4Lw6q76rL1kuEWLT6sxgSXpBLUEQdvIc1CVZ7X6pBq05RnPhDHNL72TBFcMiuwL+wYeAgw9z7vi/oPUYQTvuQGJ3o2j904pCXgHvUIe5EwXihs+rbdhJC2BBhC0Oy29gtLPuXso/mI5GbQQvCnfQck0HtLr09jBA2ks5JZk1aV1rOwuinQnNxL2+I3h4V6cgRHypn2lJeguVCcnKBz3+Ez+gm6ShMbnoeuGYrhjeQphAvQF78k/GkwaVUlnI5bIjLQznOWepQ54GNKhMJrDp+2zvuRvvV1ean4qIOVHmcuy+EwZsypZWvHKqvm+/R/9wbk7ANfnl7OA3saXMdp5FKWzAXXHlVUQ6dDUyForCGgZ87yMpeJZHjlp2hztCJjZoOuACh3u7qUlJ1jO4xZqVapNBAIZod6YR1PPRk+hRgvbgY5YTQN25mVjBCtdaDdPUKM6m9zGJpvwgGCLLqYh1qBYCzjowyA8OKPFgxBo2uNwpLDbbK0aA6c5srVyI8prt6OPMB08fxgzaLHZs1Ecbm/Ftas3o3HrzehDA+dCGc80xuda2f7GF9F/ei9K0KTaaOJSDxHWbtR16wAad752nziFIOOoaM88YIZ7xtu0gI2puM7YzoEi+Wn9bEsO6gjiWN2a+I6cm5+jX7n+UjAjpVagcU53hoHQMC2gzucIheAazCkAQEZJixkGlxmN8UJWhFDGkBdhFNLkdkfJFToS6Hy+G+/x2MOM1cHAdcpruFyKtriagxQAlRNmB1HD4vut7/5GXF9oRGl8FM1qsXGCU6CcomEc2dimx272+T7sHedUEHeUqVTR3NBXl9ieFATlO9el6vYqyM7/6zoXTYVtGmjrFv25hAuhcS1tpzeMqepc/MlPPwUAAWwUkIpgMgTccjG9dJYkrizx3GKUuH1xPhtdaDbq7gAdWDsgc66x1QIDvXOARJrorRgXTgpSBwTb6TeugTavjFdSgKxWnPshUyvYKALap7C6R6SxbZdu6TbL9ykX8rXWDCXZZaJbKjryr9KOKgbEZLYOLwLq1LWiEoFeyoULEXJFzfkQJVWK6oWiUWm6Xp4W8zYE5KCJI9ORgOGRmgl8SUP4CoPBEIQ7oCsnruLyiNMZ+kNO1TuiUjFwcA7eyg0WAOs6Vqtno+ztbsTYvQVQxumeJrXtLR7LT/8WcWAt6FxyS7vzRXqnSMnvepha4vm8dYOohery5TXemT9foZHP+DuxgU+BVCtdryLDHOSRGMG9v3hd1M3slr/zH567oaqHG6kpJbCjP7AB/yhYc9+hfBKnpiJDAWRBgSBFCcGUEe08l76cUOhRrxfbu7iMuNFqn8UrN+EF3VsJr1AicDR4mg4ZU4RCKDP4R6CROfyXbi51z7NDECQ7xT3VTJsjQEhqCaYsc22WOrhGUWaWEGnv0B5dJpkghQuGdJqB62AF0BLMcl5t5XpjNxYtnRb1c/JuC+twZn4NC4N8YSZK53naCPA5OlxTaClneHCIZu6nRlTTGbs6Q1M7HcN2qvFzayvAwxHdE2gycG4ZHQ10UTPocdEWX+5mUwxKFL8LC4jv0Mnt+z0gx0OU7BPPZnbr/jJKzE7W5fVs5LKgR9kpkQoKjCyQJNQmoQuW8pvpBBHpbdypIlDh4tZantmM+tCShrl0y1PodYegqcuZ5KEcdeMLKeJX3n0nXr+Dtd/fjnYTYaoqUPQz/5L5aX91bom08AnADkNkDNXauJNIYQloXZWxGBvpMQyxBgUeASnnHVJ/0+TOO9JXEIAH5S3jwcejmfgXf/R+NLDcHSHXXe4ebSO0gCd9q/IUQI11ppjSJkM8guzI7bnoO5V7r4u7p3UG49h2FZrL9bTIJaHtsZ/0cjRa3N0457lK0wsFI01NrCWcAyXQyE/j2vaNvJluqH1Fukxvn2Xu5AHgaLnm3EPrrFu4sB4zWGgDQGvcOcoJxg5sZTzTZ5K6pEVuE2Asg+vpbtNfuRNOTtGJDDfIq+lW89wZPJjzTAE22XEMXxvLlbd9zpCXho1H0eY5w2ToNK0qbw+z39vbxJvs0E8F8BQsLH9cvgquk/b2tUZBYVgpnbqxaEVrAj/mIInhEmijeHjd/FKx8FLGfRWj8dSEdIWsF/1iOtPo5UhNvRs/qVa+kswXr6nX/+Z/ct5Lcx5BoMd9uJjZDgFhulyjSge4nCatwmo12lgzy7hfi1hFdUxymcI1uUMYYbuzH19uPokHWFZukjnXWo4bt16JUmsuehDUeJbzgCpYk5X12xG4bg6+2MgcYDEGxndbnEPeEEmQ9HU5qjYmndNdPMi5dXwU7ePDqFC2gfIOmtLGqsGPAavto50YOe+Neq8Cxs32Fa7rVh2m8LhZwuBoLyff5jkOaOA6rvvS+gtxCjMcHSAYgJaHRDs66cHzuVU8+U1DE9QXVb+YmsBvJ/M6eqYb57SXmbKrN5ykPIu2RrPyvDEemU5rLONT0h1Ak44adaoUQb9orq6E86B0+bTmIAT5uUZypl4sau/v7+FfexiP+9EVYCfnJCNCTwiYykPGErRyNw5jeViOxvhyojxlqYmpaKYTMKxbxgNhd11ChbiKZe9A2RArTRfQtjv1p8z1t15/Ld56GYU33I12w5FtAUcXWg2PW0m9K+1F7fLCEkTLac39coANvhPkHODRHcxDo5ySgXWutVSsneXprKPcXDC+KxfGA0AAOv35+4/iX/7Jh/HK21+NyvxCuLKgQ/+CcKQtJjUb69LiUdLT1UJB6WIPOqSDhoKJ6QTerpYX+Uu3dJEBDH1PLWeVqpY+lYEegmAh8KnE5V9ok7JMp+Y5GvI2bXRVzyxtNMRky1U004IhQKXlljtt02dGkotRbfKZMTSki0c+5qFSpQ/1BAr31+tu4ltL69369XVZ+9CPfAc9lLUutPwB2Lj+GeaEJ93suNhxRkXpaHejsYR3MRtDBxXpLQf+nNDu2n7PAzZ0ltPBuKubKhC6ldbe7nPqf4wRS1uShrzTFzelCGafwU+0JxWZSJv96FXopbXsdWXNez6jnGQePpdcUlznv7+1qu1PeT3n6cqvMLN5FUpGacLzU4nQGXph/jtPS72o29Tr/4v/2/ne1nNcHbR0GeDYfBy9rce5XbsdKWFncGuaWG2eP6AbrBA5opfLYwQlAPSXQgPTOY1jZ2e76ByYzYq6aNn5cQ7x59A9negpYWpg3VVdNq0bd4d2YboWaNLIRicn2WiEWQGlWWpQCZH78uVtYwIIjQBjOu/zXW0uIV18nYTjHzKbTKKZf1ZpxinC3z/czQ0XW/NLMY0FODO/DPBM5Uaqeep/FU0Og5ziGo/2NrB2jtJisRjdVIXZQQ8IkoCiPFz2sUdYGqewLQ5CnNteAQ0hF5wMImohaK+eQpvZphOwG9SzeMbpG1lzGCRbCiO6XvZkfzcXpedUDhjCnIsW8rqgj7FV5yk6Ilujj+UjB4Wc8uNGFsZdFcLcWp3KatMZA82jCHLgSSBWQwuEs7TD9JO0BrUkMkBNQ6uVVrz5xuvxxks3Y2q0E3P181zz7Z6QumG60wqeO/LYIJXJuTMQKtQFICp2uaGvsPblKzfwdYt451UaZsmlToBJxrGgnfFr6T7kUyvQrbgQ4fjv/vUP4ry+GgtYgoZ4PK71YGcv8LqzTQMUo33k+mqFxknYdSxGj1TtqewgcQ0AVinlIUuAp5Zqbv6LV6OL7iYAnqI4WynF3NKV3Jj3GIu1OPNkOWZqVYyzfkywKKvIji6wg2rSwZU2uwB752g3FUoDI8F5gz1k4wgQOceIcOVEbp8P1VNOoX9dnlxajxG07x8dpZJHu0Au3WDorzzRD2OV9NByi3XPEwwVp9k4+0AXk97VtqEuyqaxfj5JZ7tz4YCyBp8pYx5anic0pvJAPilHmmUcjivKu3xUhV6u4rgEQTc6lgsztpzWHB/5RCEPKtR0hzFH9TKM78l5zovViisO2peXTV98+iowkJQKllzOhbQEIVJhCQqY8L0J4RPnE7aoWxsZd82yGDygPYcYKXp/kwsjZOr2P/w/n7to2R1h3EFlcHwQneefI+QHhYVHhsZyjMvVajWEE1cMoFIgdP80n/OcDTKVCXQZjjsdQPA5rOOuMe5yjMYSvLAcPHNXAmndFF4ejVLb0TAtDgdBpmAieqlonNdtAL2kVWTbJYF0yP7iQr75rkVzrOsKKHgimmW56SkVDA9ESrcgtRSWIiDhPLSp+StxXluMo83n0dt+FEtXlqJ69W5Ulu/g2uNe7WwAfAfh/nhux+/u191Hn8Zk815UwxF0gBQmksndMj+XIdHfTt52lNUBGEqjvmqnmai12zHdWkD7ooGPt7EM97Aiy9FavUGbmznP0VFjjxrIAQEsH8MPniXsCgsFy2k6Wn32tfTP2BJlNBAS806LA0Zys4Np7o+NkzrKaD9BGy0Dd20BaeKsVIvW8hq4NBM9hOvETV9P3KQUJagblnnLZILnbLQXEMbGPO7YJDc4cGmbZa1euRZ//W/97ehiEY2OtuKFxdlozY4Ao6VYvnYHupRjQP9rSamYxp3jDGU0FxajvnoLSs7k3m4TLHf7UxdVYdB1rS+txATAnoYPBTwXvQ+2n2S/aC1ube/H443dPE/lx+9/Ea2128XcNZTs3u4uShJARsG7vZJtaCyh4AC53oGn+3UBDN08QAJwnUPRe4b1wNUsOWVkj/o4WRsaVVvRH46xTg9xrw+jVnKLt3WUdjsX9ddajVhZW0Xhl+CTjRhChwrXEVPoCQiiBOor16I7Pov9509jGp5p4CFN6gvx/AjgQ+nUTvsx3HkW5/CAI5tohqyzsfLZuVXeKyjtSvThg6OdrShhROSh/IiOSkGoaS1jrDQXAXasQeovTc+1hLEyBYLc8FaZkgeQkwwt6ILCugpXght9r4GTO9jAw7qozvkFGdPoUGH3AOAJZTTw5sbj09jcegSP4pH8EviUNBL76QVkUJ71bdwuB4FU1tzXUqvP1qkHVjWGkosZNFYKHDUfXpkVORZZkQ84QsPFh4z1U7e8T97OaV0Ez2rI4DE8etTrIGeVmMeDmrbvwYnB2QBDB6Pp5t/8T89HfdfWYYE0GmjYYfS3nyWD2QhHJ1vNuZwsmUJBOi0i3TtjXG4zpaA5d8gdZFzg39nbir2dzdSkon4LIjnXqYj12a9qcjqMvCowXKAd1R1WzvW66cbZ3kRvnqFhCoaAbAY2UkpKJLWTk0gn1NtF3MeUrcWZa1cpOxEpS4VIdGhr4QpW0WLsbz7Eg9yKK7deivrt1+MUoLacwe5mNOqNWHvxKzGpzuUgg/GP2bJO0hTg1Y/e089j6+d/Euf7j2IWrafLNyN4u9OwYEv9L2NWBsVrC8tYeOWkh9vPS4vc9klXhXcFYWourcHo8xnn6/aOoN+T6ALAzsWqzy9GZfUOQIArCmF0qc+PsFDpI51UZ/9rvczRNi0/lyN6rooTll136oCXTO4r42sAYh3lVAM0J62lmJlboE9O4+DJw+jDyGXnjCJ8khtiJqOVsNLtlNkafU89hlTEnX+GghmWrJbF97731xCYRnz85bO4eetqvHm1EUuzZ7G4SP0BuwpW0yl1zTDEFkryAMsHK0O+8awSQwpOrq61V2IAYLsLdw8+csJyCYuxMbeYMeTewV50DzZzhcLOfid+9vlmrL/4Ksq3H9//kz+NlZUVQLRCWsAb8Lz+4mtYPJU4BHhG/T1ArhEjNPCwixAPurk9msu2GpTvdA9PQ3PvRkH+dITVpY2JRSdP5uFUKPqZRisaeA3+dhpWUXc3pShFf3AUx8fwv3FmQDPjqQ7uuYBf7wHJNoQgzQQjQ1EaFlXky0PyVYJdnjVepwHi0bBj0p+hFF165zpez+w5p+7u5ajCPTrYgp+fYblhndNfzsZoww8n05VsR8eT47RqoWURV0eekI+EIOVSMMGSSMChTsqMhkYyAelVnDlJGyVKRVKknBzeqMzF+uJNwLYfn91/H2DpQN9mJnFPUWPaAlNZRQ4v5hxI2ugcSBO5lZvltLGKV6jzGCzadCK/IYdEO00XKwkCJC5YKd9WzTZcxAQpR0vQvJT7hcZczNH33eNuHCJPJ545zfMNlKv3jM1rvY+nAMH2/CrF8CR1Sp73zZUsBDNed6bNQ5UqFo2VKu5YA+uXX4urhXYRrDwVa3t3G2ZA89JBTYTe+FNqnUxpSQW4nWEFFpuKAiTcuTRn/ef37BDy0B7xGetqB+Z9rlimt0iZANVHewuyzkMzJpdlmSYR07fuKr8hmKNTjrBW3BONTpIBPIUtR5dgrpz7SMebhaN5OT1IJgGYTt3lGYBQI11SIGvoVynKdUe2jRtW26vpdhizdKoGZgdNFFJJLJNoPfo8IFjFihkCnHubj2Kw9RiL3D0NAYbF9ZhpL1HXVTQo9EBQKoKVLgCAMXSeItah1ufc4lVMfaxBmKGBKwCEpWZ3xcsBwOqhPm5cqwKazLawVnHFoakTfl0aOe1oNJpSpSjglQDNEi6WO0bDtgjtODrG6qizTO1ZKoZB1q5cibfeeTs+fvAAF7EaLyy141ffvB231pdibvVqtG68ECOURQcQ6208jOmMwelSBxbjelxRGc02c8ecPgKusus7tQXL66S7hzcBzRwQmPRzpHgb6++nv7gXHzzcjN/+G78bTzc34snT51h9bn0/Gye07bxUx2ukZ3jGU9qK42RR7ij2AFw8KnYGK210uE9fnOQcVY9JVUA8+nIGSzGncFEXN3Vw66gGANi+cj1mAEGPg3Uk/gTQUrj1BPQyjGultSJTCCLwlzvROM1Ly9AYqgOJWkNOD/JgqjMsNf74gMxzIeSouQtvwhFt65GhE7GFttgjGRfjKWN1NBSevbTkjJ06CjvJmRVjvQceFEyUJz2vYh6j0sP7QvaUa11j78jPabUhB+k6evPirUJeml+NG2s3o3vYic8ffoKH0DEKlvV3sYN9azjBqV/ypjNN2ii8Om3ypVjqPRi+mq+7w30/to93AEHokG5yUYeCmLy5YjWLjGkDhpQ08Zoj3Iaollrz0ZqpRw++3bfd8O2E+nssQIVnFvGqqtTDKVjHKo25BUGwEEKncVieBQlnznWqYU006XQJ+suCSeRBzxcwVBAtL0Jc0mgh7O3t5PQE40lagrVa02BAEs9/F+iRL59xf7tyazE3YnQPQ91grZwM0qelV0zH0Ry3XJnL2IZdWbjJbq44jGNjIlx180tM1OwABynGbqXEL6fsGHg/w5J1x+xcqeB1mNTNUtV0WpJOBD2jjRlzJD87yzr7ke2mrfzlg6exhHPbJNP5PEKVO7AYpRPsqJsmu3X1eyEg1tk8vY/QCMAARN2YGdbS8f5uHDz/spiKQDrJVQKYqwBhqdzEMptBm05jRWKhQNPcWYeXDOEuzY7mnUxOcxTWuZXGIrU+XC7oqgc3N3BwINdxUofcPxArSEtFTO73O5Qzm1aM5tcEKxaYxOqzj6fBcQEBcCxz3/5AmOqtVvzKt96J99/78zx+sYVFvVSvxm/8yttx/SqMuTgfbjYBt2JhOUVIHpKBtUxmMq5lmCXPdUbAZWjjtaYvzuMAZFBSThna2diJn7/3aXzyYCuA6/jeX/vN2NjeiOdc19Lex7Xf29+LuTYuaANr2PirvAuvuNmm4OJBUPZH1j97E8UIPYppFwboCyvG0fkhCr2KFeyu3YKBLqqDV2cojeQEed+wjh0lCHkVa8bpHlqOApUWinE2zw120xLp57bxrr+2/eYjLxdGiPkUPJYMwKuIg3vN8rwNiMJnjuDOzqLq6AtDUxkbS7BDSHhP9AwAX+eSJrjhjWQR1DLzzelDAKZUIF/rnkzgPX45WGHsSro4BUsvRs+ihLyszK/Famsl+ofHCYLDySH4dymjpCcrZUIZmkPpzLucE149RmljE9I/rajDZ7a1nK5rN3bgeTdYdXWKq8dKpWKThNyRWmCHRsmXfHc2iTHXGnItP9sv+KgYG7045j2iPe5gk8YUZagIT/AA52lfGeXgWdpTc6u3ziVcCgIVdz6fwdspNSgNroC0zVojg/sjOtSAtBozCWVD7Q1efqawko9H5+3sOnEZ9qRSutNOvTAB9ZBffIC0dCdUT8C1AVXAls/iyEleEpFnqB4dPcr4ns/aJ1SCpxAenycfyz6hflooBvvr7bV0DdWC/e4+brqWSxFAdh6V003s8JxTiMVoINkteCSiW3a7XG5aU9k68076iIQyR8FByVDeq+OmzS1fJ/cKYHOSLnTPOMzpIAXB9DyZ7VfIuUHtyVPg4ylByXoKhAaGZUPnZSoojlBatopKRdTEfa3jDhmaln4KUT7Dd5k9J/jCrGm5y8cIl9ay+Q+xWoyz1esAkS+IqcVg3Mdns128VQyCgSEOL10qGWkhvZwIfZE0n3NenYLiqol3334jPHnuZ+99QNtncnJ1DcB98+Xb8farV3P7/JxOJND4ljC6WPbOmTYSZSeNVQ6qDS1/GRgshrbylAD4CwDw/uNt3OtGbqb57V/5Rjz48gFCJM1n4tnmZuaxMD8P3eChBLRsNS9oDj2SZy0x26eOLhSVbcrRaNraB6gUuBburM9L8wzqU+d0KXmbLpXYBY2sbjG1iTLJ1z5xsMnJ4Nbj6PAgDh25BYxy7THCn5vemjj/m49l8Z1PQVdeSRDkt/WQTpezC6SRgpXUSt66aOhlHn7ny+W0K6hh8osXZSEIykaRjreWFejlb+8JYJbjkQeVltuXCSC45oDUXH0xWhWUDkr73pPPAEFcYCftkz4RkFz0BhcxcOZR4L3RWew62Hjuskt4hySL5DmHpzjr2mSMoJ4bhqAsT6B7X7k/Po5pZyIYJwRb0OqJFy5LTSFG4ZUwuDrdA3I8i5WFxSgBGltY6M4MyYPGpt29aDXqazdyFdUIEJ5BxuddrNBauiESJbho6uZUiNl6zklSoxoLqXrOBczsVkWeTatmFgT9Zy9JKKmXZja/HW3co6G9nkto7NILjXPx6ZXi5e9L8qNhEx2LV+72AabrstSuvRC166/E7OINABpmBJDTfFfLHh5G7+mj6D/9OM72HtJ4NL4dTkfLEKk5qJ/z/ywnNVsi6VTUaNNVOmCt0Yx5LN7yXDOqi4toqOnYOcZ1PEOIF65ivXj4+gBtdxiH24+is/Mwxj2Y2MEDysmYRJZBnWCg1LapiSGVjMtLOeMH9eIL5ftPHpFevpIKXueaTJyMnW/+ehHJauuqAYBOr9Dqdddmd722IOfjWZYaXyvHXXssOoUWJvCl+6+7oXB6YE2WStY5IgfTWJUEAkdn+Rzjppyc+DxtMw8Fnc+MvZDe+W850uc1rAOtr3e++lq8/cYL8YPv/yC6g0ksLy+hwFBOh924sboU3/zqC3FtvR3lKnzGc3mgk3th0eIzFYbkufjnt6Sj9OSXruiTh8/ig599Gg8BwC6WXPPKSrz48p14jfcPf/jjjBEedLo5KmycT7e/lgoBkQOIVPhaywq1bVQBSDcVzSWYuSVZp9MDoDzgaS7bl9aPcg2REnjoqwyrWLPsJhVcQWcvGJe1BUmbBMRJVDEwPKzJpZouEugcH6YX4mi9sbHLlqfllbmYt5aovGvZF/mT8SX4JW/44lOw91duQMLLvC4Vbd4wvX9tSH4jRcruxQtQLWRG5YTcAM5UDqVXTbe9BWAvGkIYuG3WAeVMcvL8AkYAlYyNjUdxcAzA4X7mAVbkcTIeRYN+mF+8EpW1W7F9Vo4nDz6MmcF2lM8AKMry/KDVqy/CD43YwZrf3niAoi7H4o3bcYDHcfDlvSiNjnLKUNISmXPX9qsvfQWeqcbRsycx2HmC0u5h5NRjdQFwHJ5nSE4QnLihAyRtuuwO487BQM9NGdH3na3NmFp752+cH+7uwIwRyzfuZiD56NmjON1/Fs3KVLRwhQ2iOzNeC6FvvMjpE6RPgio5fJGUhUADCwmCW7nSwo4xQcHUWixJ+ny+yEFAyx80yEvcnZqN+sqNWHzzV6Ny92s4YeXobD6JHsTxlH7PbHVLoFkIO7t2M93o0/4w9j7/KM527sWsAHURs0tXkxJ0bc1bF0YLYx7z+cXltbjS0N1vxOK1W9G8fjdqt16M8yvrMWovhmT/9BdYF9tHsbp+PUcf5bnT3mF0nn0RTz/8QTz/7IdxdvgUa8cycBix6nLXYZgeLuFtm/xDR8DDLiMrArkKZeEyS5FCBJKi1jbr+kulwPdmGxcXq6dcafJ25UAH4MMlxo3VLRL4FDgVkC/d3qQ0NBW0ZGzzdSKw56W4UWgNJaeLnPs6ck93LveOJH3ufkId7VOBrgBT8qOiRX85ooomxyo0/irKa607mfw3f/3bcbS7Fc88qB2Q9tDztO4AoOVWM77z7mtx++ocPGV+1qsQbsEuwypJDy0dmV7tfxrdTj8efPZlfPaLe3G0348u1kX92np0ELIXX7wF6M/Gv/mjPwuXKnrKnEC2uLQUjSZWL3XXDS0sanKHTrbTthnnM3aluzqCr3vHeC+AXzOPmHTTWZ7wOT4uQU+FpxJISkAKfyddoFdalfYk105wldP6QnCdXaDFrPIaGMvjeQfKXNVRyAjPQGczcpGA9le6ds6soL9z129oYnlaQ4POfoaHjLLL48kzPgug0lH+yjo7KzqnpkFHX5fA6sdfftGivOR9gcmBOjf/OMNrOtXdRMk2Z6rhOck7W0/icP95TE1w5wH2im8UZ0WAcuCwd5wWbrvewPVFiUGXke76jTuxO92Kjc/ei5nuTniUZvv2S1FevIrnhLzubcQcfXDS7cfs3Bz9ezM26I/d+59G3aN7UWi5dHXUQTktx62Xvxr9wXk8v38vJr0tmjogTSPWFtfjZHiSh5ONwQBB2bX09cZSnCIv7keoUeQxArml2V/5J1vn50f7UcPSqc8v5R50Lkje/uwnMX70UbxERW+225i81ZxL9ckXP48Hzz5CdJ1DRqfIGDDKBUvwz06a5CHjBq+TneUQX1DZ+8Vf42x2KwxKzxZRCe6UGjH38jdi8Z3fjsF0PTY//nGMH34YZQirVVcBDAIAc6uoG1/99Si/9qvR47dTJWZgrsopDHawFc9//sdx/OEfxWx/G6ZCgO1c6iFEWJsGTL8GwF+//kKsf+U7Uf3Kr8UxBNmDKQ83P8ey/DxOjzCvm4sxfecrMVl/mfKrOdWmQTvmYYw2wtl7+kk8+NEfRufJz3NaQzLlBcAJOI6E5uAKL+OG7YXVHCVzSkb/aI/Own3H9pQkMr4MejaFwJKThpHzoBpYgC4lU6C0zktY6n2PqKQhDX4LfLoWCkDOR9QSID/7wzjK5ax5J526O/EZ5Syv34w22jC3jeL5tJjpDy3bk24nBrhrQ1cj2DMKqRYF9MuVOvyfm1vOEU3B4GQwwJL07GGYnX5wd+FvvvNW3H/wAMCm3rafcqyzI6GK87Xldnzz7Zfi5nWXVDpwY/mlBOVcxz7u8YiW22ns7x3FBz/5NLbub8YspBrQ8JOl+egg7J5X/J1vvxv3vrgfXzzUHe7GAu7QEgqrsOykC5Sl3oKeVpLgJPA56dtZEU507tLvjXo9Wu0mzeMfNBP06U3Sw93ixl/KQ5KoHByscGCDn6TD+uO+CkO9l/mgWCYoGQFVZeO82DyGk3oJ+AP6Y2CYx7xTlIQiFQDWfbUZyyu3o7VwPc7KuIfc0VI7oa77WF2evY29zrP2rxLIk9RJPlLZW4+c3I0Skv7ZCNOpbC5++YKli+fp4wwIkDYtfgcCp8uxgLVXA9RyjiLtmFnwrA8swlM4F3pPsGqje5hTceoYAwsYFfO1ZsyelWL/+CC2PCO81YiFV9+K/Ukljp48iCW8rgay0NFLcLECruxM/zAaELYKDzcW16K9fjc6fbyRnecRx7sAXgcDDysTQL1y5Xq01u/EMzyMZ4++iOmRG7qOogUIrs4t5RS0bY+phZ9phhCFbOg1FTFSlQIkjimMvqk3/2f/1/P+swdR2n0Wc27bgyk55gaSGitogxtrL0Z1bj16uJ5PHn8cjz764xhtfYyj6kgUL0BQ4cmJkZKW784pOgRYj/HlZQQJW5Bc0l+SH2biIzd6tIN4u7ph4e47cQUAPDyrxvYHP4mpnS+jDgjPvf6tqL/yjZjgng4QjuMHH0f/8/djGeCef+XdmMZdHpWdSzfKZXRajPs//R9j5wf/XZSPnwKEjuQKBb50H2dj7erNWH/n12P2zW/H1mAUu7/406ht3Is58p+uk9ftuwl+J+WVmAxhLOo6s7IWp5j/dEVUqXODzut++P3Y//m/jsnjD+NsDKhJcUoSjHJyNB3nK+OKCklyuzwnc7qlFumxbOTG/JqMKgDCDComwBN5TuUyh4XqetIOlpExpaaxKl4Ko89Ib11A2TmncqSlpntDrlofAFEOegBOHieqhSIzONLns1kQL8HjcpcglZhuopa6dbceOWHW9lDHXHqGBivA3vjbJG7fuBYL88346OOPsDhx37HUXXVgfXTlsvNJ9+KdO/E3f+/34s23vxrO4zIWerD5KPZQQgMYf+PJVnz+yf3oPN2JNjSfxZXZp/3PzsexezKAFrPx67/6zfgX/+yfpcvVnsP6gO62VVpabxvIX74X9L90L131okXd0BtoNhPYXBopl/ic4JDzU32e3xk7B3ByJZDKH4KYp1OktALl4zNc9ARDPA/pbnjCGKrKqN93niS8QLpiQrC0PssTz1x/LnxZXoKt/+w3BwVKnueXapyr0g76k94VTNmyC28HDuJFHaw49THt5WqLJIaN9j7/SJEvL/m9oJDJCiCs0hc5jYpPR1UPj44ArF4qVK13FzXUl9Zj6e7rWG1ruPa92H38eYwPN9IQWaTPG3g9R1iOR/Sp07Dmb7yCLLUzpDbBkj185nr9bnqbzpwYDQ/hKegCM7aXr2KJXo8DLEQHMhZmTqMBDV37rkvsBPVzDKIjrGLnc573AeLTEd4rhgYek5b/AUr8FAtQ2thG+5EupLG2FWryYbun2gu3oJO/II1XL1660QuzjbiGaenWThtUvOf6Th+iUbkNk5ldaJUMrvqTH06cdudg1/JmzOECitN1zlcWzeflNTtf/TcdzZWX4tZb34uVl76VE7T3cau2Ydaz269Gf/VOnKC5z/sHMfrivej+8H+ImScfpTA3br4apauvRPcM4EBTLVwHvLBcn/zkX8XBn/23URtsUNwwJjC5J+G/9tpr8Vd+72/F3FvfjAfbWH9//j/GLdzcNxdXowzTPR8cxJPhTjw/PIrzUT1Wpq8C0rUYXn8pdq++HJsI/sHO02jT/luY7Z2Nx7H5k/8hRliRMcJVgWHU8hM0XbYT2JQd3XGjOe+cwFYOJJzgtmt5jx0FxpVOAOV/yfmFLTdEcEZ+OxpzuOLUK3fTgAbHuzvRhTlcleHmq+nqnRQdK22dI2jAvW17APTc9w/LtLO7G4e4HWSB5YPgo/HtAbWrQOmhNO7iU2+h7bFExBBHaifUM7eaAng1UXOVCc/5p3AtbWMWngBBtvHaqy8CANPx0Sef5qiigCFPuEO2E8RdLeJ+jgbarywuxLffeS1euF5M2H/08HE8erIde/RNgyKv0GeLAIIK8HMAcK86gyCcxxuvvIRiqMX7H31K3WkJBHANqjQQDIuBJqwxG8JLgDZM41EFc3NFPEs8S3DiVa0vxWyzHSPdd/LQnVeZ9Q/2sZBV6igW2uozurEF94I5lCu4THSvedTzgiWenpJg6Dp6l6iZOjdMIP0EY0F9aJ31mvQejMde9uEs1l8TYI8qvIIMWfezsyEAOIqJE+Cd8oKsOdcSZE8ZcnK+HoGDhDnDArrnyg+ecUDzcgRbsbSgbAE/jLPZh17mR1rIyq7KpCiXfgIAs5flUdpuPNUzUGrNpYsJ4ygM2m08cA7rEeiPY7BiQH+529TEYzmP9wPGjVnqfgrwOT3LwZY82GmMYseay1ADdHN+6qVCk+fSQlWKqFdWn64tLN8iBJfxTAiq92Rv5ya3ECWVWD6bj/qXt095D95tLtyQVpnA/igKAdj40Mnyn8hv4D1HEb1qejpFHJRiCWQ+w0cWeFrsbOHoZlZQEJRhLsqxOr6de1dUhmvUziVRKze+Eu987x/GtXf+RpQb5XiCm/PB/Q9j6vaNGAAAOz//fgz+/F/F7N6jYg4X5Rvv8gSsK3ffjte+/Xsx9+I3Ygcw3MG62392Lx7+y38S8eAHUQ4IDzGq5Va88car8c5vfiuq61di9+lhtDb24g1M/BIM8/RwK/ZK3dgbPo/N5w/icLsfS42X4uriTQDseozX7sQ2nX+MpTJ/fBgLy9disLQaHz39IvZ/9q9jsPEJruQunQDT0+bCEqTFKJX1F96OlRfeiaPRaRwcumCfjsf1O8XUP8WqPM35cONoAlw5Pwy6zDXm4+ba3ZidwiWCtqWqE68HuQmrNPaQ7jFC60H3Mo3UdeOKmnHVV78WJ7W52Nvdxjrei87eTu6gXZ85ixp0cxWJsUVd62Q46lvG1V146V08giYWwG6cIfwTnj3huytVkNOcC+eh8FpAalohIM++sMHUIBkYQXz9pReiimD8+c/eyx3EcxNY+kCwUDjnV1EIWKUHe3sxxHu4tjBH3abj8PAwN7etYRmtDidxDYHyzIojLIIvSmexTXvH1Pdb734tHj9+ENvbuO640zMKOfUqrFZp7/QWeBHrothgoxNtXN52u3XBOwK4QkLNbXvVo0fncmrOORYc1M7Ba91K2zOlBabFCxhfPp8rOmaKqSNdANaFBY6KO3VF62TSPyoMAvhdgVY2chCDMgUYX87hzL4kPwVT5TRNv3gAkseizkA7RzWVpeIsG3hLevOcU8iMC/pcrrvGGnIwipv8dgnfIIaHO7l+2nW9sFD2QcqeIkiejtIqoIIhl6kX30lzueDAZZLSUlTwM7dkmxSy7aopvYbDg63k5xq0uLqwltO3jgD+I+4ZJ/RIVkE4B34sC8WTmCBwUIbKouBB8y/q4y1DJNJahaalnVX2CWiUW5lx31DDGXLj2EYBnpgd9FN6AvlfY82n5FX+FQUU/9669a1zg5itOiYpBN042It9rJIxRDYTC1TocsY3rk+Rga4QN3gVmWVk75eZO53AJVuCmh2f10mVLgRfkuks3BiQrSz+p+ZYwmR+6zf//bj+7jdith3x/P5+/PhPAD6RnnrufwkgPv886hO3CDLTSswg8DN8Lq6/EF/73t+Ka29fiy146/HOaew82ojNH/6rGH7+46ieHKUWb2CFXb96O1au34wBpvvh3hOsjFIs1xpx3DmIPSwe1xi6tbhbJHWGTpeo5RynlfYaJtRS1F96O1pYhHNYFPXuIYDZi4/3N2IPS3B09CzXnKoghKSLJlLXalx77evxxu/+fsy+sBIdyOEKCJlKZX70dDee/fmP4smP/nV0nj/GskOAKH8eIfjKzVfi1ty1qGKV59IfBMTR+u3d/Xja24/t6VEMycf4Ui6WJ8PF2y/H0l/5vSh/7d3oVBQegLJ7Er29fkzv7sXppz+J2ecfB/Ze0kVr1Dl45cWlWP3u346pV78eHSwuj4c8P0CQnjyJ7qPP4mz/aUyhKGZpc5kWuo1TxjbhGQdKdJntYRna9dy3rl+JW7jH/+6P/pT7tRyI0vt3wKSHdSDTL62somCWY5P2lMmjWZ+JIYC9cjYTv/3mm3FnfTkeAnYf3PsynlLXDrxz+4WbsbzUih/96KdpNcsDup/ufmJIRrfbpXPHnWIT3larybudACXNYc8UymRK+VjBEfGwpJzgPtVYjFNAxe22tLg8x+Vk4A4qWicCq5OoZ7CaZrFo6jECaF1654YDM7jsLsfrHzyLzj4KiH/O5XNu4HikENDxlCdfOB3JaVK1WhmFVwUkBNfC0srdoN33Ek/gzLm2yEieUIebeU59UiGR1rYU26+5OUMtrU0NEp8fUef+3mae2ueWYuki22zoqAUkULhMTeve5W9uOlHQjzTUMOHDH6T3pfUlenqGibRFu8Nv8Fa/k1aqMb1VLOwy3swhvKM77PGhrocWAlxtJk5IqzQQtPKoq3MljdXm6YZcl2YkgFQFhvjyueQt6qIiUQmRhGcQeNGda8XkaZSUbcvUF/mYAXTPsBg0yFMn4ZGZv/P7/7s/uHHn7Vi7+lpce/VX48Zf/fux8Ju/H3Pf+vdi+Wt/LdpYVaXGKqxeTvdKl8NdNdwNJs8EgRGKTwQWwulWOK3g2pW1mPf0sUYlms0qjM+7znfejUYNV8zv5WjS8flZx42F8eu4aKtrN+LGnduxuDqFxna/ufm48tJr8fJvvB5XXn0ThoMZsIWXb96Ju3/1b8WNv/F3o/nyOzlsfvfuely5DjBC/NLmXjQfPYzGxsdRmRziVmIxVmcB/Fpcu/FyvPDub8cC7dvrnMRz3Vm05T7gN4Q4J6czKAVXUsDkum5lmJI2lK/eiumVq9Eb7Mf57v24OXsaV7Qs1tejdGWdZ7oxwZUuT42jNjuF1TkTFZh/lu+zCEVzYSmuvvRyNK7Nx2mdPnGZdIWOq8IUdPCTew9j8/N7WFrGRnjDlGWUzMrcUqwt4NoiBFWslBrAqMtML8dRpxs9GVnm5K3Aj7o9ymtG9eqdmL1xI4YtmJZyBjCJUwQqAgbW4TnWLJfhQwAAwHBU2Fn41Su3o8Jzo6VSjBswEvmqg2vwUWsWiwmfoJHtK2W/yw8J9jmCzBstnfMVsfIcLNnD0vvWu++gIBuxy3fjf67nbTXrUXPeIkx/uLcVnsh3c3UO4McafLYZi2fVaNfmY/eoH4+ebsbecS+eG8uD51584YX46MOPsMiHMeyfxNHxcU7Qd13oaOAEYYUJSxqFvLK8CI/VoJlxISwn5YG+TVeLF7LABQSFRjhw1VrEkgGUYRiuISxYQlrLWiPus+gSOfeSdPDC7eXPnJOKy+6SUt8LS4tpoXmmDar+YlK7ViAgRF/lZq2UJc1yFB4hdVVDYX3Bd8hzRueMt7YWo4pVP9VeyTm8zlsUJLXA3IndUAOdTb9VcuaAE4gz/ikYlFA24wH8AAjBF8ZxExAENMoWhLTInFg/BPycOeCGKIYPCgARgLT4CqDyISeZaymqxJzyk/WkPbnLNP3tDlGt9nJapee49Gfwk2UapnCpoBvZ5tkkySNcwzjQ9VdxZHtph0fK+nb3KhWnuzEZG3c3KHlHcHfusR6PoO8aeq3e3IgYY8bzoo0f5/M8M4u35D4GdTysxaWr9M96tOdXsp4zpf/Vf/UHD9fvxMcQ6BfPP40vH38Qp5sP48rRTtyCcDfhozv47FfXb8fVu29GA8bYP9iF6RwJ1ZQXowuzVnNcIrnRwpKWoKNrNF5B5W/e++VfrQW1Av8whLlQvJ2J7u4hjcYygLEcsw0SnZzH4w8/jfHhOOavrUR1Cedo+U7c/M6vR/3d2zBHJc5Hk1hfXIkXXmylm3b8MQL+4YNoHmxg+TyLo+HBxTQZysC60G5toGHXADW4Oba2tmLUP8y2lKotyliL0so6VuY87YLA9blo38C1o+xTmGCAdp852syNVYeOlN16Kbbo5O3HXxS7zJy4zRS00T2T3yQAAgnHRg1Am5qZx2WejmEXa6Vzirt5Gtv3Hse9H/+E57EcYDBBRwY15takjk0FjiZIH0fUxwjzEDDYxo3eHh7iNhnHOQtPQut2Ornap4wFMTu/hqavprU5PEAQeuOYxYI9efYQBN3MM19d9K5rlSefAbIe0TnbWkYZIGDU8Wy3GyfQaLz9PIb7W+lejY8PoRnWI6AjeGqRZO/KC/wxlpbTRqi/ltezrQ3SncTX3noDC3cQXz58moJXpt5af3lwFun29g5je3M/VgDxdwHElZNeNHBDtSofDwE5hOetN1/N0euHT56lYDnCXM73DPxXgdlrvPFwAFnzdiDHl/lfeiJpBUGvjAdmB3Gfe1pBrq+edN2cdjdO3aC2txvjg8047exmTHrc2ab9u3HiVBVcPdMa7D/t7UX1dJAHWB08f5L90UDxua19H7dcVzh3HKINzoscZ73gR8GIWhVHcSoL/kKuSKeFNur1Yny0z3svJseUf7gX/d1NrOXncUK9xvu86RPXoo9I1/Uedfcc3z78dEIdc9cd+slR3vGF1Wd4xU0hVKQuc+10u7mcrI+lacjF+rqRrbMKDHc4veTocD/dW2naQNbdKWeMVzA56WNoCG7nGAko5iHK6Nwt7lzpNYxZrNAzR/5hxFnEugSrzGAgOHqfU63oP5qbaYbQT3k8Q44quRuRu5MbJwQv/EzABdx4GyOnM1G27n/obIxidsZ4hCGAqdxAWTm74mQ4iV7nEO9jL47pU48IHeE1TC2//dvnxua6288wl/djls6YQchnQfYsMNnZ9Zp0HijvrrOuJHAzzNyRBd4p5JsWyf/8WF2+Ei9hyTnymLuqeCNfQJ4CIhPyNvB64SFzh4b4g5dzohZwbd/81t+MpbtfiWfPnsWnP/mj6G09iKXVq/Hy138z5m/diZk2z5P1BPeiVpuKnEAOT3U+gyE/fQSYP4snzz6PL7a+jJ676ApK/qNACbdw5YV449d+N5ZefC2eP3ocH/3pv4zexhcwIdZQFasBDYx6gxHGoMckJ1eXqXcN6+E25v71ueXol5vRuf1q7Lfn495HP42jD/4kzvcAlzPcFZgY5M12CgKytaa663Gj0ooJgKgFL3n6MNyzx89xSQEhXSw0l5OIT2HUyxUtbr00hUIY9WE2rCe3NHOE+JR/PdJZTg1AOYEZ9vZ3og3IG4c8V2POAbq49Z2jYxi1Go0qjizpEEXywbKAB0qAltN7TlNA6Xn62g1AtfRdsuYk8wzeC8xanLQptzLCgvGsXCePK9w5J5F8Mr7DW4H2s1iZIbBHzDVr8cbrLyBcvbh37350B5eupatMytHdOYiXoOmvLC7GojyOGfbpwX78gjo31tfi1s1r8fMP3kfIeCatVNkHd4rMnfpSYJpgg5DJm3FCm3Q9BWdVLy8BmvpmUq4IQyqcWUDIa6YXNO25CcAh38o8xYixwC7IB/Lg/fNcpUMJhdVnjiiT1vqNiKUb0ce62n70ZUwApMqkHy7LFNQLN3A6FZp7Q1oa3YHn5EiofDoLXaAx/4rQEYBOO2lY8oWrblyFVIFm0m1mGteC22MAZDJwY1gtNejP32x1VkxjgJLsY9rSPe7E1vYWZTkaDQ2dKgBtTOPKDJ9zCzKPMHCduIc/afU5YCo/6z47N9a5qbbHMFq+yEKZ0zXP1U+jIfQqYoJFfQRBLFjy0JW3/3kY67KfRpYGQBXrrQKIYd7xBG2Fxw2ruV4+lZVur2Shrs7BdBTe40EnCFYXJSBwttrtbE4XT6HXO6DUwnizHys1LOfGvOcOk+LiVZi8xUvB5UoSTgYuNCgPy0g+Y1KTeFXhTsCkz5dW4+U7L+DuFC5AjiZB8CJr86GxmWc+zEuohbHk5CyDfOjsamMxbr78btz+2nejPL8aO08exL2f/LsYYo24lE+zWg1aRsvevPlS3LqO6+fo3N5OWioPN+7Hg+0vA70Wk5SKAmRlbpfb1dur8cavfi9e/pVvR2VxNo72TuKLn38Ujz/6RZTQ+Ddxzefp9MuBjcoMTN1o4VYZPJ+P8dxa9JfX4jH3P/vkJ3HwwR/H6d4TGNx4IAxNWy4Ds/lHAaIOeOoYpCm2JINF0YxPN3H1cPlcF+y+inKy046cg6abpLDmGREAowH3MZa7bp7rKKWvFHQEUoZ1+s/B8V4x4RfwzJ2pyavb6WUccX5pPgU2V09AB/8pKCnR1DljPoCOQq8lY595cJLCUyg7LC+sX7d0kqFPsVLcj/F83CUPXE3qqptpd+dGFjwnEMlOPq9SSTykHF391eW5uH37KtbhSbz3i4/jqDsIHM14o7UUbwLY81UsC/L42c52PGtW4zWswIcPHsfBIXSmrVl3MnRjAQrgtyAopFlz21BM5/EXd3hLXWNu0BnaKUwZl0VSTO9L2FAoFTgFKJUVeVzgOIBPevuOa65EUYh1/7V+BWU31zWEUG8vxlR9EeEb5cioYQS0WMbT0hDgnStZyD+VRtbwDJ5WoQngggYAt3A16i++HXH1xeg7P5M65Hp3vjf4XMXtW7I/AI4hVumjT38aDz/8s+jB/1rr1rvVbgEQuItaTvwuYGgKi7oXz58+TT6fW6BfUSwOrAj89pHp8pAx3BB3/EkKkdYRWQ2itMp4W/90r+X9glx4LHQN/VLMXwXgRk4TAgxPcbl5VuDP3qAc9yjNwSMUghaoB255bvQMOCL4n5FZxibJx5isu+ooZ4YWjBVqsapYxKpsG3VRKbumWN7zhMw8+0hiwHf2tYdPTdXaS9y2yvxNBuJxGd3ffhg8FEBMYgW4p3BYUAqJHGGB+Wn9sMgw/1+6ezvN5AIsFSjvI1wmhUz+TQ1gZbiWjJz3rBzp8sU3NJPbfc+v3Mn1wOPOUVwhr6u4hgqKBmQ2SuDgumcnbBxsxaPtJ7E72IuxJjgFuFtNEsb/UMTAqPU33rB66/V47Tvfi5VXbke5OR14M7gZw5g+7keth2tzeBxnfXxJTP+Yn48BjNRBOPdgkmcPPo/tj34YE6zUs+4mwjGmJeo5y6GwomXFi84TrirtJVz9Nars8Yonsb3xLD758BfpirYabeiBqHDdmE5OdkZuWu2FaK6u556PrnJwlLcEs8w4XQWrwlHGnIrBPYXWDU/VgHPLV2O62qYvcdVRHm6lXjMGSU0cnTUv3VinyNinWsjO/XMDVM+SOYUxU+BhXk8Ym5wAdDJ5sgSCAA97nm1+AajcVsugtHkVwIn+hhGdoiNwSxf7XF4qrDQAEjCaa9TjOmB4uLcXd15+OUYHnTj87Iu4iYK70m7Es24vPsRiuf6Nr8X+Ef37bANDuYwAFMzcvn431t79zTieqsfD938cMwfPYu3GHYC6FjtffhnnB0+iEvSlvUPfZ9ySOhk7s1esgzE/3KKku1fTOJB3aJr95kYASrblef4uN3nGCdOuZXWTUHlM4DfAX4ChylZ3UytFS0m3buSxAQhsTlC3RtYBOmj5JIg4DYnyZ3OSt3lS31ksFuTAmKCTvT0ywZikQ5cd3OPpcS+qdIOWq/1vOAVzMKfG5JxQPAH3jDw6LLYGW2w3sz62QRDe2tym/ifxymsvxfLqavROZpGfszjsOmUFi0y+gBcE8f7eBu4k7vcQdxNvz40lBKJUjrT96++8Ea+/cj2B3OlbAqBxPkeYnTucgxa23HqKAcitmGOccgJdddVVMM83duPPvv9ebB/2SZgcm3wuMKViz54zE/5zzSlxhluSuxU97/FKY47nk2kvXqbxn3HVqTogaEf4LkTWV/GwPwSkHOGlglZS4BBsEtT86u/LlyXzjDt3vHQH0HL96kWOmdyG8i8bzT/v5PP8F8eK3zCOQvLLFykp10GDs/NC27oVz9X5tVjKzVrPM67SBfx2OgdxjJYdwrWeUpdLtZIjyFnm5bpM6UvCFOBZFOwqjMbi1bj+2tfj+qtvxPz6UpQapcDDi837z7EOP4wzJyE3Gjlt5OjZgxjvPokp4xaULfPmwUmpKGTcomwZOEfCpAR10GW5sXozlltraOBR7BzuxSdf3o/nbv6ZgV+YPAPPamHsY30iGKW+eidar349AqtiABgM9jbzmNRqiXbiijpd6HxwDLNhEQKm3W43FhdX48Zr34jm9Vfi8QZW1BefRquE23KGxYk2zqkTpFXxOHIpnXUfcunRi1+N+Rsv5yHmfRTPjBtQ9ru465SNlTw82gH4EDTJmTzgpGEBhHZC95y/BSmcxK01LA20PGeheXnWPrXPaSdMr6Z+67WXo4lM/ugXn0b/fDZaWB6/8/qLcbVZiY8/+TQ+2dqLxVdejanFVnz+8HHygkLrvDJ524B61V2IEEaXlDnY0rr1WoxK9dh98mVMufcjbcjzVARn2iynyRep0KWz/UVd5X6tNHvR3Xq8puuvJeMj9uXJmL8m5JVgDv0MadhO55lqbFmWK4OGtKWORe7GEQOE1LXDZawjrUwHjbSbnHIil3j0hHRS0TjKrRuZLjFAhsTGTLVCGoAAHnElEa5D9HAdVYRleZBmyPZacvKl4Q2bW603oE8LIMLKop4CmGlr1Ev67cFTI+79zd/9bnz7qy/E/kE3/vyDJ/Hg2UEM3EGnrCuKsuCZeZSSyjfPFiIT+1krUKNOmn3trZfj3a+8AO2KEXRDEDkCDT18+1LB8J/UBd3zRf7SWalxDU6vN44/BgQ/fbyblmKRWjqpkLTUuYLsu0uS+5hqBU7wqpSzZMn/Py9vJxah/BIEybu46otPLwhEOZ/HXvdygWK8LyvsT39fPnjx4nobn/zFOy/miLCdmbXlZWcUDHjxkoA8b2dwxwv5aSN9SYz8ZRkyoXchmB1hOroXDYql2FyM+vK1GHvAtoKGhkwznuekb5IPgTGQPNp7GtMIA+KXgwzmU7jygrzlUCKMNVNpYRW2AYcaChUG6e7D1DAk7tc0JrqM7cx3R6XcSuuE5zP4boEwo+WdweyalWqpnMVPjTHs4+by9fjK9TdjsboQz59vxs+/eBDbdOA++Y8MIeAGjIy5wkAngNmIvOZfeD1Wvvt3YvqN12PYtt56VZQ5gGkAiO77P43Kk0+iNj7GStzEotqOtSvX4pVvfC9u/fpfj22E7hA3c+/evRh8/pOodrcAwR5WBYKKVpVerqpxTlsFhfDWr/9efO173436mjEomiGj80bHxNPPnsWHf/xvorf1MHfvNuB+CgCfA67SVQVjkN1nij3tcEvIQxBwiZfWk7Eo2XmA8M7TX9/5+ldj4+nD+ODBBtZnI65PV+ObuPsLJSyeq3Px2aAfx7h7AmB3Am+mhUx96QOkAKuLaxcWp+Wl246boLVVnFuDgOEOuS63UOTQjbQZ88tr8nvxqZsnz3I3+Tk9nmRS+dLnyEuhR4EoI77lVMFCoNRldNpMr9dHMIv9Fh0l11JxlYrWti6pAzKOykoLEeFyzbmWobGuXHIpz2FdOQHaTXuLg8LgfH4bz5Jf9X50IZOLqW/OI4QmOTmadyp8m8y7bjyvXC6OJaA+ts2diJT4J8834hvffDt+57e+nsdr/uBHH8W9h3vRoV0NZNlQkMC9vDSPIpPNBTfbPQrXa7sayDijMcrlJTyXSiFX0tN0KWtWMKnos8ZSBSyuw1zek8fOIEfxXMTBYS/2juDJahnD6mqsLtUzHOTyywePnnMPxUPdjS27O4/LN13VY+zQXP7yy5LFE1+WKabl9lvlavMPEs25mB3KjdzBhe8CVgKD73yyIGbx/TLDv3SBtwU5p3BhfgF32JiRlwsGk4Dyku5XfudaWpc8p1624oW1KdDBgFkvny+Y0fKK+vAE9csiYVSnhKhBXSUxu+hO1Z6mRRvIz51AcipBvUkWWI3Do5h1OgeMlJnnf77/pXeewYrbN+5i8RwDFjkHDoY0nqOltLAalZXrMb1wNWpX7uSW5x7vWFtci9rKtZzOUMGqPEEATxDSqXRvYExysP7ufbaGJVt2QjcWWm5JTy3con0MYzjggVRDH6xIBN2BB9vWvPVynK2tx7AO/dAv01WsK2h0ejIT433AcutZzGLhaaGNYdwWVkPDNb7UZWa5FaUFraR+dDcex9SoUzAh9XFgJAcPZEAHPvjSXoLhbr0YlWVARF2GZVPy6BfeWjcHz5/nNvNOTsbrCTcDcIQ444m+uK6FpHvkLi5VpMbDhi5H+DLWxVvw0Dq+eWU1jnDxnz7fzqNS1+jfVUcMAYH3Pv8iyquLccz3x0+eZ3+dneDq2VbK1s0S/JzrpkU2vBio8Byb19/9brz1a387Zlp3YntnB2zo0AdOtFYI4UE5T6Y0TwGIfw4O6EUovOkFcVf3TCEVuDpYTYe4lW7O4OoI+dLNVQ1hCHCTtDa1ZPq5Ia7TwYyDGvrIlTIOGCL8unSKh8Wr8Iv5gnzL3wJGIU8kpm9oI4rR3aadsO3Gvh5tcNIrjgjgCxqK97gbM4C9y8+KeO4Fn1N3ZTsPVuLtDI65ublcdumgm0s0ndC9v78f3c4wtrd7sbF9EIcdB0SgM+WnMiDHGm0SuA+POngcTpVT6Wnx2R0AIXSdg1/nseIrF7HNKr66q5vqtRL0mMUy5s1vB4C8Vq9i2fJpGgf3DKXpndgnwxyZnsTq8nzcWF+FxmexvIJ7Dw33944TOySa57/kUk/qWFDuAq8ulICfXi7CYbylNf05U220/yBNQgRWoUsfnV65BMACFAXEAoCKa8V9c768xv98JxnQVu7jVvNwIpk93aTLz794F7PHL/Kz2qhpioMr+GOQG4LKhLksi2tpsZE2k1iSRBcMaZmm/wR3zXOGyZKyaCSCe+ptTD6X7QwM3veOctJmGtVZZxmxIJJtLIBa0aAKCKxgrE1QNE0iFiOhJYjoThs5/QRhm5ScswVCALhnWIbGX5yqcgpQOIlYYE/62CH80wX6/MnjuL/xPPbKd5TgAAAi9ElEQVSp+xGM1sOU9xxf92O0bpZXLH/iWfqnNreYp7ANurhKu+R5fBKlziAmz5/GGe752R4AgYZ3Q9fB8RH0R5iheZk6NpdXEepJdN1C//kD6HCYOxMrKDZLqybdS5hCcKm32rG0egMrYS41MgZbytikdx697aPYuPdprvAQoPOUf94Gzu1vLSy78NJCyn627+2LdPWycbQreTKnZQgiu7t7cdij/85nYg6eW8o0k/jsgLZcX4v5K4vx+OnjjF/aT2ZXJl/nYBbTiBDsRi0trtyQgWePsYqf3fsgtr/8EGt1l76E8lhxCpcWu3MJdW09t1jw0m3z+3joDAhHPT1Qqljy5qBStz9IK9c9GQV0OBIaAHjdwqo20J+HGFE5B7WcYyrIukmDFrDfBT/dvhyIKYQGWjnKSl9zPYVVPlehZP9IxUJWlIeUFx7LZy/f0jQfU05ULrzMqvjwbuKhnW280iWbXk338+I52+jyPSdA7x12o0tfZB2Vs0yHUqDNzgXM09vINAfsUKKNpnP1EDj6Q3mrYgXOAYIzrr9N+aEFtEXaFzs7oajgBQHU/SlOyN/jer1mmfKQG//aZpefumhhY+coPvz8SWxsHce9Lzfi8bNd/bnMy3TZX7nvoINLBVYk2CUxuHz5mdQo5DDXvs+v3ri4dUEobhaJJEzx6ctKeVli+Mo03uennVJcK9JVAYEX77wQK+4kTIckcNGfCVz+u0wP4X0VP4trrtU0tlPCspqk6c/zoLzMppvjesMTgMWzIaZOx9lBak5fSWi/ZB15jueNsZFr2mFaSJ7er1ZH2RdMpqCSPGN6ENPnzNBruT8gT2ZMMsuHNpRVZA9DVxoxhYtwhuUrlMqwxnZkBDcCGB8dRAA2uiQygs874qv47sFo95/i+p25yaib1hqbgSmxPhScWroelCFTwxTOTXSC6RlaMsFdN8mQnHkDzLPThYVhyNnBkeO9QwS1GtVGA+BsAGpYx1gS/V4vYyiCsnTgP4zgsrkLa1BE5NOtkcqAijtUG+DSnZe/8aFTCUxwf+swaZn7zqhwCoXxGF9SK+WXfOQmoVD3z/YbJ5NfcioNedq/e2jzAa76lZVlyHoWvZ39+Mr8UryMpbJPvr+Aji9/6+24deda/PGf/jA8QCg9BV9TjjraiEJoXPh/dIi1xy0tXPtLoc/2mZyy/X0JKIKggxoKOGROYJMMphEgVLJyXxHXjIzneX2+Tf9AK11gpx71cQl7AKTPzy3MATIODhVKQBDVsjG+eLl1l66jSwjtWy0YLUzrlu78RVm5sSvK8Rw+l7eyxdStAEq/2kqvXfBt/hac5EX7Ffp7SdD39sWrkDp7JjPJzSNcTeNGDkcH8CuAnDAlAHLfEJQJjbfWcMGXl9ylp52A7smAbqV15L6efUATL9I2t7D27lxfot/lexWOvFDkm3J00ZisHn8FPn+kdPCZ4Mw1uiV2dg5x1bdQEig8vCgH37Ras048lk2zL7C89SZcPXIO+Bbt5BaNsE6mJ8dfXvN3Gnlza9eoUXHhl0TllWl4QHqbmUmS+JlG4pGxP/2TlFIjY+JCpJWF+bh25UrMt2p0hE0sni2SWUqhRXLqDBl7v9BGfDGtnQgxsxl+dT4Sz2hNCkq5pTlMZnonDcuksBSdJePacYWAOYWm7kFQ1Xbm7yYAQ9fCwlglwKGCoHkAvKtgDN5msXRsUlYXG1dg1PHAm14KEBQrOo+0SRO/8s+/fq8ANi4md+WAQuRypVHfg9YBBx40lqRgOCP/vU++iP1j6gH4AXXkXU4gNCPnYLYBAKcHOHJXMGOh2QpghNVTE9sHlkznUg3TaVE4GLG9vZnCvbS4GC2Y3JcjmsMRwumz2QJpC/0yHzLg03r64Z9LsHIfvLQCTFcUBNi42qeRUyOGMOQQehl0P3erduogGQugsQsNqMtLrvHUBhYmKee0AGy9vXadOsK4nhU9xh37nW99K9bhn5+8/1487Pdi9ea1nBv44UcfUY60QFjIXzqksEAH413WL0dxeSkMlzRyOozsVmzKWbSbXFL4XOUi4XNLMfJNXrkAJflBxeQkZnlQV1JGabU9DQ/LnT4cAIKeW+xvN2Vww1pp4DMOcjiY564xAqDTl1Rytt9Na+3fFD/qKDheTsvR+tFaFTZUKFpPRZvh9CSqtIWyPGz7pLXWr5a8AzRarYaB3JyiNziKtdXVNEyePn4UTzZ3KUeQsezzmGs3YxHPzYPVd3cFET2Cgk8oOelbWFdY3tB4YWGJ97wRG4jsvMZS7O0fYEEOM05pDHRxvhXfeuf1NDx+/vMPYojMvv3WG7jCpfjoo3vx9NlOvPbmG3Ht2mI8e/okrxnDdnPcDkbORx/fQ6lV47XXX0zD5WfvfRYHx8gR/CZfG3rI/k06WDNrSg/xVVrZr3o+uRG0FiIyoUt9moBMB/tOuvPU/Oq1Qo7Mggy5mgm8eJl5vjIRBOev0xKquh6tViwszsUimq9Fx2cHaxEDfI5SOhNcK4q+Ksr0S76ypijvogynqygYXvNWUR+vcF9W5bouuWcNeEbr9MKVmJlbidOSe6xVouIxkM35ODo6jv0Hn8fu/Y9jvPc0SsZHIFRRqqxv3uZIzl6kHZaprWKM46L4vFbUS7dJVxYm857BXdvAh5oqgS2FQxD0aIJ6WnBuMyRjJwi6sayATXpHTc17Z3svPv7iUUymcRdokye5aZb7NnMD3Za/uLCQMS6BT6sA/ua6cbUi7iSNLplAS62gbwHQ3lc7z5OHQmkad38e81bAHUBK5qae5m/9ffEz83RU2rCGAOhUF4GlsFaK9ObnZxlLQE2v5XMJPgKAAKWwynjWRQUp7bRyivW6lI11O8ANHvVPYhFL9dXXbkWlch733vs4bqNMZnj2CTTcBmDffPvVWFtbjD/7/p+nRWIOgotAJnjlWcXUVbczZxLQNqdnCEK2VWDJtll/AZHPy/NtbYvKyVcKj31K+sLDMdY0ziViOYjCb9NXqpW04DpYH+SYisCBn/m5VtZrAviYh4MdVCfr50YVusKWS5WSLtJHeuU8OtI51zOPtgSs7UtBW0A8OSmO1pyBV7KfU9qVDfhDa6xSzZHeCa58F6UhWBdz86ajO+hgRd+Iv/Ktd+PhvXvxZwCKym11oRlXMVY6h25LT11ot8sbXWYn7zs5v4xXZx21vFQGWrCLC4u5Z6PWrQdz2bfW8eiwJ3MgA/VM6yCQgJT9Tj1VMOatVe2AhKCb1iT0ciAw+YbvCer0kbT3e8ohPGZfKqd5TAF1dUQ6wwvkJz/YWx3d+eMDyr045Q9F4AFPKmsHqwo5V+YvpBaiT82vXL3gfm5IV35lwZll0Xk1NL5At7zQxrprZaBXkHN5mtllFTI5GfJX5inNKkR0khJ58SpG7CyqsNRMnCVdXOdJLlw84yUrqJ1Uqcd0A9d66Wos3n4rpldvRhcGmhx38QRpCtqnhHk+uwAD1nkY/hlvHsfOz34SnU9+EtPdTQDXoQfKsrWAl1NoLM8+khipAKiHTDVbbeWcxObylag3F6LX7cTexhdxhlVn3ddvvRp3XvtanOCXPnl4P559+WGMjrepi2eg0FFaVbaMIszb78Xbs1pH8Wc/fD/6IzrazqR9LumR4XKuVXauC//dh66cC/5zmgx1m9BmO821pVoEksuuLMrSKiimIfi8WrAPY87PL+TcNNMarxphCToiZ565XIyXwiswCiYOYsDHOaIqMKS2hQkd4FADX1qMgop9lCOlmU9h4dn3HgCV1iBlmF7mzdgt3+3Rghp+FwRHMew6P7IZSyst3LH9mMWt/NrVa7n9/BcIxzFt/s1f+yYNGMSPf/Y+eSPcmYdAomA4hbOWfeP8u5ysnbJXAJ9l5d+su+CGsHFHOpmHQHMZd0aeknY+kXTgn+3r4+oZvzKNgxsKq8vLOm4PhUvcbNawfuagE/1CHoWloosuaF3ylgruBLpYvwJsrYvk8/An+890ZiCYS1PLt02uoJjSyuZ31uqibqnyoK2P+scPOCRBRr6yyYLR6pWV+I3v/EpsP38W//JPf5Bhg/LMeTTbKO5aEaqQSQ5whw/2XduNtQvvNVFOKk9XW4xPADXa3aadi3MLmYdzTVUIE6xHz39W4dTdIINO8fxggUo5ll9d8+t9FYNxXTfr8LZTsrSiBVvd7YxLq1CRRUeVBTknRnstW0ibtPrdDUir1517clcr+kZl5IbOhqOMWzpQZbkOUDkvMtc2891dsfI8b4Bxqr1yJaXVDBwlcouhxbl5QG8+2o1aChBYxku24GUf5Evwyo98afF5QYvH2JLayYaaPk9cyw67TMsvrsMC+d3sE3wTmDKb7OzKTC2ai7ei9davRvPum3G+dxS9D34Uw92H0SyX8lxR51vpAnUg6ARLbO3lt6J185U4qlViHwY8Oj6KzZ/+WfQ+/1GU3NkFrrA8A+QJiHITbS9NwRStxbj56jtx+ytfj9rqEgx7Hoe7B7Hz+MvYvv9hDNwd5hTiVhoxt3oj1u++EVfuvBxlBHD32VZ89tPvx86jn8PR+zQOK+OiLTlpWgAAWN774H78yU/v4TbMR7PKu7Wae7ApeA7eCC6NepuHZtDgnkbmRFSstz6APwVjwFwukq80ceMRSs92ncblkOmnZqqBIZADMsYJdQVWrtyI8txSjNL0OEHr78Sgg7YfwYAwt8DRbM2nK2/McOp0lIwi41h/B0sUxtTYMI5xSftUq8T1v25GoIsrD6kYXadrWi5wT4AERPleACh8Bi1Si/NdQenhSg6Ox7jD7ZjDMtnd2YpV+vaFpYXYPTqILcqmNTkBd+PZEyyVXtZDHksFAL10I/NFndKKo03yRCoKK5stKdIIckKf4HMJ6IJcgY/WtKhfXqOOLhfVekUXpAXOJQBQZTbIAZ0BgK3FsbS0iHChnOi35GzydX5fAQLKCgCYtOR5aUF5jrK7oYL5WU3rYx20OgsQ5DfCnWdFC0CAoG227rbbdto62+Db+lp/rcU8uEzZABBpDuWhyJBlrba+5y0LRCip1dVFHh1Ht3uUU8N6vUFsbTzj2cjdoKrwhZa1I7SCoOU0m+0LS7DKPed5zvC9HpvPt7EIB1HB83BwyLBP9j/PyBJlytcQGvY8F7yctBGg5XHrLr/mihTSGq++7CPLyH4zgE2L5gFhUcPlfrbYeKZA6eCU+ZRR5LNVaKNhgCWMaEE1ADF5k0/7AJo7oFaGR6a++1t/7XwBRK1TEV0bA+ZJfIlr510wRv71Yt64eHHBSpKsuGc6PgsQ1B0uQPDyEZvg/YuuS5e0+C4smYlvvlKFCgJ96/rLcevt34iZ62/GWXcUzc3HUZmexMb+dpwc7cea9SW5o0pHaIAeve05IOutlaiQxyYE7mJR9NdvxGOstY2f/KuoHD6jCBhJYOK/O17cfvnduPuNX4/6qpNPS2jLvfj0Zz+P3tbjOB8DMuc43aRfBByaMIoMdNxDY+JmnMAIi1iGL7/znZi7cjO2nj2Lj77/L+Lo2WcxdeL6YVqnEqDhG7vd+Of/nx8AVACbrkYVutdx+0oubaOjcftklpqjzTCvgXZdzWYVpnYSjfmoUavtHDwyntY/LnYp8QQ6LViZ5/BwN7qdgxSG+ZVr0VpajxkYI86GcbyzHfvbT3PbLIP4uSMHNHBzTOeNnQOOnj9SrS9kXkPc0ZPREQwznZvXCpZaVK4DdQutITSw7nWYV+tf6ZYRJa6WpS+FxCtaZMhuCqUcJVAcHPQQygnKzCkbzr/EhUd5ztfr0Qc0DqmTG4X+7f/J78SjL+/HTz74PAHA+piX7pjFOR1LF0yrzqWEvpySYx8nNwswfnqLBwS5VMZIu/UUeAo+l6PQF9zXgs1rpCviSvQK6b22u7tLloWlp0VRwxrS8nUz1Rw1Vm6oV7r/PJ+Ae/HSIhcQLU0AnZCvFiYdlrGrYb+YEpKvFMeTeOH29bh78wpWtlYreZK/IEgWKUPS15eejJaX1iG58wZ44Flj7C5LnNHCOh/HIVb2J198GWUAa75VxljoxMERVi08twuPUGW8oGbUeNteJ18Phz362vNpmjEPCOohWrJWr2e6uCqksMLxNqDNCUaEdDP8YVWlyyzA7Ai77rpAKDiTCXxYThB0jmOCFXSWPr7kG+lnfxS/tduslX0lkfnPWxqKKQtz7bhz7Sr1McYrnVE4ekGC8kSrshioEyw9k3rmd37zm3/QapTws0VH3SQT2Dm6sxRDxUXN4o11R0F2sIxtGrW+3wt3iWe4LwBeMkKxisB8+A4lBEg7zWt2pPG2wopMHihQmrcHaF+9cjtWbr8BgdoxdXgYV+yUF1+I3dNpTO+NGA0OYwc39BnvUQvQ/LXfiJVvfCuOASbN5FUMgamDDTrkNJq3XonzSjOO97ajhNsqK2tRXLnzerz1G78TKy8t5yDL5+99HJ//AKDa+TLOe9u5I0gDmtRldmlAG9qY7IuNuaTNALjqdPdj4/5nMUGLXnvxtbj64ldiALF7R7u424JXRL83jn/1b34IA0yj7eo5mlupYP0srudeeO6IkTuxINyN5dWorl2L+tqVmMbKtP50LwJgbyt4MIhWCXSSoV2pYl3KdVxChZp81Nz9US9OAaZZlJwL1lxF0kN5DDqHObBUWB70FQzoIJJC4jpSwck+mqVDqA5MM4BhPbMYd0ZugykT2BxtRwBMJ0Arx7rQ6f5CJxnNvLJ/eVmWG4/qEjnIpfB0sUqmTrGgzssw7wK1HCEgWBy0bwzdtPKMBb711msI7lE8e/o083JUWZkwhJD8Rd5aOdKanwlW1sGBMmkncJguB0YEJupp4D9joylQClIhXFqCNjN/c8epFwmk/DdEIVBoxTkqqnWlItEdtw98xgGi7Bze0kTlLi0EOwW9iLVSb/mJt3VOywSa9nsCYEG/tPiyThF7B8fx5eON+PzxNu+d+OzJTtzj896j3fj8icdd7sb9pwfc28tr9x5txy8+34znB434L/4P/9v4h//Tvx7/9vv34//+X/0gnmz14wHK2jW5t6+vR6MKqO8dxMPHWNoHuwl0Fed10lZBw7a6u7hnPjsDwB1knEpzDmBZxxxB511spAB4e+3iX/KL9JaeYphyT484YGNfOCjlOeWeCWJe8rrTwiSKNHCQNLO4yMvvxct8Lv6SsdZisaN9H4VcxoBaDvekrIBFznRww5BWYzbmAPx2y6MDAMDsLzDvW19/8w9y8IK8Mo7Dp8qEstM9ze+8nXcnozuXD6lLZVN0nmn5YnVsvPmQLsEumd8KqlH57vOi+sVnLmznW+EummFhoU1jwpZya/iVWFi/FeflahyjuYw9nOGi33/wcTy6//PYOXgY2/1trIXj6CD4Hs6yfudaLKw142g4wX3tYy1WYoLgj9x3bGk1DrudOD3exHrCjMd9vvrCV2L9tZfjvDaDu3Uc997/IHoHz+IUgG1QJY8LLFyUURwPerGN2/D0YDued/fiZGkllr/1vSi7UzQA2H/8SYyOj+PaTTdsvRWHHYTl6DDOBsP4N3/8s3i0NcgDq/PUfAinNeLAyaB7EGOtvhzEQUhdAtfZjzMsuinc3fGhJ4sVM/KlnJGiaUDTSe3O75MJMtiOLyyIHR/T3nGX3z3caIRqNMLlPI6T3lGcDLXsijW0ur2e+OXh367/1QVz+kyZa875KhgLNwx3TNDUgtNqUsGMnQOp5Tp9Sl9p7ckw2AW0KQfIoJkBbXlLN0YwmwACuvsqSAWtPKP1do4CrsXMmfHQFI+ok6amZUC7xty/e/s21kcjfvrez3OlDj45fCVvOcdMyQLkRBskJN2vAnkKrS/b8TtX7VB3HyvW9hZCKD211PLl89w/pR4T28J361yAEnVD0HvQ09URhgn87dw/+9LYuYrenBJseU5A1NJTEXgyn/Uw/qqcpTFhWu7JX8pIl77T+pZ+tkehT4DmuxPCjaXl+mLftC1XbPDddmkRG59TkTkKfTpClk6nUHjd+Cf/jz+M/9P/5b+Jjz58Ek1cpNwsWDe0PBXLSw1q4cFo+2nd5hQt+ExL2IPCcurTyGV5eAmWyz9XrFiOsfJDN2He34n9vd0c1XVj1b6zKuARB1Pc1MB43+W+o/JCnqIHwPrSUq5XG7jE8LM0kTbQTHqnfMCPuTECMnSCDIywRt3WazTUC3G7r27GFi3DQcz5BTfjuBE1ZMzOBFLgW/vZN/+SXexLDT3biiL6xrtv/IE9lyb7BRj6RxYT1KiZ3/Kf34tvgiWfmZiONHU+Z4cVTEU5F9cu0tmZfvdfgmWRQKRPJvVZ7TN+5wCKnTFVxkVaifO5pXiIFfDl5pM8id796/a2H9P5gAWN8yXBemiUs9nFmGotxPTSXG5GOe0o3dFx9CYDEK2am26OXPOLRnN3jqX12zG3ejs2tiexfV6K2ldfi/NrN6Jz1MWyO0zw69EJar8hFuQpLiXOTDJ+CgouQf3uGzFpL8fR3lbMwvwLKyu4xiv0wXQcbG3ELz78ND578JS6IhB0QmFVl3Mi8hLu6vzitWi02hfzxiZ54NUcVmsdkGsCBm5PP3SyN5ad35VsXWhpkRs2wCiuXHCTBQ+Qt10OOGD7UJfrceXGS9HmMxxNp35wC9rR4Dl0hyt0XZDiBAW3KKpWZzPG45xNTxszvjiNYFbnoadTjvgsL+B+UxdXwzgCb6Df/kye8SulX3R7vrRyKjA3lUtwsK9NOBqeRKPciMp0NcMxzVmsdpUuzAm1Y3Q2juXlOcC9E1vPN+EVrT08D9yqXHlicdDDkb+CpegTacynSltvRYtLNy15kmc8Y3kCQGvx5WJ9PtPS8HFopnsvyLlRQVorlGGfqXC0piESCWmD16mP+xemm0w+WkI5kkwSByYs2w1KlYsENr4LeAKfVr/5WCdLdgBCwM05chf0k47eywEFgEvlce4gAXyogsrVUtQ1r1Nvt7c/gU/GKMCTE+N4HkDUjZnJET7hLv2PQj09ol0o1RkHNVR2TgEKeBzA0SWlfLfLcpBCQNKVtkapIHTjoZmhFtteWOJagtAYReoGFDkAh2XnwJyDOoKYgNVH4Xe7h1iR+wDoEddc4eE5zMV5PANBDdkeuDEu9z3beKS8YhTkfoXwuYoglxdqnduPtFn3/MaNW3gM69Fs4L5TP61Sp+Uc4WkcHPdiH4No/2iQ02wOOkOujzCIxnHcwVP7z//nvy9HFqROhtXKuwRBfwtbxb0EN/st7/LKRBe/L1Av/xZfIQ6J81Vo0oun8lWIgYyqFizSZhY+SCdA0qjO1OLOjZfj2t23o4ML/OXDj2KSo7AT8Az3A2bCTonpF9+IyhtfjbP19VyqFv2zaPJ5/vhxxGcfRnnnYeyhpdyM07Wqp+PDHEywE6/e+Up87df/vShj1R3Qy/tzU7FF/hs//UWc/vQHUe3v07G4aCc9gJNnaEuZzl5uLsV8azVOAemZr30ndhHCp+99P14HHL7+G9+OmXY5HuGO/NEf/r/jn/83/zR2dvczCFwp67a6ob1MJHPRXiwPW6yglbC0nYHvhHOFKkEEIRmdDNGyMK5A4T6BWG/8wUVBEHinZsvYokFsV54cwrACoW5/NZeQkVEKS2lKWxKup2gn+7oTsls+KaDuQFwH3IxLCnICoCNtqdy0YClD99lYSm7/D3NqKV5aQb/sP/nEpmk9yB55lzrSvnTDuQkPIxAnAD6Ka4wAAR5Xauiq8lkcIuAHgOEhbX7t5du5aP/jTz6H/2Z5XgvLcIztQcPzOydjK6iCcTJaMmrWxXYJLOneCn5eg9m03rwv8PBRAJDMyCtBx9/wQnYBYNDDqiosvAurljI9msIwgeXlOSLQQfAwxiUaa/U6zYlK8Ky0gBJpPUILaGB4RcVkTO4vXGUHQ3ALAV3BULddS6fnIUWnHs+py2kt4UbakdM8+E1RKDXy4x1hjH+OeiySH0Q1cmxbnQN4LojCBzNn0Wq5rBQQRC60crNM+jyVgFY3z5TcHR330XrkWdPUvwZvQH3qSdpUIibViKEiKCk/uJJ0FNxzJJ63RkXOJ82WydrU3z7Ll1egj1nkGxSAkVJHKB/SjRsqn5xuxjXXPTuzoN32WFBpB19w3+V3jXo1rdoMudnBvHz+ki8yL6/9p//J3yuwx9fFRRuSBWVCCVo8l5/kdRnDK15FxfMCCGkZfs3CeF0CYc6CN50V4rf3C4fAF4QokufzxbPFu4qg31i6GjeWr8Us+ffQcn2YzVPxXdBdwqU6u3Izpm69GFvUdQsT3qVls+ezuJOHMdx8EIf3f8L3LRiIDkZF5wglLoA7+87W5+Olt38t3vrV34aA5diDcXdb0/EEINn56fsx/vkPo9XZAQj70OMkVhrL8eLq3bi5eCVqWEf7/WF8gfA+Bgx6AOVX3vh6vPTOV6JPPl9+fC/+2X/9T+LHf/qj6OguownLMFLVFSJYWGAfAIXwQuccReSCbkIJoJytFG5UQRaZV2oUWtZpIboPuQMJN5zWohWQwX1oIMM5apkL9nFPyDgWFldy23igK8tzvpTaX7fIVy7vgoGmjAsn42ltGcjG1cPq0jJzMnPhRsDsCQayYWFp5XQY3XnKz7lY/FPoCga2/tSb3wq9QjGloHPNJYBLtcWongMm5LY6exazp714brwXd03H/frV5bh+bT1++OOfADqNdBcNvmcMjjYohDkNiHKSRtDkMv7nS8vRelhf6aUlllNU4APde3k8wwkkkPUuBfdycCTdQ9IZBrA5WoqWYfscmtPaFIic3N5suYsx7YdcxksL0INGydPFy3pkCMj6ktCRZkMR1TpgZT2pd1o50Djde9K49vrVF7Dql6HSlH1m6Kh43qz8nJycx0ceUP9wm46pkZV7Rro5Lzxmm1DmHvOKQ8sDWrO0HTCECtmulE3qWjV0hBfgoJdLOLma7XAFzo1rK/HSnWvRbgEwKLQS7ZIHbJPpcg5o1qv47XW/+d8/GRpLLLi4xNOpd4ofvOQfn5PhyS/z5+V328xX81SxORjj9v65QQXKI8EJYvA0aeDPgsQXeRV5FDrOFMXLbzPf/Pqb6Q779kYC0MXDfr+85jcrYOdmEu/zu/jjNQGQVN4kZVYgn/NVNLrIJ2/kW6vS1y+v8Me3qRMY/EenHQIex4BIAw27PrcWK+7uQvpcJoPZvAvQbX3xQUy2t6M5AiBGrqnFlN54FIfPH8Swu0d9YFwsI+OQp9NoQuqY5J0M43jP5WsRi5jTLTq/jAdRBmzOh5MoY04vwIhzU7Ox1FiM1eZyrACcdUDsXEByQvThZky6+3Hj1gtx/WvvRJd838eS/Oj7/yaef/Z+HOwfU345R8TsHAUyB5mw9twdRJr5OxeMcz/n5vkvwUSaGEPSfSyIr2uZ52QkvaZSOAWYix7KdimUzplymyWZx3lSjmL6UhM73cFNJouNKQvQyBgevxRslZcuZAqwIGfulHWh07L/i3lY1lnhoXbU10rJpHk6WdGD3sh8bI184DXrfjamvJOzePfNN+Kv/dZfQeiOYm7OTWXPY5d+7SNQ7npu2deursfe7kEMsESkg5aUdNFi8m19BW+tQ+eOmr+/5X95yYILq84aGGMrXCnppQK6PE6ymMhcWIbaKtI943Uo18yPGwKob+maliXlG0PN6R12Ls8JYum2G/uiMgmw3qNf5LUEX+jXH6GssLrc7NSRZa2iIn/BmbQXbSuA4zSuXp1D6XlmidavCgre8FP6Sn+swJ2dPazGo5iMjsl7l3bC0FNYkDMnKDM9A2jjoCfVSeVllaFlgpb/0locoThb8dLdm/Hmq7fja2/ejXfevBMv3VqOhcY0BgDWFs9SdL71mksl48O6/QXtaV6gxzI+7ACpA2gYz9SbT66536AhGTdZqFAv3+Uy7UIR6oS45M63A7ZarSpojM0MCc+YFvCrURH5TCtaumu1yov2f774kuEn+lFO8p/1k42pDjw5Ff9f/4hVKJC53mwAAAAASUVORK5CYII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6" descr="data:image/png;base64,%20iVBORw0KGgoAAAANSUhEUgAAAbMAAAFHCAYAAAFc6ZIeAAAAAXNSR0IArs4c6QAAAARnQU1BAACxjwv8YQUAAAAJcEhZcwAADsMAAA7DAcdvqGQAAP+lSURBVHhe7J0FYBXH1sf/e/3GPSEEd3d3aItLsQKlLbTU3fv6Xt3djVLaQou7u7sED5ogcc91WZnvzN5LgUJb6CN80Lc/uNndWRk9c87ZnZ0VGIF/KLrg8h+JlrkbFS1zNyqXzJz9NhMU+lcyIiywPUhQl66+AvybJoGJHrj7CRAL0iHnpKn7rkcuqQoUyQOdwQJxz3z457yN0Dd2qOFlt1EmZQMEkwl6uxuKCWA+IHLx9alN/tF67tKZUxRIp3dCqNYM7k9vh3JgI/SyAo/XDUOUHlGf58N/eg+8X96FyI8PwntkDdyv9IGhVhsorjMQoqsi8rXN6qVsr/SDvmIVyL4cSDtWw/rcNPi+uA8CxWGq3xUhT02Bd89smBr1gu3+qjDUbYewsV/At30qpKXjqVlUhXRoPfRWA6TwMOiMkYj8KkO99l/CM/d7/K784BpjkqcksCw7oy7FskLmObCUuT4ZfsFx5yOlbw0sT29j/oLAeRyF/5P8wS3GZJ9XXfrdgetI+QfV5W84itWFz5nHmKtAXWel5673V/zvNUv55GHoYiMgFeRAFx4LMfMADGGx1GQ6Qjq4Csyjg7FVd3iPb4NBoS43LglUxRD01Mtmn4ChSU94t/4KS7vbg1f8/+EfXXOX1HNK6Wn6ZcP++TAwVy7cK3+mQBm+Vd9COrw2cJDNFlhex/zv1dw/BS1zNyr/6MxdcYcyf8lseBw+xJIpxBCJipUrolJSNF0JiIiKgCgYYeTWtAoF8qtTmFqMQsC7UCTaFERaM+LosRNwObykL73w0vHZRadh9APmkEh4JTsqkg5t2LwZTCaLeu6VcEWZKywoRnxCbHAL+GXKr5RuC4YP6Icp82cglNyEqrWrIyQkFK78MrAQPfbt2oWouEQkJSSjU5e2dJYOzrIShEXFYPehg8g5fgT9Bw2F2+PBjm2bcTIzB2PvvJPMQiA7Mwsh0dGICQ8NREg4HA6Eh4cHt/6cK2qWm5avCa4FiDYJiAwJwZJlS+HJdSHtyDEkxsbj18mTsXT5MrRu1QY5ZQ6cOH4K+1L34b3X34UoiTiYtk89f+3CpTiRVQhR9kN0u7Fl0zaILlndp4h+jP92IsgAVbfPYjVZg2t/zRXV3MJZ09F/6G3BrUsjeWQUOu3Q63xIiE0Khp6jqKgIcXFxkCQJGemncDIrDzIkGM3kAFBTDI8IRb2atbFtdxratqiPMqcLUWHnau5KuKKaM+gDh+/fexDLl29S1712h7p0en3Ysnsvth/YT5Kkw8kzRSgpCuw7y/w1G9WMrVy9EQaDAaCa79GlDYoLy3Bzx65oTbLFM8Zp1riWurTquZxeUbdwDl5zl8uG9ZuCa4wV5duYTMuszDx2OufSrg/n059/UZceUWHzlm9gfp+frVq2Vg3Lys1Rl5wlq9bSbx07mZGlbq9aE4jr9U8/ZqtXBVyoK+WKMpe67Vwkfp4zgi8khbHDR9LZrn1pzO91Ma/Xo+5zSV4m+b1s485d6vb81RvIqVPYxNnL2L7Dp5lfUoOZK+jieSSfupyzdC3btmuvur5y/Q51ydl59Ghw7fK4oswtmjIjuBbIEKdunQbM7xeZS5SZ02FnhWW2wI7zcHvczFHqZrNXrmWrNwcyOmn+QnV5Fh/PqSyyzakH6drBXDOJ0WXZjv1pwe0r44pkTg4xU88WWH/3gw+AlRXx+h05YAtSMGL4UISGhWPr7kOoULcJKjRoiR8nTcWCteshk8iERVlh1FMPSx3G3qPHcAepD45bClzQRDuXr9qM9s0aQGF6tLv1Djz58jt4/MXX8eE7b6rHnEXhivIyuKLectrUqRgxcqS6Li6vACMpZYdHRLjJAGYxYZtlPvqNGgElNAwWmfpAsxlzJ/8Ii8Rw94P3Id/upp6RMkK/MuqI3FnHMXPOMoyfMRuKhcEqC1g0+Xv1+o+89RaMBgt1PHpULTgCqUonPP5QwPmVoMBwOX2hWn+XyZGj55pH05rxrEW7Vmzthg0kY24WZg1Rw0NjE9i2WZPY9sWz2ca5gc6Ek1i/BdMnVGbmuErMmJDMFi1droZHJlVWl3GVq7F+t49jaceOslfe/4qx9K3MtWcJa9m6GXvn/gfUY66UK8ocx+cJdBZnWbduc3AtQGhsBbZ90a9sy9Qf2foF5zLXokkTtmLyN4yVHmXvv/5sMJSx9l07qktJDvZQZ8nYz1jaZianbWe9bu4cDLwy/itndeCtgxBptSAn+wxWrVkLRqIQ17QzNn39DJas2YOWLRqgWstOkL0eVDOXAXZqlJHUhO0itpQa4HKXIcpixaDRd6F17wHwKcAXzz2hWiwDb+2HY2unk8XixoAH38GcOTNgDb1CZa5m8W9wd+0WjD39SGDj6YfZsEpx6mpS/easbv3q7Mn772RJ9eiYIE6Hi0kHSL9RbTRqVCcYSjXaqD67pW8f1mP0PcEQxr766HNqlv9iDRrWYrcN6sPs+59jK1cuCu69fP5+zT37CHVbdOoHX0F5+hGyAYF7XR5EhIVh9E2tSeTJoqEesDl7Ej2/boG8nBzERIRj7fcfoGmdNqh4c38kV43HikVLMXHxMmxatQoZ+1Mxa8ESrB/fCy0bJsMjWWANozjIC3n/i+147vuNgbgvkytSBRfAi4S7MHQFHVlSeuoC05fNx8fd5lG3roOgE9AcT1EOgaWsDPuSrBhYfBr3ffgL9vZqjwYZmzDhu4k4vXIWRL8HXTu2w6dffkmeRw65Qyb0GrsCVoOX7Dsf5u07jMcerhuI9wq44pobMmQIWewuKDorSG3Br1C3rCPfzGdB89hVeHa0BSa/DjqyCY+f9OONGT5MDm+CVut3Y/PAejB4TND5KMdMwMpssilTIrHm9S+pjASqrXqUMYaRQ8kFIp8ukgxmOgzM44bebKDWoIPLVYZly1YHEvM7srfvoII2o0KLJur2f9WhXDZ9OuLHExkYW7MKxRhoLJX2HEKrMGB6i+owTk1Vw/4b7CN0mDGrA8ZJ55rutcncNeLUzWYkT9kLU3w9dfsflbnf8/c7lBuAf2zN/WNrTcvYjYaWsRuNS2bM2Z886ff6wTXhAdj6BG51u396SF06+wnw7VkKkOnj6h3Yd13Cu/vz8e9dEVwj33FIYLfty+Hq8kbiH6vHLsoYU0Q4f3wcLOcQwv+1DO4FH0DK2IKwTo/D8e4ACAkREBrdhIhHpsO94WfIG35C+POL4RgeB6mCFdFf5sHxak9IjmxEf3IUZQ8nQ7BEQVD0kAsOQV+xHYSKCZC2zSOXvCqMRcUwPz0N+npd4XirGxTHKegjq/OnGWD+YiC2MmCMQPjTkyEfToVr0duIei1wJ/tP4Rm7FMqJPYwVp/MRLwFEN/O5cmlbZv6TgfshPlc+k7N3M/tr3cmFLmKyt0wNZ35XYElIvjImZe5mLP8wk/12NczvzGeiI3AXWT3H42KyLAaiKjrBlJP7mVJ4TN3PTgVvNlG8TAoMtrkc/neaom/HVBip6ejCUsAqVIa/6DR0ihfGKq3hSZ0NS9MB8K6dCEH0Qh9fF8yoQB+eBD2/T1CjGaRNv8LQYgBgvbxnYuXF/06NoTAdUuZhMFs+lNhYEmIPIJZBZ0qAsf2QwDEy+fL85sd1zD+2xjRb8UZDy9iNxhV3HvNmkZ4S9GQmRaJCeAyiKiciPiYOBpMBVrOBjqCfEngA6BVFWMxG2tZTLwpIFJMh6BB4vV4U5RagtKgIZT4PKiYl48SxEwgPsVBHXAiPy4PIuARERcaiabPmgZOugCvK2Lo1y9G1e8/gFrAjdTeMJisKMo6ge58BMOoNyMk8jWKbC3sPHcYdI4Zg765U1KxTA2vWrENy1RSkpx2BMSwCoVQQuWXFMHhk+HVGRIWZUa92fUTHRWHZylVo3LIxTmbkYkjfXsHYrowraornZ4qzbutObN6wDscyz8DlsMEneLFizQps3bkLGfTjVKyQhJWU0AEDB8Lp8OLkySzs270dPW+5CQ2rV0dhXiEyT6Th5t6DMOnXn2AvsiEr6wy8BaXYvHGbeo2/w2XXmCxJ0PPxHX9BcUEumDoOy4i4+HPDnTiLF6+Bj1rm4Fu648sffkXtailQ6FhZVhAWGQ6rJQStG9WDy+3Bhl270btzx+CZ5/D5/TCbLsM44Bm7HGylpcE1xtZuOze8Ia+wUF1SLbFt23ex7dv2sQVrt/7mFPweqjGy8j3sux9nMFEUg6GXz65tG4Jrf85lZyw38+Kx9jvTDqnLJWvWq8vz+eKHKeyXuatZQUGJmhGvx8M8v3sc7PK61eWyNavUATCLV527zmYqPJGPoSColtQl5/jRI8G1P+eyM3Y6IyO4do4f58xXl4oisYKiMuYIJv5QsBDWpJIf9jvOZOexgmKHum5zuNUBMGfHmpxl/qLAyJ+iosBYE7f6AkTgILs9UBh/xWVnjI/G+T2fjgtlE56NUNddXpG5nIEEX4pDRzPUDEyYHiiMTyf8ombs93w6cQY7cOxEcOscgcxdPlesx/igF4OO4aW7oxBtZrjnFivpKwFJt+Vh8cbd2LB6MSbPmAefx4FZP05G565t1YeGZ0nddxjNmwQe+dhtToRFhJGz4IMs6GDho2Jo6bTZ8fxXX0DxCtBTHPUrVUNkdDxu73+zet5loWbvMinJPzeYbEDTECbOr8D2fBzJ+rUPZ1OnLlGHGlVq0pol12vG4uiH8EBt/jJvDoun7QT6xQaXnMKCQnbT6AdYr5FjWe+R9zCXO+D612/Rlg155GnWtf9glly/JZs0M1DLHPslavlSXFHGNq1dFVxjLOfUSTbhhx+ZnzoARTo7ZoqxdfN+ZdsX/soWTfiORabUUsMiqlZjhoQUZkxMUQe7hFauwWYsWafuq1yzJtu8aT1r0bEDa93tZvbLpAWsQdMGrHnj+qx013K2d/53bMbCwMAYzuIFs4Nrf84VKeiswqLgGrB520bcc/cYGM1WSBIfMxwgnMwpSSEdlhR4c5EjOj0o2D4HDStEYOfkDxHqKcaw3l3UfaePH0f7Dp2xa+MmJBgYbr+jPwRTBBbP3wiPvQQVGg9GCPOqx3I6dugWXPtz/itHUwIjy5CUseKjdS57JuxdMBX7zxShTkoMBv/7E6ybOQ1xydGIzDmEtIIcNEyqimH/+gD3P/YU4kINePKDCbBGRWDPuoXYuHAl7G4njhxOw7zJ32DGp/+BUO8mnCYzLSUlhcyky6+Hv5WxT776Fk+eOYShJ7IQXzEZX5tErOo5FDfffAsq1m+Ovg0qY97+Y2T4kh2Ztls9R87YQptkdtipCOq0U8M2b9mG9u3aoNvY+5C6ZAnsBdlq+KghNdGo7jDMWbEYHocTtaozzF1yUt13ufytjKXfOwY1Iqmpvf8lJDJxDC89hV/2p+NjqpEnxo1FjSoJ0PlktAt9HuiVg+gwKyITK+LUoknIDa+EtrcMQN2KsRjash2+mD+Tau0jVE1OxubZsyCYI/DC8BLoJRkF8i1IMK6gHo4irf9hIPLL5G/5YzUiIzB49srA2XoBH21NRakoYfuzbsTkvQa/x42s4lI1QYNH3YlpdSrjeKtI3HrTrYh5fBhOVw/BcrML947thVcfHIvKiQmkRgQ88tKrWLXkW+j5ECAiwUCZopYesD2vjCuqsVvIQg8nQ9jvl6FXFCgmM2TKncHrgUeQsOKxvepxkpffZCT5M+sx6BU75sUHBplIjMJDZAiSAr1o5roGramm3124HKS70a5uLTz15FPIzS0k/85E+o/BR8eaDHo43Q6EWq2YPXu2eq3fk7l8P/ShLiR3DDTz/6rzuBy6xYZhbZumPKZgCEGrstUPvdeE9M9/Ro0aNYM7/j6uYXqEzqCaDlZuuWfsWmEbIEAI0SFiWqAZ/2My9nv+VudxI/CPrbF/Mv/Y1vhPRqu0GxCt0m5AtEq7AdEq7QbksipNPk4upehS1/2Ze+AcHHCDmM8G59u3qOscx+Tn1KVsz4Ui++DbPFkdNMixjwyFUha4y+F6twdK+SRVxNn9GpfPZZv89iEGCPXbIOzRiXA8UBcY8yGUSc8gcooTzodqg4lOhP9QBMFgROlQAcabRsNc5yb4fn0eQvtBYJXqg/38bwhdh9ExoWD2QgjxVSGfSUPE8wuCsWhcFrzS/gp+a9vxaHXmSz33yrAseZgiupnro1HBkIvJG5kUXLsY1yO1mPvRxsGty8P18i3BNZmV3ldRXV6MwuTzhhteDmWP1Wb2e6vT2sVPmi6FUnbuhfcAlJ7b+fnXhsvTaYKCsM/T4V78DhxPtYB7z0ySLHfgRpRJhnOEGc5pz8I2QoB79ywoe5arp4X7iuEaHQn3ie3qtv2+RHXJEUOjYf18H/zp2+E/tBT+vSvhvDcFiqMQct4+OEZFwjE6CkwSIZ8+rJ4ji4EJntwvdEDUd1nwfPcwHO/dTNetALHoDOzfjqI0CWCyHrZ/t4Z70cfw7lupnuMvOknHxcB1TyLc+xfA8floNVzFQ73E+HRaEWAbFuyubdmwDzfDNlRP+Z0D15d3BcKZDIV6FecgAa7v7oMkOSlQB0XKgWuIEcyZB8VrVw91fjkK7oOLYLvj780z8Udc0zsinhNbYK3ZPril8Xe5LEkT96+AfGpHoAWJPrCco3Cv+hZiwenAAW5HYBxS+kFq0v5AWNBw4bNlIiuNVgBzcj0omUe4gKr4dkwHS9sCxV0WCMii1u4TKR46R/aSZZMXCKdLKxl0bY521+36uPeoZOyDrnrg4YbGX3PZfhqfkuAvuVT104mKuzC4AUiFWcG1c2gVdmVcnqTZCuDbsxqCxQhTvY7wbp9LVkYcYGQw1+0OyVkC6XQahIJjsPR/DuLqn2Bs3BseyQZ2dD10XgZLr/uoxvyQc9Ogr9Q0eGGNv4P2aOYGRLuNdQOiVdoNiFZpNyDXh06jJPBEKJIIH/loPvLVfG4X3KJM6+Sv0c6IsBB4RBGRZjOKHH74mRthZiv9THBKijqGil+F6QGTIRx6c6A9Gg1GCDo9dDo+fkqATwD4/QkJehiNBuj+xgCv/2/KtdLmzViEQcMDswBeCh618F8WmsIUKvhLdxh/dn1Jne3pv+xoeMkFL88nLJTIvdHrdfD5fXD5ZcRHnBuhezUpt0pbuGAO+g8YHNy6mCk//oRRY8dg7syZcJIwVa4chxMZmQgNMaCkxIOHHrwHU6bNQoOWdbFr3TZYoy2IMSYgPScdYZZQ3DXmTvU6i5csRHFxCU5nnEZMVCLCosxo3akL0g4dQKjFirySQoy5bRRWr1iIHdsP4V8vvYBvxk/Ag/eNw/QZv8LvlXFT127YvGs7du/ehV59+6JZwyaYM2UaIuIT4HZ6UL9pXWQcz8XQoX2wcNFsGELDUZyZR72AhIFD+iMuJl5Ny6UoyM5GQsWKwa2rQ7lUGqNWvGDRXAwcEHxB+TrA6xZBPSX96M95FBYUIj7hjwv9fCSvEwWlThgsIUiIjgiGXnvKxRDxeLwwBAcHXwnL1m5GRmZOcOvy2bf7ANKPZ5Kk5mDd9p14+4vxWLQ0+OmHIGknjl5UYZyzFZaZ89fxGixhSD1y7LcKm7dyA45mZqm95J9RlFsSXLs6lEulyaIT5siY4NY55q5aiy17Lp4Yb+6itThxOhO9unVA9UrJwdDLp0mLRqhRqxLi4kJQv2pt3HfbMFgNVhQX2mB3uLBj3wFkF5Nh43Fj1sJlVEH5kGRumJyjUvKl4523aA127T+Ew8cDH/MxsXPzkw+6uTMqR0Xjg4+/Q052HmYsWBHccyFnss8E164SvHu82uScKWJbNm1T1/kbbPzRYvA9wN/4aeEq9vXkmWzP3gPqtkIH8ilhX54wnb385c9s46E9TFRPVphT9DKHjzE/rftkiYl+H3MHX6g8dSaLFeTb1Hjk855hLly3Uf0gEX9xkZNTVMR8fpl5fXS+z0PHKmzrvsNMFPn7gXksJzeXtgMvQ54Pn0h7+uKVah749dem7mWHjqQHdhIlRTY6RlLj5zzzxvvsnR8mqcfzNHNOHD4cWLlKlItO83n82LFjBzp1Cb5jSzEo6jcTuGgb1acrp7NzkRAbgRDrxQ8IRRICbvTpZVEdvnAWMshgOv+dvfPMN5fXR4aHGVNmL0Z6ZiEaNa6GQd27YOnW3bDoZXRr3TpwOP8TtCjLnG5YrSEwn3dNp+RDmIG/OsETca4jmr98BTJP56Bd+7bILbGhX+c2lIccHDh+Bv268s8nXMim1H3o2DxwI/xy32++XMql0kqcLhw5cATt27UIhgQ4W8RNm9XA3g898BZLsIQbkJruQfNaVnR8wYHvphxCQnwoHOSLMaOAEIsezK2ACXqYrXroyQjwepwQ/FSofB81EIWR/6X4YRYs0FkCFbJk/Xb0bN8MPr0BelEHcudUJD+vMwWKQqa54EE4WZgyrxsPNShTsKJ4z0kLgaxDZqLCJh9P8fD4+S4BdZs1xMhHn6LWJaGQdHBKdCzee/sV6AVGpwXi5+/PGIKVLvp8MJJ/ebUoN5N/wbTp6Dd8KDm1F4gGOjVKRLskO964PwxmqrD0ozrUqMngzYvGqwuzcNphxQsfL0eTenXIM7Zg+fK1GPPkc9DrGPjjVR3pIh0VNAkWDq6eiVWbtuPOYbeSpHlJ0gJfNBn3yANYtWE7QkLCVOdZDk4UwX02ye3Gqrkz+QbK/AzRJh1OkkU4aFBvtOt6C0VghMEkIPfICezYuEo9Lye/gAoKeO2N12FITiQrUo/QyAik7ViBmPhG1HNISKqciEY1G6Fe1Ri0bfm7xkpOHHmMF5XF3+Wc/F9l9Gqfc/Hlk+N8eGTyKZiHFsLW5hhqPJaN4zXWwXL3Ibwz04b29T1o0rgJxs9eqB5/66jboHdk4cWRNyPEWwCdvwT+vDMwlJ1C3VYdkZBQQT3uzMl8hCdURWz9FliybidEZkChw4siu5u6QR/yXT4U29zIyivEsaxCVK5eHUfTj6FH/35464PPEJtQBVtXLcGGxYthlyWEVK+KqApV1Gsnx8cjPi4aqzavw7Caifh2TBe0j/Rg6SvP49fnBmLKowMRW5aO9vWqITEmQT3nfA7u33/VKkyFS1p5UJiTw1YuWxzcOkdpoYPlZWYGtxi74847gmsBbr97THAtQGxiEts0/xfWtlUTtm/5NJa2bjZ799UX2OYpPzFLSu3gUQHCKlZmD99/O2n+7Ywdo9+hzYwdJYPoTGD95j43B488h476NE7DxvXUJUctFrIkTEY9m798HVu4ai1btGg9q1GnFmNHtjKWtomut5FN+OhVdbp2dngTe+uFRxg1juAVLmTGL9ODa1eHcqs0zsEde9mxo4fZrv0HWXrOcebnb5mTCfb6G68Fj2Bs2+YdrHfPrup6uy7t6S+VFv8fNAUNFgtbO2MS27HwV7Zg6kS2c/EUtnP2JLZmzq8srmZ99ZizpKbuZyxjGxvSpysb1PMmqrytbGi/7mzATd3UShx+261kkQYPJrjFOvGnn4NblJaN69icmbPUdZfsYk/cf+6rB5yH3n2XdWrVgipqGxvftg6bOHosu6UzpfnIFjbkvodYlTo1KH8BM5lPtVGYl89Wrwy8JX81KTed9lfkZOUgKiIezCBDJivAU+JFYkqgqzufpAYtYT99DFtnfAdFz4eqcYOGodsjr8IYEoOSQ1uCRwZ4/7mH8PQdt0FnJpNAb0JaxlHUS6kJwWqEq0IjhJov/pLXi//5D3afyCNdpifbQoGJ9OfhLcuRnpEZPOJC9u3cjyZVSCeWFCK7gNJdvw35iBfOZlOeXNNKm9OzJwY3qkWKnN9doACZDAQ/uQJGMu0MOtUV4Nb440tX4bNDR9CVTPYdO/Zi5dQvEWoykbEhwcCnmCI3YP+uA3jyo09wbG8qkisHPvd0Ps0bNMQLo/thx+l8lJY48cMMMj5+x10D+0IfoodLCcGdTz2Lm5o0gsNWgjGPPoIhvQdh+typ2L1tCwrySjDj81647eZGATVNxktGUTdUD43Ad/MX4P6hlAeyRvmYy1ufn4+5C48FIignrmmliY8/BKNRR5UmQG8ie+qjLykFFE6VZ3z+cS5CIDcJh0sz0X/WcowYbEEPcnUM1d6DNTyMfwEZPh8j0x64+4VnsO+lSJiTHMhtfgjbN67Gww89jP79BuLb3KNQ5q1Dv9598dW3X2LqrNl4cdMC1MnIx2MPPoufPvoYVWonYfIHr5CPJiDL5cAJYwr8fjdVCn+MY0TLWrVQlFWMuNhIJFVKRPaapxAfRWLOGw3/mgf/kFvgGY/qLsBKYbKA5Wkn0XP4pV91v1pcu0rjsTzxOBg5um1+nIEd9wwHPqRKIyS3D4aXn0bH6fOw6bZByCwuwCO7F2Heu5FQqJL5t6kzs0X0+jgGkUIBtnwUige+9+CzgfEwJ3vwzIQSfGgPOLKKUSYLk3wrstE9JLZWHrFCBU3bUhjF4wz4S7uRj9n7S9UxlbvIqnx24xYIiki+lhF+8uO61GkKc6gONvItBvXqinH94zG6dx30vGcKln81CjDzDPHr0oJWR720DVPebEtxGmGt944aR3nx/6bTfs8w8ulc3rOzxjDkHlqCpFgj7HZGuo96UNFIoQpEqhTehwoyg4n6qthkPXavY9gypDqsBeHol5qKRc2bQzFJgcr7HdsyFbSpLOCmzXlY3T6gQyvszUSt2lXVwud+Nf+onjksErbiYsTGxyIjPQ3VqzdUu0YypBAVGYOpv/ysnlse7Hr4bewbvwTVB3ZCw5GDET+kVXBPgOum0q4ESZJw57i7AxtUgSt+moRbYi3U6PmsHHrq8qjowxWYHQI55ORc8xmGqcQZqc5p+QoaCH4kkF5M4E+3DbSn7xB1Vh4dSeTkCROgN/z/zXPrHBEKyerDzEmdMXLwOoTN5M3oQm7ISvtfwDnhHshLJiLixzIIkZHB0ABapd2AXHyfSeO6R5O0GxBN0m5AtEq7AdEq7QZEq7QbEK3SbkC0SrsB0SrtBkSrtBsQrdJuQLRKuwHRKu0G5LIqTcnYDNtAAbZnW6rbtqECXMFvB7s+GYJiPk/UjDfVbU7xbTqUvtNDXbffZob93gbqumOIQOuBsYS2sWG078JHDhqXCb9h/FeU9g4c5j2Typxbf2HyieBnqSQfc46rrK6Wjg58RYbxFx5kkZUOB5OO72VMEZl71vvqLkX0seIHa6gfpRUPbGZiUTqTruBDshoBLq97DL4jYa7UFKFtR0ExKnCOHwc5YwdYdOD7skp08NUmowWOn59B1Df5UBxZ1CoU6ELCaClBPLQE1rHvAn4PEG5SX73Vl13dd7f+F7isStM16AjXj4+hbKgOyum98Hz9ELBnO1hCNeDIIbgmPw59UaDwlZIMKKkz4fz1YRib9YXz/jrwf/sQFMhwfzYScuo8agSx8D/SBeLDjYDYi8c6avw52vO0G5DLkjTXQzVhf7FxcCuA4/4qcC//PLh1MUrB0eDaxUiHtpJBUg3+4xuCIX+NuGN+cA3wTHgIzreHB7cuRNyzKLh2eUiHNsB+fw3YRweMpb9CObkjuBbAv202aQC/2v1fM1TN9hfYBxnVpWfeS2RwWFjZY42ZY7CJuZZ8xhwfDVT3yVnHmf2lzsy7ZyErfSiJ+bPJCCFK7o5gjokPsqJRZlY4NBCdfHQ186StYo7hFub4T3tmvz2SlfanvLudzHNwCbM9HXixouzeROZ4vhMruzOCld1uUMNUzgTe2PQu/khd+o9uZo5XOjLv0s+ZbaSedriZ/dUOTMk/wmz3pbCy2wRW+mQ1RjqUOd/ty8TSHGZ7oBZZRhKT9qxgngOLmETXLLk9nhX1Ait5NJnZnglM1Wt/qT1zrv+ZFQ6h8AeqsbLRJuY5vZPZ3uvNfAcpD8N0qmHFsT3RgHm2/8xKbw9hxcNMTNo1j9k+6K3uu5pcniESFngbUxdZD8aRL8M09hV1WBofvhb21BwyPB6HEFMBxkGP0EE6sNAE6Awh6jmR3+ZC3jEPZrcfEbfcqob5PAyWeuQS8Df8ju6A/qkfEP7ZbtifawH/m2MQ8eERyGVnEPHSYkjHtkIIj0bI0+ckzV+UBn/6ZjJwgsaPAdD3fgz+HVPBfDL8J9Yj/JVNcH//GFClKfSJ9RH25GySqk3Q9bkPzF4Ac+8xlP7A60eWhn2hr1Qf5puHI+KTtTB6gYgP9oGV5kE/+GkYEirBMuYdRDwyHrqkejBEVkdIjzvgW/sT4FTAdEbI9hw69yBcXz0PQfQgdPRr0DXqAXPVDqoxdlUJVt6f4nflMdkb+Mao5MhTl8xTqpr8HL8zEOajFsiRXWX0R11Vl35XAbO934vZf3xIDVJkauH8/LOUBr6Z6l8+QV3KZwIfZeVvtfic+SQQdJHzXANZdJI0FQc2Co4H0nE6Td1UgsdJp4LvfPscdCrFJQbevfZnbFSXipeuwfErlL58JroL1He0FZ+dOe5NZuLJzepuOWefulREF5NJMlVIsvzHVlGch5ks8zIIvIojFxxVl/x6UlD6pDOBMrmaXDtDxFusvhEphJybfPp8qFRJcC+eMuL/BV4igXsH1yWa9XgDcnk6ze8I6B/ZR0u3Ov05qN+G006mZSGQfUI9TFFE4PQB+Lb+Avn0NuDUETqXrCo+CbU/MBE1yNLynEilJYXzaxGSLUede4Q3cVaWBZZ3BPYfHoXiKoF0hCxM9ZVp0h3p+/jK/zyXVWnMFApm0EEsOQOUFlEp66GUFVMxUsGX5UFJqAz3lp8hH15Hir8R9NYYSFShos4JOecwGQpWtZLZMTKXy8pg0pNwC2Q9BI0VPkucdGgVxOJTUGQd5MIiGCtUg7RrMQx1O8Oz5Rd4t8yAYA4c/7+O1j3egFxe96hxXXF5leYNfC7kT+E66ncwb/AjCRw+wZmnjMICn/TQ+PtcVvfoPrwVIXVbw7t1FnnGJTB3uxdCXg585OCqRorFBGOzYZBTl0EJN8BUrR0EJxkZSVXh3j4LekUHQwrpukq1IJdkQB9TPXhljb/DZUmaPucQ/RXA+CMVvZXWyIjgb2Q6XeTxt4e5+WDyschyJGuQuejHZ8ihCvPOexfWeh2AGPLN+EuZ/JPfWoX912iGyA2IZojcgGiVdgOiVdoNiFZpNyBapd2AaJV2A6JV2g2IVmk3INeNc80kH/ySAp9fhNvlhiCJsLu8kPiMbzoZBr0B4RYLPLIMr9sLj7sMlZKqQGES3JIMnaBAZ6VjdKEQZR1MVh1krwy9RQ8TncfnELboGESmg6IoMJlM0PPnf/+PUyr9Xcq10jJPn8K23bupzD0wKkZYokMDz1JhQkwoFbA1AcYwICo+DhXi4lFcXAqjXkBYRAh0BiOYbICg5zeiqUPgHz9QZ98OzvRNlWygY41U+JD5lNS05M/pEJwrWKYK0fFZ4gKTmokyYKTK9/j4sbwCgcPpWYi0WFHqyFWf0co+D0JiIxESGo6jJ47B63KhanIKyhxu2IoLYbRa6LKUHkGEYDRTOiMoH1EwhYehbp2L55wsL8qt0nLy8pFBGe/YsVMw5EIUhaTjKkzGLFPy9Xxmz0sgURyGP4hDIQnW8Uq9DCRZUiX9UqiFxxSIEq3xtFCj8nq9sIaF0fXLR/uUW6XNnjkNQ4aNCG5dyJatm+Ckli+7HWjTuj22bNkGt9OOuKhY5BSWIDkpDnFx0TiUdgAGklCFusTb7hyFn36ehLvuuhOLli5F/9698e3XE9B7aH8kRUVi4cKFqF2nDg7u3IsmLVvjYNp+Ek6GiomVUb9+FaxctRYjRtxGEmzAdz9/j3q16iNEb4YxxIikhHgcO5aBhKR47N+zD23bdsTq9avQqGY9HDp5Ah6bBx3bNkFuoRuy4MXprEyMvX005syZidtG3B7M1bWj3AyREOp2/ohjRzJwS8eO6NahM7KzMpCTdYa6Ow/atGiJ/n17QfTbkXE8HVZzKMqcDrTq2AGLZszE3gNHsXLNOjSpV1e9zv0PjcPujRsxb85i7N+1E3l5pRg59k4cP7hT1Yeh1jDkFp8htRWG4wcO4KPPv1XPs5ot6NyuPYoLi2D3iNiyYxtOnjmGZcvXwEQ6LzIyFOnHj6Je3Rro0/Nm6MKs2LxjF04XnYGzzItOrTsg/WQ6SsoCY1z+DK+HT7t6dSmXStt/6BCq1qoR3LqYMVSwX73zDkpJ0pYsWAan3Y/9+6mSws14750PcGj3cTI4JOxN3QkvNxosZvQZPgwxkSa0bd0CLPh1pl+nz0D66Vy0bNEEOqoIPoU17/DsJGHDhg7EqbRdyMstxKljR9UPK3Tt1F49T++X8O67H6Fnv15Yt241UhKTYS8qJFVVjJ2p2yCSUWMMiYCBKv2Tz8fjyIFDMJGO9NqcOHXyMIRQE/yk20rKznvI+wecOHE8uHb1KJfucfHilejcsxPC1dmlrw/sHgkRZF3+HlEUYbzEJ7ouhZeO9bqdCAujCtVfnj4+fjQNterUD25dHcql0tasXoZOHbvAyD/O8l+Sm5tLFiRZkWTaCzqTOkwvJjwCppA/H5l1kixXr5+R1SrCFBaCyhVTMGfFegzq3pEMSj0WrViHcJMeXv4ZFBgg6fx0bQEZp07BYjTB4SXrlOJ4fPRtwSsCq7dshhWhaN+ez5cswEfSZjZe2kA5S1ZOLlKSr/LrXLzSrjarliwNrl0+DlsZW7liQ3Dr8ikusLOZc1eyzz6byL79bgoryC1mXlFmMgsO4SYKywJD2s8yZ/aFX+bIz7Mx0Rv8ttdf4PUHrquQ2Zqdlc9mL1mmbv8RR44GhqtfTcpF0mYumoVh/YYGtwLMX7kBVkGPVm0aIzo88PYoZ/GaTehLrf8sm7angpETTGqFLGkBJqNC62Y0aUDGh9mIXfv2wuF0otfZz3z9ETxXQYt+9abN5GybULdGLcRHRWELGS/tO3VS50LmB4okVUdPFaJpw2qBEy6T3KxCVEg5+2nK8yI8D/5xIu7aXJ5zcZmoVXeVmTV9WnDtPMgxWrlhG3P+rkXLZJcv3bKFFTkCLyz8N+QXlrI8+p3F6wu8ILJ4+Rr208yZ7Oixk+z0yVPsuxmL1PC/wuP2sNQ9h9iGdbuDIYy5KewsmZn56vLHKXPZqk272d7gB/zOR5YlVlZWFty6OpRLpU2dOSW4diFuv5cdO5Wlru/fc5RN+OHch3PWbwm8z3Y5fP39NPbu5xOZ7KWGsGZ7MJQK2eNRf2dRgh+WKSxyq8uzrF6/m82cdWG3Nn3xcrZk1Vr6raffOnV90bI1wb0BTmccZ2u37QpuMfbht+PV5bH0dDZ95lx1/VL4zkvT1aBcKm36tBnBNcZE6vxF/vLe2Vefgvy8bCU7mVvAUg8eVl8UsjklNuGXhezfX37P3p04i/llmfn4B4UIKfjeFP+Mo0wVz5HoJH7t/WlHmI+OJUEOvnAUgLolauWB80SSZplO8EuiGs75/ucZzOXwsU8mTGGnMnNYRmbueVqQzg/+du0+xIrtDopPYfklNrZz3xG6TiCmw2kZanr4q1sOfyDs60mzmZcuxA/hLzFyss+cUZdXi3KptJnTSYKUQDfIv6l5lrOFmpVfoK77g92XFCzIH2ctZEVFZWzSgoXMQ6fvOHqCCkVWv5B0JrtIPYbDr3kmt5B/IOo38krswbVAgUnBd8mKiu3sp+mz2Rcz5rDpK88ZOtuo2/PJolrZ/PuirkvYIX6/X13OXLSKLVyyns1adu58kRrUxClzzjUMOvZsepZu3hJYCZK661z3ejUoF+faJAhITw98EYl/TYKKjxoH/1xBQF1XDH6meNGG7eqSf1iHM2ZIP8TGRuK2Pv1g0imoU70idEYdzBYLKiXHwhscxEymHo6dOKTeDz7L4fQTmLFyHV5491OUeYvVAbLHMrOw7eRx3DV8MB4ZdiuG30TGC6XFJwNhBgFGQQd+25K7byG/s9wViuOs/xYSZkbBmUwwpwsiOf0rd+6Cnvy0ColxvNGrx/DPMfP08O+ZGnDhpDZuD38j6OpRLpUWHhkNW1mpus5vzhuoZATBALKWf7Oi+gy6Hcs/vAUjb45Ctx59gqGAj/wqA6XKK8vQk1VHLTm4B7AI/A49QU67LF5YypFCKDo2aIg7bh2CSEvgs1gHDx2FRdb/do1Jsxfgp1/nqesuSovvT77FLeksmLg48LXECtGJcOsZhg7pBSP5jDe3aqnmo1f3TmrlkcGDfJtDPZaH39T+Qmda4oN8ryLlYvLPmj4DNapXRbNWrX8zhEmnqY9SOOKSRGrlemrOtJdaPGkq9Q7DqTr7EGpWYHeSU2wkc9+ig0RiYdAZEEZuQqYtG4lh8SBdhK2HdqFTo6bq17x42ztx5jjq1KnDBYmguOj6fjpXNjOSfJ36KgF/M0sUGRW0gj2nzqBV3Wp0fiBd1BdQ4eoCX5viySSJEn3Ueuhcip6kmyE8QocFS1dh+rylqNqkDhSzAXPGT8CW5etRvVoSXCRmodQzBFJwzgFYs2Qluve5Obj131MukpYcmwRHWaDlSaJfzcDZCvtsTBiWbJHx+XxqfSYBH091UneiR8cHS5E2sQ5iExNRo0YSKlVKwKHTBThx+jRS6lRFjXadcFPPoajb8SbUa1obpZnF2J52FFsOpiKlSgKiIiKQEB+H+Bi+jEdCXBQqJMcgO78YmQWFiIyNQ3JKHKpUi0dK5UTEh1sRGRmJihXikZgQp97pt1hkJMbFIImu88PMBYhMjkZ8xQhUTI6jOOIxYdKv2HHqBCpVr049uhGsVMHQu+7E2+O/UPNGdYjcvBKczMlRK4z0nBquM1zdF+XLRdL2HzoAySWieevmwZAATocLxj2NYfT4IRVaYYqzw+9UYDDrKWMCimQ/TiSsRdvWjUjvMPXbZvq4REQlVKQGr4MpmFSBKSg4cZQKxY29+4+gaeO62L0zFS1aNUdBUTG69hpIrYTLDldh/BkXf8olQpEN+O6zD1A9KZEkLQ/NqiZBpgJtWL8J2vQZCrPVCL/fiPTUlTh18AA1Kitt+1BcUqY+G/vXp1/CRN2jwWDFppXL0L1fH4z/+D3c+fgj2DVvDjZv2XHJ+5iLF85B3/6Dg1v/PeUiaXWq1UZcclJw6xyjRo2AjiruTIEbu3KKKHbqAiMM2HjQQ5WkwG/X4YnH74ePCmr7np34ecZkkoBk6rJMMFM/KNPSS90o/1JTVM26yC0uRIWkOOpmZTRoEJicpnGXW1DgdqPQ7kER/fgXeAspzjKHH6UUXomuV7lGdUpjorps26kz2vQdicLCM9BTF2o0iWjYuisq1KqnXs9kMlMciTBT3BHhIbCEmqkbdaFLn97YsXU9+g0fBe/m9bAmVUfmyUL1nN9TObFqcO3qUC6VZg4xY/fGdcGtc8yaPgWLtzpR9Y5itH+uBAcS1qO4VRq6/KsM5n55uHeCFUPHPKQqe8Uh4cuPv4DRXYZ4sRi+0hyYi7NgLMqDYCsGK87G+2++B7vLRrnQY87qlUhu2AIyGcSCgTpcWnLrkEREfbKt0Dp5aYgg65RqGXWr1wAfK9Kw1wC4bQWoXLkGCnNOkoGjwCkCbXrcBImPjQhiMJqwaOJPeLFTM6yfNQmfjeiKTR+/iGkPDcXEj98gY8RNPUbQvP0dFape3RvG5VJpXA3L532+/yymkHC8viEwZ6TL4UaZPRPR0VGo3zQQZoxqjmfGjcLU+UvRtVt7OEhClv78IX54/zXM/exTzP7mPbzx2DjMmfgxvnjmIZS57KhVLfDcrl/XjvD4nLCX2WDPy0ShrRSFRQWwFZWgiCSypLgYdapUwaot3M0IZluSEA0LvnjtWSyeNAEmL0lm1mk6/zRE8i8eef4N/Dh7EXbv3kv6zozkhAiU+IvJBSEjyuuC1y+j9bBxqp3vLsxE5SqVA9c9Dz5UIeoS377+byinSiM1TK06Lz8vuH2OvDOn1GUodTWFGUWUAIa0vbvUsNzcPPULu7cP7qdu8zE6Zi/9qGv6bMrPEDwyPvxuAgTqPtXv+lOhnYXbf36/Hr6NP8O3fQHktVMgrp8Oacs0iBtnQNw8DduWLcDIfj2DZ1Ba8rIw/q2X0aptJ7z/9pt48NFHsWvDSqxfNBfj338bFSvGIC6KP/22Y+XKTeSOkIQmVcKe6RORZ7OhMLsAO+b8wEcMwZZP3f0lUFTr9OoWczlVGnUJiSnITD8d3DrHpuVLg2tA7ab1sXnzzuAW0K5pqwsSJDEDGFWc3+XF4/feiZsffhy/fvmuaplJkkKO9zmrzGS2wpuXjlvueBBdRj+EX8nMju3amyThXtz32nsY9fS/yUC6cJK1nTt2nvXr8dyL/8HTzz9HroIO4eFhVGHJMJHP2L9HV/S7pTM6dmiKktIS5FvqkjNpoLQBlcgKLTDVobMFtBk4JHCh37Fi+WLaHYzkKlFuldahS0eczj6Bo6fPICsjHaWl+apfFpOYjP2ph9Vjtu1JRcbx/eo6t/Q+/SYwqx23+BQuOdRKC30KfGSwmEmqZr77NhgfReWRkF1SSIJ4Lvn792xH26YNMfvLj1E5Phbrdu3HpJdfQm0yIhomR2DKJ2/gpReeDh4dYOCQ29C1903BLeCTL87NqhebmIDnn3kuuAW079QRPUfdi0R9Op746jMs/H4yvh75EBLE4/howo+oQF2jV5QoiwEL12m3Y/e+vejbd5C6fTUpF5P/L6EYV21Yg5u6dFc3T5Ev5vM6ULtWLTLMqVekXo+7dXWbNEal+ES8/dwD6Dvmcbz+xAvYuG0FHrjvLtw0bCxuuaUnPvjgczI63JD1Jtx950hs+fYzEjvyjUUnetz1AtZO+xwCvyvCJOwqMsMaakRxkY0kivxHcgvGjr0HdsGKiKgkNGjSFEcO7obH6YXPZ8OGBYsQEhJCxxfCR8U0YeK3+PmXSSjcvR5RcAPRSXj/k8/wxdzV+OydjzB4SH+yfGWyds38nkG58f9TaUS9Zs2Qum0rHzKIu+4bh5mTfwnuOUedRvXhYFa8elcfNKhXD3lFdlSLj8Bz732BtCIverZtgh/JojvL0YNHUQcl1OUpOJh7Go1qk5FCkiorfvR94EUsW7s5eOSFtOk7EGHh5FybycokSTZYI7Bw/MfBvRdTt3E97Jr+JYyWUDz2wY/47uvvgnuuDdew0hg6dWyD12OqoFvdJJSQnor56nt1T85dd5A/FoXpe/fjB0mHVWvXquFV6taHxxSm3vx9466emLd6PSqTrpmxNYP8J6BXi3qY+MOP6rFn6dq2AVZP+prOoQMiScIKy+Ag0Ytq3DV4xDkO7EtF/YZN1PuH7QYPhcUQBSEUmPnh+4iNDU5LGKRN63r48MEWKJFL4XTWx+Nv/IAalSpg+6JJcLinYdnSY/h2lh2rNwbSXp5cs0rbvWMrWsz4VV3nMQo6+iMHdZIQuHuh6mv6437zQ3Tp2h7HUg+BhYdizc+fwS0KVKjUbdKBik7Bg699SF1iHPZsXa1e4nzefv0lKM58VA+PwQ8r1lBBXjgbKqeQuryqKZXwyH23o9PgsVgxdypGjhyN5o2aYndGJj547iXkuHPh9sokSZ+ifcj0gOKlNPZ8ZC6WfzaZLFgdFi/+EH17BpxnZjJCTHmVjKLAB9DLi3IzRH7Ptv0HgzdzA5Xjqd4YIOeZ/0RKBg9T99Ofo0cyMPi20dDFROCu28eQUaKDiSqWj2oUqPuSyKTUnzqFPS8fRtvWTZCfU4iQ8Eg0bd0O/eLD8NjT/8GQ7j0xaugAeGwuvP3mx6hXrSp6D7gVCSkpahpSqlRD87o14cgvwGfvv4Nb730AU2fNpwo7Tm4X+WvOHNStVAPd23ZE2v4j6jmq2Uq/5V/eipa334led439rcJ4uCDLOFMUeLpRnlyzStu7dY1aMRKfyM4DGKRzz5gEvoMXCFWa7BPwxL+ewp2xr+DuJl7IJ78hv0whyRT4/WU6X0G4xYjtv1jBJKpE0YNelROQkhyDcXeMwrM1ktCGtuv1GoKeDz+NLfsPofuSH9DJ6kHD2rURHRqGMQ/fizBqHBunjMfXb72I+s2bQPKL6oBYh5ccZa8bS9etwZ2ka9974w3MHj8rkD7+C3oZO6cOwrIf+kIRqQi95CUqtJP8uPy8nMAB5cg1q7QDew6oSwP1HD6LSb0BfBaFnJ4DOUX8KQj0ZoZJKVGomBCGd+6z4PN7IvD9/KVqpRUUF5HzLeCzD++i2tNBtIeiSmgpVnWpg+dijXh4xS/oEpuIQ20aYsGSFfjB5EGz5g3QNioK46vVxAfH1mN/7Ti8kbYDa34l40FtRQp6d+up3vYymXTQCSKMegtCqAW1aNUClggT7uxD/bJEbcpogBLCnXo6lSefltxXPJblpG1qcfT/+P69gUyVI9es0mwFPtVS5I80Qg184GlwB4e6vEYpCZQaPd47moa42BS4JAOMZj0aPSZi/G1r8c7b9+KRl7/CmdSHMf7xSDj4QNRIMrv9bsSYYjEuOp66Tv5glPQj+QwDvnkJ2wol7KkQCV8MHce9aDL9TSQqlULCcOvd9+FfPfri1R79EErx8DF71ANTuihh1M21adlWNdu95CqMHFkHew9n0049ST35IzzttJC4kqVjqtUMpTgpkCp27aaL9efVptwMkW/JDF65ekVwizJPDrHRLJKkhKi9jOyjwqV8Wsnf8QpmsuAMYB5yqPldDtGOheMOklTq8NinTnzxVDhEj6w+vlEcEdCF2bF0C9D7ZjPK3C5E/tIYBhf1uyQ5LNoLocRMhajgJNmN1cUoKmQuBRQrrxXev5FO3G7LRRvyzaA3Iv3rycjKyafqFmmXkXwyHeZ/Px7vfvYxQkwhGNTnFpjJ9+LDHaLDrHBSxfFekqqaCxf5lH7yAylO+id5/TCFUH7UuIB33v8QtWtc/nhK7qfmLyEdaiXp1buQ1KkTXev8Fl6OlXYl8AT0GdifEhNInMvtQEzJdnj0IgptBlQN08FjoG5LNMFLDrFAWTtwVEcFLOKu3ma8Y29OF1EgUtdpJD2njnTl/FZJJBG0qg6C5UFUgcwkkj40oMwqYLAnDH6nG1xYSOipi2TwOl2ITa6o3p1xUcMIC4mg6/FoFCxdGBiGUB6UbE/HsW8m49DPK9D4gb5o9eW/A63jPK6LSvuv6deR6kHEJv4aUniYWriBP+dljVeUTsYXuel4rEIdqhnencmYnJmPOw5c/Tdb/g7uw8shvz0AhadMWLOpAcaxbcE9F3JDVtpwcsb1VOiUeHVbt2IGGPWOG+0K2kcI0IdQN0pWZh4ZqBVi6TjSP8zIEOExoLTnQBTOn4MkC4WRn7iwxIMBY+9SJSrCbMR3305Qr/n/A0PZXQbMndUeFaK86HliBQRrdHDfOf4ZkvYPwrPxK9i/fR6hggc6h4KQ+RdXj1Zp1yFM9sF1dyJZbz6ETb94+J1WaTcgF9qSGjcEWqXdgGiVdgOi6TQNjWuA1jtqaFwDNEHT0LgGaIKmoXEN0ARNQ+MaoAmahsY1QBM0DY1rgCZoGhrXAE3QNDSuAZqgaWhcAzRB09C4BpSDoDHIRUfBHLnB7fOQ7JDyj0CRfcGAcyiyF1LeISiMv5b1R8hQlHMzi52Fhyns4nCelksdz+Hh2tgzjWvFVRU022ADnJ8NgS6yEpgooWyoAM+sf0PaOQtF/QVIJXkwxNWE9+AKFHcX4D+2Be4d01A6XAA7vBb6+Jrwr/4StiECfPmHglcl8XLmoYiOd+9fDKH0DFwD6dydM7h0wj7EDN+CdwCnHbaHk+D68DYSIIZiuobjqzvUFxeKHk6B8+vA99uc91ZE6atdKNwJ1/u9UDYmSg3X0ChX+KDiq4E3dRYrG0GXky+e016RfKz07hhmuxXMNhSsZEwI88x9U91ne64ls73UQV0/S9nTdZjtk8HBrQuxv9GFlY1OUte9O3mcFoozMKW/d9HXrHhECEV4bv5/96xXWelwSpezkEllOaxgMPUBJ3eq+/xFJ5hjIO0rylS3NTTKi6um0Uy1u8BgB8SMrcEQwP5cWzi/vxOO7x+BkFQNEXMYImYyRP/ogmvKG/DPfBvGWh3gywjMKqIiS0DmcZhaXjjJnnfDj6qGtN7xESInB8xSXY3WMPAPKZPZyREL9kIJsYDPcCEXn4JzgAAFPkRNJyMxNA76iAp8Bk1IpYHz5cJcdeoZxAbm7dHQKC+u+msyzpmvgO1bBSEsHKFjviQBq6mGSwUHIU7+F7wlOTAlV0fIqI8gRAcm+ZVd+fB/9xD8RZkwVq+PkDFfAIZwdR+HFZ6Ef9LLkMwiBLJ2dXyeiZbdYOk4DvDZ4f3sPoj2bOi63obQmx6B4vNC/OouyGYTqSt+DglcZDTCRn9FOSah/fkx+I5ug6FGM4Te8zXFwGeJ0dAoP/5f3kfjUaqTlmlo/I9w1UxHpohwjjBByjoA8chmFPexQDwTmEMa9gIKP6iuMr8PZWOMYD4nUJIBOecAWP4pUnkBeVfsxaThyAYl5DMHIZVkBdY9ZVA8Nkj2M2QjeiDuC3yMCXxmPtFFxwbj4sg+SJl7gIJseLcG5gHlsANrUfpCMygl2fAfWwf7rYKaHo6US+c7CuhcEUp+hhrGUQqPBe5Qlp2GnBWc5pFg6jEM0mkyV/lkZmqgQvncB2XHVLj/3SAQFsT9/YMofbEDrZTA9vFg2N7oQ6rVTWUTnFmwOIeiDnzbXM47CqXopLrOCjNho3TKuccpMfyOLMXJ8+Zxqfv55wAkH5VN7iFKv41Opv1Z524k8VKVssk09wVmspAo7yqFwSUhH1mJsjviIeUfpnP3Qzmzh+Kl/f7gbI72LDAvXbuIwnhZ5xxTr3sWlktpLTrvLjNZFHLmPjqGjnLaUfZodYj7l9L1gp8bytwPVhSY7V/KPYDSPpQ/KmcqaPgPLqNl4BsUvE6lssB1GXcpbPmUFsprYboaxmFFBVCyLpz0/Xrk6t11ZFRYFgMMyXVhrNsBplGPQ9z0K2xPN4Vn+ZfUIHfBMVQH5sqDTp1sT4B712K4Z71Op+pRdk8C+UtFsD2YDL3RgtJhAgnqFvjWfa1eQ8jYBfsDVWGIqEz+Vx68rwe+Nm17oQlVZglEeGG7L4kqbh/KHiPfrVIzOF5sAmOFhupxHEUvQ0+C65r3Enyz3wRr0pYatw1lIwyQT6TCPe9dOF7qDPeCV+Be9Rk801+Hf+GXcD/YEFJhDnQpdeEYYYVclAX7a+3h2zoNhpSGKB1spIZ+GGUPJNN2E+ozQiDrLvzMnX/vXEQ/Oh4IiUHkU3MQ+dIS+Nf9BPuEB9X9ttc7UYM5APu/28Iz73Moh7dR47ZDiK+kVpKQWAn+o1tgf75pIG9LP4Tjo6Hwk9C5X+sOXYUGsL/cgYQgFcxkgGNUBCTq8OwPJkA+thPOL4bBO+kJ+Kb+i87rD8RXVONVUbhba4dnzgdwL/wYYv5RirciHJMfhn24Eb5jWyBYImF7rQ3l/ST0ybXhHGgAcztRNlygdG2Ab/UXKH2iOnyTHoZz4UfQV6Jy2PgjQC6EEBIBOa4COfLhkLOp88zYDseEu2H7bDQMFepBsAL6+Nr8Thp8rw8Co07V1Z+chMqNoZPdKB5XiQTcC8edSUBEFPxbZ8A5fhS88z6G4/PB8J9YC5E6wguk/zrj6gmaQOZggYcae2M4760GrP0ZISPfQMj9H0Fc+jnEXUspslDooqtAZwmFc+Jj1Bv7qXAYdAmVYBj+MBz94hE+njSWyQRdw/YQ18yFsHwaTJ1vp8L3QE9+ViAuH2mYgBZRqFJkcxQUrwQ9VTycfhgkqqipT0IY+RY1isCHZzhMclNvWAohdQeQfhi63NMwhMRCqFEfbPM8KKtnQ9dpBMLunQxx3vvwr/8Klrs/h2nsS3C/0Reu/3SCXCEB+rgUIMsGU0pNSr6izk2oS6hBnUgpnO/1h/+zO6lkSQOcR8jTc2G7pyFcT3UMPJ7YMxf6lj3B1i2A59n20J/MgI4Uls5L+SKt7dk9B64J96ttR44Oh/2JtjBUp4aXeRyOt7pDmvoqQm/7NyRnEZghUY2DldAFrAmqxqfMQl+3PQRZgHR8A9XHchi63EFplGCs1ko9/jdkGYpNgZhKmmZ7KjzfvksCsRfyykUI/ewYHNSpMY8dBr8Ozrf7wPlcSyhVU0iAwqBv3gNs9a8QN89HSNthMPWkDnbuf+D5d1e4fnyWLi5AH55CncFIeFZT5/VoU4jHKD0nttCPfzGK/GOdAWVPtab050IhpS6ExkCp1QTuJ1rC/UhrhAx+FEx0quXDEfiymDSbQG2itBBK5mF4n2rPo7pu+cfNGSIeXQvvK33BbhkDtmo+jGOfQsjNF36a5K8oGmqFISoCURO4eaP5kmdxPFwN4a+TcMRWCYZoXC7/OEHT0LgeuXqmIyHmHSH1H/j8eHnAfDK8GbvJ5Dz3yYU/QikN3ET5Q8hc8p4mf8Z16c/S/SUKg1h68ZfgNDQuhf5VIrj+X+FbPgGmpreQYxup3m1iO5ZACo9Un3P5V06CIZqcYfLNxPQd0JnJ+83LgJx5AFIoOcp7l4Dxu12WMEiHVkGx54FFJ0PcPYOc+1MwRIQDZnKkS8mPyT4JGSHQ5RwEi4iHf98c8mnspJo9kB05JI0C5J1z4M9Kh9EoQjSEQDm8BSybfDJy4qXtM6BLqQd/3iGYK5G/cHor9LHV4SHHWh8WQyWig3x8M2RrKKUxEyI53oZaraEcWaVOEc8UL8TVP0Ffuw18u9ZDyD0MkB8o710A34a5MNZtBSl1FvzkO+gjK0IuOgJd2NX9+KfGjcdVEzRDzebwb18AnZFBCIsHnA4wvV9tbEpEGMTsgzBWrEcN/gD0cbXBCk5BMplhTqwBFhWvjnPURyZApzNDX60ZOeYLYarSmoSMBDQ4ckOnN8GfuQu6qvWgT6oPf9pKmBIbQE9CKdBPF14B8uk0GJr1JheblHWlJlBSl0Co1RS6xDrwkQCaGnUGTBHQU4fg2/ILpbsLCX4IWNFB6IVwCBVrQ5BImDKPwFi9BQzJ5I+QkLvzj5Ohbab8mch/qwRJ0KmfcNbVaAjv9tkwtxxKAhsNISqFnHXaV7kRhU+HqXJzOi1ETb/G/y6aj6ahcQ24qj6ahobGpbl6gpZ9gszCg5B2zeOOTDDwYvz7lgfX/gSvDUrxqeDGpZFsWVBO74dvyTeQc48A+bnw710I0e+Da+lX4K/Q+B2lgC0PPv7gVEPj/5GrZjrKjiLow2Mhp22GEhIK5swiaSB3KLEhlOg46CwhkM8cgP/EVljaj4Rv7xIYrIlATDL0PhEsMoJ+cfDvWQ1rk+7w2XJhUiRIig9y3kn+2BPmKs1IgMxAQuABre/IGvKxOkBJWw5j4wHw718KU+PekLOPQZ9QFSB/yrt9DixtBqvHa2j8f1H+PlphPliYEYL1wo+wlytcoWpGscZ1hHYzREPjGqD1+xoa1wBN0DQ0rgGaoGloXAM0QdPQuAZogqahcQ3QBE1D4xqgCZqGxjVAEzQNjWvAP+KBtSQrkERRnSlJERT4nR64fT7IIoPZABR6PJA8Pih+Bzwy4Hd74Ze9UKifMXkVeAU/nccgSiIkRUSCNRIGaxhcjhIUOyQIBj/CEErHMyowQKbjodNBrzOqL4DSyTCH6WCgbRcdaRacKLM5aKmDx2eE1eJXh3/69HQFnwWCzgOjzNQ4BZMJJonPm8HgEyR1DhK9YIBOkKH30DWjw9X5PyDoAaMZssMJRsednYjGQBnUGczw6A0w+9wwKj51KhaBCZAEEUadHl46VaH4DLSPUkqnipBhgSHMAAOVh8RkRMh8ciUjfHSeieeNjtSZaV1vhpXSyOelkimvBlMI5ZPK1RoCs9GKhOgItSyMFksgQb/D73JRGk3q60V8fhiDwUg/StD/GDesoB1PO4DDu3cjoVIt1KhZhRqbCZGRodBThQoGPiGq8FtjDEz7wTe0+T+uKheUb4AyjxNmkkpRJmH2eyGKeupkfFDnUqJtV1kZFEVPAquHLPEO0EsdpAinQ4aHOiNJdlCfI8PgkyBRJ2E0UWcYE4kKMZUQl5xAgq9DaHg4TCT8NxI3nKBJkoR582bCTD1rnz59oVeF6vKZOmsWSkvsEEnD9ejaBg2bNA/uuRiJNOSCadMw4LYR1AtfWTyXw7ade7Bn627StB40al4PnbvfFNzz18yaNgcZGSfw7L+evbzJaEkrTv5lBuw2OxTSgAnRVtxG+fpvmTl9Lgbe2g87dmzGqhXb8OJ/nrpmQsCbro8sF8sfaNPriRtO0HZt34iTpzPRu+9AhIWGBkMvjx8mTgLZZbjnrjvUbUnyYfq0Gahdpw5OHk9HmcON0FAL7MUliEmqgPzSItSrWgFnTmQguVp15JSUkeYk04cadqfmzbH78H5kni5ESmI8CuhYPj+lQdJj0K03Y/mShdDHVoLblo9O7bphy5ZNcLv8SI6yYPDoO9X4f/xpImITElBUWIiRt9+OaZN+gqgjM0swwsQcSIivigKPDUJJKQp9OkSFG9CpdTvs3L8TilsHKVRBw0q1cSQnCx57GUJIA5SSCRhhMZGZ50O4JRJDhwXeXJj4zY8wx5pw+/DbeQvF5JlTEGWNoU6nCDYSPpNRD4vRgiZNGiP16H5ER8XAnluM9l3a4+ix/cjKLkVKUgKy84tgjQiDYi9BdHI1Pj0nlU86mrVqg5PHDqB5x27YsWsLFCoHgUzlhPBYtWy8Pq9qYpMeQ60a1XHoSDoqxUegQbMmqFGrnprGv4Mkk/bTX/+m6A11M8TpdOJUVj7iY2KvWMg4lcnEjAjRYfqs+Vg2dzZmz1sCn0vCwb0nYPd64XGVoXaVZLTv2gV2txvtWrVEenY+qtZphILCUnjp2HrVq5Pf4UVBkQOOIg/633wzSstKyW8xoE+3bpCMOpw8dJT8o3A0ql4RtarWQpUqKXD5POjT95bfhIzjIOFISKwA2e7F/NmzINAxIaQ5O3dsi8pV66q+k6fUiTvuewCP3XsXvORgLl25CjHxiYiNi4VC6cnLz4KYb0ODRvWhCw1DSIgBEbRs16ItGjepE4wJSKhWAeSyYtXqtZg5dQb5jjrSog1hJx8qPCIcejP5f9QaikoL4SzwoCE1/sSUFBhCrJR3N8aOvA1FZR4oZAlUTIgDM4ShS8d2yMnNQuXKVWEmP6zI6UVOegYEvw+N6taASOUj+UUSbAWVKyWhU8c2qpVQMTkF3W7uhOwiG9Zu3h5M4d+jrLgYpzKv/0mSbhiNxhO5fcU65Nhz0alDd8RXCLyTpnHl8NnXDUFr87uvvkDDlq3RoU2bQMANBpO92LnnKFq3bBIMuT65YTQaUxQ43Q5yos0Ii4oIhv5v4/J6cDo3Dx7Svmdxk8aZu2odZFnBZz9MwcYtu7BhSyq+mjg9eMQ5IePc//Cj5SJkWTl5yMzMwvvf/IwTGRn4cdYc1b++2gh6CyokxQa3rl9uGI2mUDe8eu1yuOxuDBpSvm9MKyTUDpcTCnkU0eF8Bqs/vtkwe8VKOB3kf0gKFJ1CPgt5IdTIebHqeDfGb1ToGPySEWZIGHPbhd9948h+GeOnzcZdQ/rCSibx+J+mYUDPjqhQIQVHM07hBJlGt3ToACOZlU6PB8uXb8SQQbcEzz7H3JUbcVPrpgiPDHzyavuhw6o/aaE0WWMikLptH7q0a454Mv04yzZtRU3ys8LCdTiQnkPpdqEXxfN7vF4ZFrMAl9tLPmwImbx2MjcjyJd1ISL2z034/UePo1GdWheUYJnXgU1b9+HI8VNUNArq1K2Fbi2aICTs780WlrpjN+rUr4vQsCt3J64VV226ufLGYXfgzKljkHw+1G3QKBh6aXbv2Y/kS5iWb737NfYcTcO2Hfuwddc+bE/dhxXL1qNLZz4X/Tnl7iFNMWfJRsAnIy4uCkdOZ6DY5kJJqQ0FNhuKaVlUFlivEB2HKuR/JFWqgCrJyWjduD6SUxLg8/nRr3tniE4fCY8FQ3t1Q0FeAZnACmJjgt8QCCKTYO9NO4FmdWvDaDJgz75jqFqpGqKiQlFkt8GWU4Ya1SpCpzdg/oaNdK3uAQH+HVXikpB26jQqJsWr2ykJ8UiOj0NCfCz8Hi/2pB5F5w4tf+s3alauhJjoMNXfTYyNUbVfrDkC++gaVZPPlZ/BQGVD8ZlMRnXbTP6cugz567uLbocbIZR/A6X9LBb+3K/MgZo1UlCjUiXqzgyoTvn7u1jIyskkzZ5Aeb1euWE0mtPhwsplq9Q7az2H9AuG/jHT5y/CoFtuRnp2jqqhqldMQnZWMSLCwhBXMQa2/ELEJMbjIDWqQzvT0LB5fdSrXpkapB+HT55BblExZBJqnSKR468Do4amI0eeCdRg6HocRiqLP1hmil6VU4F/LEJngMA/O8QfMDPaNlhgYpJ6E4C3b3W/IAW1nkANkNHSSBVB11TXg+frA3EKdB6/0UJnqHEeOpaB+nXrUbiPkiGrk7ry2/UFBYVQZAEpVRJQq1JlFOaWkUaMRZ6tGFnZxejeqQniIgMmloPK8rMfZyHCQmmgtHslGX2os2nUuCEJvRr1ZSMyP6WFBJBrcF5G59ulxI7UQ2jVrD7l+eKO4UR2NlIi42AJM6tWwUeTfkLVuArkQ/oRHROFAT26XSCgf8bSxbPRs9dg6owujud64IYRtLysTGzetglJiZXRodPF5s35eDwS3vzuWwztcQuaNaodDL00G7Ztp4ZsQbtWjagxXEELu0JyiouxcNEKtG3cDA0a1sDkeYuopw/BbX164qc581FcUoKnx40NHg28+ta3uPOO3tSIBfgpXQU5OWhcuy42paaiTp3K2HvwDPIysxFqNWHsncOoJgFbqR17yVzs0vFCn8tW5sL0pcswsu8AzF+9Fn1vboPosAs/K/V3mT5/PsymUP5BGIgOP7rd1AkxfGbpIHm52UiqcGlttef4SdROSkZouBkTps6AWR8Cl98DvV8h89KPYb06oGr16sGj/xiROof808cRn1z5N217vXHDCFpRYRG2rl+PuIRktOvcLhgagI+C4tnQ6dSP6FJIQGCKcvIxce5c1KvbEP17dFTDfpi9FI2qJiInuxRFLvI1LEb0v7kb+QcB+37brp2IiUrAghWr8MxD96g9taqKeCmpneXf6zElus6vMxejWZPaaFynNqbOXYr4uDDc1KkTFqxcC4/Ng9uG9gke/ccsWLmeevpOlMWLO4XXP/gGXdu1RONm9RAVGsa/ScgfG17AwpUb0LdHB3wx/ic8/gDlj/B43eQnivBwoaZ0btuwm7R+HAySFxL5nTJpXoG0OOMzkallLMFPF9fBiErVq6FahXMmGylZ0iqB9eVrNqNn90Cn+PUvC/DQ6AHq+lmOpp1CxcREhMVagyEXM2v2aoRGmZFXWoQ7hwyiupbJ0BQC1UFlcDZ7B8klqJyYjIioqGDI9cUNI2i51Htv37QFSRUroW3ntsHQAPxu1u9Hboi8wqkt/r6hZeaQwG7fhUxbKapVToGRbKX+N3dR9ylcWIMmjkym3M8zFuCWLp2QEryrNWXeCtStXgPNG9fArkMn4CpzosRVioqxsWRe8pshRuhMehw+mgmjW8LAYd0Rpr90D7tv/zGUuN2oW6M64sJDUey0IT3jDMJiQtCkZkAL83zpyXQ63+qas2o9BnbrROEBQXP5ZTJ3PSQIIgwWC7IzM2ENj4RRb6QyoKo1yEiJTYCX+p+QYBFNWbgKXZrUJ01kRBz5czn8GaHdScfSTn5jkE6rXDWByvRc2vmlJDJpzeeZcn7aNpEq20K+7qnMfNzUrhUEiZEGJpOYytLDRCQnxsJ0Xt14/IE8UTFh3/ETSCJ/NZHK73wkSit3C3nL5HkXKUFkXAf3BvfzQafnFUxRXjb58W5Uq10rGHJ9ccMIWmF2IdZvXIVKVWqgdrUURJPJcRaegbmr1+NEZgllKODLeL1Aj/b10L5JA+plZepl9Vi5fgO6tWujPiL4dup83DdigPrYQP8HIwsWLd+s+gu8iAQdNWTRjMYtaqNyhXNxnw9Px3ky8VtDOQtvrHwkxbK1G9C7W+eL9nPN7PP7sfvEYXRs0AS/Ll+HiFAr9u3YC32YEU/eOQpLtu3CrZ3bq735WX4f7/nwfV6RwWoUSHP5YSUNvnvPIdSuVQPhYVb4SLBMeoXScbGG9JLQWGif6m8GOV9LOqg3Czee27dg1WbkFdhw3yjSzNRRffPrTDQhf7J188aq4JzP5xN/oTqJIE3qoY7BQHUxJLiHykD9zLKgDgg/C7dTJk5bipiEEAzuHugYz4cPKt+euhsd2lzYCV8v3DCCxm9orF25Qu1VO3XqfsGtYI9MDUh/7g4Yt9m5U285r6J4xUtk7CzdsAOdW9bHT9OXYwD5AKdy89C1eVMcOnIADev9+d3MS8E1n/4PfDsvNeLz08B7c6vJgBVrt+CWbu2DoRficnqw/1g62jVrSIK2EaKzBIcOHkXFKkm4Z+RwrN66G4M6d6A8+rFq7Q7klPkQHa9HjfgUWEgb1kkOdALPvvcVkhKiSCtR9ZI0MxvDIw+OVhv89r1pqFWzEiJDwy/S+L/HKfoRxkfenwe3Frh8zVm7HjVi4tCEOrPx0xai102tUDkuCVNmLELf/jch0hoYg+h28Wd72+HRSxjXrzt1fFQTQc3I68oYLD6f14fNR46hZaVERJAW5vhJgECWAteAf4ZM1zx2JB31GpwbDXM9ccMIGk/m+qUrYfOUoRr1xo0bt1DDuUDpdKRxzuvTVc1BS9XsCFZkbmEBmYFtYTW78N0dPjSrR4JK+/cc92PcW2785xELulTWYcgXErJKwvHVr9PRtG590hx69ZURn+KFhdJQ5JIQYjbCyHRwk0PCX3fhJhtvwTrZA6PRDIUEzy/5KM0myPCq5qieN3YKNzIDNmzdhq4d20Lx+1Tz1kPpsCq0n8xBr0/BCRKsOs0bqY2Zj2Cy8DuQ5Ctx1q7fgW4d2pCpyiCRT6X4/GRaCQgLsVBc3O4LnMPvxBvo4oagCuJ3/ZykPcyCgRpkBipUSiFNQummdEqUFyudrdDx3PPi6RQozEOnkiIkjU8dnd9L+7gHrIOFEuZn5K/xu7FUBlwTG0kYRRJKXt56KjNBCFgWEi34azXhplBs2rIOL735DkqLsuGlvEeGx+OZJx7G0CHDYOaf8goi8c6L4uH1dz520YsI46UHEPNXeHasXYd2PboFQ64vbhhBk6lCp0+dSWZbZZjMClp3CNzc4PhF8hWM51SHKnxUSWcrat6q1Tg+bSCqJVnw0i8eHPg6Biu2OPH9BmBsbwHtqujw4hQfhjeLQufGPpjJlFm6x4W10vP492MPIzIyEiXFZZgwZwP4oxq/YkIYCQi/tX37oAG/9ch+iviNfz+HH+esRPaZY9TgaAdpnmb1m5O/Nhz/+VfgE7/r1u5E126/+450EK7Rjh0+jmatGsNHAkMyfQGL121Eb9JouvNMx99zvq95KfalHUKVlGqIirj8B8RM9EEkieM+Gc8TOaNU0LQ8z5Lg+KnsTZS0jz/8Ack1U3D6+EHMW7EKHW/pQ/lxqTczzkchYQ3zGZGecwyu3Fy8+NKbcLjs6Eu+MUcks99ld2D1+j3o0r054iIiSXvJ6ruH3AU4C7d4Fi+Zhz59B/2hhfH/yQ0jaJyVq5bDXmJH3UYNAs+SzmtM/OOHqopSF+c0XI/WMVj9vhGtH3Rh64dh1FPq4SAHLtwYSn6cm3ps8hMMbpgspE1yomGpUEpdMNDpyVJs/DgaT3xRhue+z0ByhSQwyQtZR5qD4sjPySWBl2GSrXjprVfxy9x5CItKoH3UyHmRUtq4flHTyPiodYU0nQHFJw/jnvvvwVvPvQRFL0Mvm+CiTqRSxcANAZfbjbRDx9Gq1bmxe8HLqSxZvRF9+F3H3xHM/WWxL/UYqtRIRlRkmLrNNRI/VyEBkiUFd945Gmu2bEdZQRGqVasCF+XEXUyaf+wwvPPO21izYS9u7hZ4hMDLXSFtfE7uA2XPtVvl+g0wbNw4KJIEQTFAoE5D5yIT3qpA9EbAYHWogqb3GDFv0vcYcvc92LV1M1o0aovP3n4en3w/B0/de8534/B88ibLo6NiVeM6y+b169ChS9fg1vXFDSVoxTk52LxlG2pUrYNKtSshIuLPxzyu2bEPs9/rhK/GhYNZTBC8fkh2CwwRHhxNFdD/GxsevVWHKavJfxlhwqjGoaSVPND5ovDV2nw82MuKmTv9WO6+H+2aNIQlJBRWqxXpWTl45v47cSr9NJq3a4/w5GrUWHnvzl9mlGAmU5LfDuejWASjEQK/e0iSwijcT2nQCwrqVgjH+lXrsW7dNlSpmETmcNVgqoEPP5yAZ54Zp65z7dOuc18IcbEIJROOrDB1rKKXzEELSTxZjyp6CnfTDgNJjZErDX4MdRjOoiLs2rCW4qigajmdrMeuo/vRsFI19Tne/NWbkBASghG3D0TVdt1QITSCTDfyl+gSXGFRNiCQVccoQEdazBgmY93Un+EoKaOOJmDGeUiN8VH9ZBfTFokedSh16zXGoEfGQrGHQzCXIr+AIfvQTqTt24Fet45ACWnutB1rUKVqdTTr0kV90C25gJ+//hQx0Yn46afv0al1c4yfPB2PjhutxvNnOF0epB86gQYt6l32Q+5ryfWnY/+EyKQKMJJt7/TbYAwOB/ozfhn/A964zYKqI/JR0mgnhk1oiw7kj/3q+QkPTnJhTHcFm313IoXax/ETHnxb8DYGjm+MVu8xPPG9HaHDnejZmMyarSvx0D2jcffIWzFyUE+8+MAY8lMMeP+NFxFWIRmKiXpxC7VGnxulx/apfbqfhIuZzWRZkWlFDdJDXT6/cWIgf0tv1uNQVikmfPs5YmNiyFcKmHCLV6zF6ew8VKiViIk/z0Rclero3H8gwhNiEEkSZqBWz5syNw1NpHlk8oV4XIxMVv4FUjN/34vCHSQZfn0IdKIRCjlNB/ftxeJF6xFG6QgJMaJtwybYdPAgLFYLCk4dwr/eegvNbxmAkPAIEhJGfrCIXWuWoij3CPl+5JWRDEnUUnRGkjyXjDa9R2DoqJFqmjlWshVDI60IJYENpc7IW2xDYnIC0nek4dTpI1gzfy02zJmE0rwz6NG3L/atW4b3bm2Jbk1qIlq0obnZjvf7tsc3427Bf6iM67XtgKN7t5IgG9Xha5dD9qljiIqJvC6FjHNDaTTOzu27cDLzDDq0bIGKVasEQ/+YHm2SMbyzDQMeSUeFKmT+UXbPmpy/X5859VcMG3n7b2F9m0UiqYYBTXt8iuSEKPTq3YMaZwi/t6BSu3FjFBQUYPes8apzzwuyzCUiOizgt3CTjN9eCFg39IdWuam190g67ntnEkb0bIOJEy7+dpvsFRFTszo13gS4uV8j6GHkNy3Us6khce3JQiHo/VBkElIDf6nSSOapmwxUPSykWSVScTpmRFJsAvauXYpFq7ZgUB9ucgZu33GtNWvJCjx8953o3HsgbOZQpC2aiWk/T8ad940Fi62OaH8BsvJLEVOlCuLiYxBiioYcboLeLaEg5zR6tG+Pu8nc27TnIMKoUGITw7Er9RRefWoMEitXRv3kGKz96RvKEEVmoXij6JdPaef50JM5KVE5hQb6ej6dgSAb8PYPv2D8sk3YMG821pMJfUe/Xur+v2LxouXo2KElIqOvz5H8N5ygncg4hX27t1Hd6TBs2FASij9Xyj9PnoLUbTvw1NOPo0r1avA4nXj19VepUrqj/8A+uOe+B/DD+G+DR5+DkUa6a8ydOJl1El98MRk52fno0+vCoV+1G9ZCYYEdqb9+h0yPG6dOZeLXeXMhuBU8MHY0opPisHvnXtIKOuw+egp9u3VFVHQ4Dp88gec++gVDe3XCD99PDF4NOHMmBydPZpLP5seoMXdDp+ihM5uwf/IbSIiKV2VVpgbNp9fh/olMTiB/WZM/6lL9LArjP4NVh453/wvfffAVSv0eMjWNOJGdidG39g3GFEAkXzW+YkX4FAlzpk9F71v6qBLISJbP+T4y5s5ZhKXrlmPd2h0ocZWQX0vmsNGE6d9/jk6dLr7L53I5cdMtN1E6Faz75XN+l4jUHgkZLZhHwfH8AqzavBUPDelP4ZQBxucV4YKmx0c/foq0/Ah8+dVnZKZf3s0aSfJj3qw5GDriv5+aobz481Z6HZKUlEDVJ6BBg4ZYsXpZMPSPueuOUWjXviUKbE512xoWhvfe/xCt2rTAgOFDMe6Be7BmzRr8PPEHdf9ZuFbLLSnCxnVb0bRRzYuEjOPjH0UkE9JrlhFKZl3dGpVxa5deGD5yFKomhWHqjDno2rk1+Fv8vTt3RmJ8BLW3QAPmfxV+5+48KldORpcubdCyfi14SXKYUcDQLg2p5zei/fC70evuB9F1+Dj0efg5CCYzMrJy0WXUOHS7/V50uOtBPP3GezCYueTpEWONR4Nm9dGR8tm2deOLhIwze8kSdOvcHdnH0wNCRpw4cxJF+Xnqeu3qVdUbHbcOHogH7hqDtNQdKMrIQM7xo2jbvD527ExVj/s9oaFhyM0tgo9nnMzlMms1lOkrU4HJyC+x4a1vxuPkiSxsP3iMHDyyAvSV4LRUonQLKC40YP2xo7CVkMN2mWSdykC0+eqM3SwvbjhBCyM/YCD5LUfT9qJSTCKOHjpModwmo279Dxg+ajQevPfe4FaApKRELJgxC+2at0L37t0x5PbAPCJn+eirb/HO6+8Ht/4IHflBfnhFAW4fGXWijBYtaqNhzQRsOnwaos+Hpas3o1nThuSLkf9D2sJPSZXpeD/Ix+Sj9C/BqdwcbJ71K5pVjMDXLz+JB9//GGvn/oK6VepgyuvPYGiPDjh0NAOvfPY9ti2YgQaN62Huxy/DQ+pte9oxyIoB4UaZOoebg1e8NCMGD0Z+TiYKc3ODIUDN6tURn1gBLtJ2t40cDntZiRrevEVrGILPMc6cOo2tm7biyUefULd/z9bUfajdtT28xgjkpBcjwpaFKNtpHMsoxMGcbDw0fAR69ukCOxnDR0/mIMKVjbCiHPXcH1auQa9effD080+p239F7plTKCkuRY9bewdDrk9uONPxfE5RYzt5+gRZOyL99OTLSBAdXoSScy5R7+hyedS7cuGChRx5I/79+r+xZt0GRIYHBp4eTzuCI9R7xkTGoEO3c7fM+wzuj7tuHYPYCBMMJgv5XXZ1oKwk6cnZJuEggbGGWDD2kUfIlFLw67tPIDmpgno730KlmZuTT41dUZ8p8UG4UaHhMFktUMh8CjHo8Njrn+GYTUT9SpXx4WtPqeMV1SG7lFiJ0htGaX325ZeoVy9D6swvArcAuQ7k7hX39XmV6Qxofevd2LHgJ7IBRZJeVUcCpEQQJSCmdV98/OaH6ECdCH9qHEoa0BJphYXyYzbqIZJpbAkJQ0FeHqqTD9an/62YMWsanUx+8LbN6D9iFJIq1kIemc4Tvvwc/fr3RWZ2Frr26IrwhDp4+dHhqNO0HQSfQuXigz40BEnhofjogy/wyYTx6HpTD6Q0bYyioyfRrVI0Hrt3GGk4Eb2G3YdYEl69vRhH45KxbdkvsBgM2LP3OMZ8Ph7deg1A3qlsbNuwhjouJ2bPXET9kROigcxIdwkVhUm9MZNMaU9KTkZkHP+SLM/79c0NLWh/lx4334zikmLUo4ayc+MiDOo3HLt37ERUYjTmzCAfizfoy6BWgzpwChGw5WXiq5fuR9WqddR3uRSHE68/9CQejUzCC4ods7/9Eh4mqxPYjHj0eRTqokmsjBjQpRkmfvN18GoXM/buMRj/3H0wkGDzTgQ6L1lXEfB6CjF3cxoqJsaic6OG1BBJ0PSyOrKE+3U7DuzHcTEeo0cNC17pzzmdfgKdbu6FJuS3+ij9Bn04diybSpYev/kC3NR7OHUAHkheBTlluXi8H/m2Dz8cOPkycLvc2L37IEYO6oVWLeuhdq1aCDUYsT81A8dyj6HtzYPwzmsvIzYh8MLqP5H/CUFbvGwdfvz1B9i2pKFtjA4lZNI9vXAB9eTnnl0VlJbiLRK8mNgQrHa6Uf+Wbrhj5D3owN9I/gOq1msAUWcFf41EJyiwk/mTHB2OsQN6o1HjloiKNaLodDbmbdiE2SvWwxpFfog6aI8LjgX9OzXFj99+E7jYH9C6dVNsnfot9KQ51Dsd5Lc9/9l3OJJ2GCdz8/HZSy+gW8vGpMv43Twd+T7p+Gz5QXz+6YeBC1wB7TvfBKs6SWmIev+CD5/iAz/4MzpTBAnw4oU4vPcw4mL/2h+SSKP/NGU2pk6ahM0bV2DKx2/i+zmL4XSI2DhvAg5v2ACXOQT3PPgS/vPU7dh8KANT5y/HLQMGYty4+9Gl4/U5OPjv8o8UtBMnT2LSoGF4vWcXEgLSAvwW3XnwEUS7C4rw8PbtiK/bAGVZh/Bxw1ZoUzEwkPUC1PF/wC0T5mN58akLhjbVa9QApUIYFI8TZe5shPsN6Nm9G566awgvWbL0yBejBnf0SAn+8+m7KPH7YA6JhiEyUtVSt7RqiB9/JNPvL7CXlqF9+2aY+cl/UK9+Iz6KmjIRqDZZb4feGIPFy7fh/ekLsH7NKopb3fWH2G1l6NSqOU4XFuGB4bdi3oK1GHX/SBw6fAr7DuxEIvlox09mI7JyQ7hKslEjMRnH048jLEKHmzv1woOPPahOE26gX0w0mW7ka4aGhasv545/bxhefqJbQEop7ypUZs9/tgJ9ezyOzi0awksabvqSjbjr9l7q0/fRd7+MFx9KRv3q571LxgdYkonbrP832LWv6A/fsLhR+EcK2or16xH1wbdoXTcWMvdvyBxShwjRT9AxuGKSII8YRn4UVR75OjrFixCzDvrPv1Tfpzr7xIDfXzm7/vHWg7ht2i9I3boBm3anYfWaZaoA9O7Tk0wjASNvagBrWCQJNX9GJMBL7SyCtBwfZOsXGWTSZLypCOSzvf/9DEy5dwtKixg+nG2Hpe5DePeDj9V4jh85iMSE6gixGtRpCLw+P2qSD7Vxx268/p//4KX7hqJ23drwlBXBRI00Ijwc4XHRSGo5BN98/i769r1VnSk4LycbJTbyhcyhqBAXqz7IDQnOhXn7nXehWaUQvD9+GtrXr4MGDevh+8kzUbFuLXz1wxR88cYHqN2gCm4jX7W4uBi33/0Yps+cQWaljF2rFuPI8RxUIv/oVMZJrFq1FA2aNMbrb7+F0xkklK5f0bxVCmWUIqIyOP92m2wxo23/X7B1wSwYPBJ2HD2OKXM/xqcv9aSd/ODz4O+bUYk98OpyvPb5KiqTG9us/EcK2quvv4Yni3IRaTKognbBu5fUAORqNaAnH+p8JI8futeeho4ETW0kvFRoyW8M8hshK07mIPTF59GjY1fcdf+T2L5uGbJyc9F3YB8snjET0775EKbQMLoQgyFEUNsJN/f4hKr8cvzGCBe03TtPol30B2hdJ0QdhUEVgDrPxOBoWho2rN+AQyfS8On778Lh9OOBe+7B/uwCfHRiFyZxP2r6InTt0Ande3TDJ88+iCa1qqDd8HFYsHQV4hMSUaNmRRxrH4/3N+dheUpLtL+pGSpEV8aPE79CMaX1wPHTuH/UEExbtASZO5fA5/Bj+Zrt5BtFIKcgF5tPkJZ//rngSBOBOhoqOL0PFtKe/Jmzjzqp2uEx+OzLL3FwH2m++ApYtHwxqtesCas1FKNGDsfoBmcQw2WCZ5bKTvaHQR/ioPLkhUlhJHgFThFN+3+HnM0vUMEEHruoN3EsdLxEHRIfeMyffFCcsxfsRv1BX6JenQbqYTcq/0hBGzygD2bVrP7bA1zO4kOn0KVDRYSVGSHXIEF78HeC5vJBefEZmIwMx0U7fIUSGlbkZhHtpGvkFDsweP4C6OMs2PwFBailxhsPn9dKRKMn4zH1i1fh8ojqA2U/v4FBQuanY6yKDINZjx9nrcKI+nPRoa41qCkDRd/3JQ/ue3MWxCfH4u2IJHgcdtjsDjRo1goN92/Dm3WrIFRvRKkBuDekAmZNm4VZs2fihWefwomMTHVK8QdqpGAWn82L0nOQTLMH92RBadUAgwcOxmsvvYhuidGQixzw1K6PaZPeR7zCR5jwu51e6FgIUg8fxQ6bGbWb1VUHRSu84PhtVBIQvU6hhQAfaeb2TWpSjgzqFAcmugYfYSaRVAzoWhdrD6ZD3PkMH3JPydCRFcHw4+oTGNuxOmDmQ8WoA+IdGc87F0S+5HHwdeJIWh5MIbGoXvXc8Lrjx/OxR7oNwwf/9YRM1zPnKfZ/DifTs0gLUS9M2oz/fCYBrx5Mg9UZqFE+R+RFmPgYRCoOal+1WBReDj6Mlfg9BoMeIzZsxKYH7oaBGrGoBIqNiTr48qOQnafg0Gc27Fl6D/71yUSYLHoUe2zYuX8/ImMsWLh1J955bxy+GL4Y9SsZIBZEQHTL1NuTFBt0qGYWMbjPzehfNw6pcSYcrhaHnCbVsVIpwif1ayDUQK2Z0hVNHf0sZx5ahFLDnvIeTtSvjFerJeL4XW0wq2NLShDlOUREQzIRN3aqjc0WEU8vnwF7+6aY3SQJi9o1RMn+3ajUsieOncmCzVkGm99NvqMLd7zxLtp1ageRayESKkU820nxYWr8vTMSOJJNKiXk5uWTj2mEzihAZEb1fTmZwsX9L6Dz4BmQyVzls4Pxz0BNn3oQSoRFPV8wkFltoYtSPhR+j95Dlw9qPk5ipQTMXLQxEDGPm7RcxZrx2LZ9feCAG5gbUtBEUYTb44Hndz8exofjWGQ3VZQeBis1DqpYvdeDCLMXepk/hCL4XBhcU6mSSLVN/oGBm3ZqyxIgRVNP6imm4wxk9ujQ8fvF2DBsCNw6CXUbShCsJkiOwDXMiaW4+1s/FDJT77opHOueO4yG7Gn0rfAWHm/+M5q5H8WbXWZh+lMR8OfGYtUBCdm6UlWXUROGt0xBIflaDw8OhVkMgTeOTCk+hxwJjS/GRXFSi6d1ycqXlD5a3921FUxeEj467NX6NdFOSOK5Og+eOSonK12LR8QHJHsCttiajs3xVEw4an/6MSJfeRvR/34X0a++ila5JbCKfpgY5UWiMiOzVmES/HoFblU2PKr5qJeNePKJR8inpbKkaGRJJGFTEJJYXy3HDbNHo8PtPwAhJjpWhiWOoif7mz+d4M/6mKyDEmokgaOlxUBxkKTx76VR3qITzFi+l+qECzYXRP59NrIEDh8/QCcr8PsurnOP1wvRz3vD65t/pOlYXrjIvPz84Uj8awRJItdq1ACdXhETF3jxcK9E6KPIF+EPjrldqAoLnUQmFLU0tSHxEwoL/Ph6tQ+vjApFqZPh2R8cGP9cIro8lY/1tRpA5yKziTt4pAHkeA/aLcvEjlZ16Hx+MWqEjBwZ2s+HGItk8oXxjyIGEcO9MNqtEMNo6Qo6pjzaszVM68/tOoQnGzdGBf4uDW1LIXRNdwhuzi3GxCXrcTI3Sz2cd0n8rikfyMxvU/DL+CgN3erXx7c/foMRg0bBGhtHloNI2TPi7Rf/jRdf+RdCQ/9507WXbcvBzHYDqQy4+j1boHxJbmXjBIzeN19d/zM0QfsdJaVlXAGob3STVafOuBSQEdKQJDA68kv4MyZ1hAg1x8CLnrJ6N5H3zkY6WSYh4S8iqyeT0CmkCWXJoF6PPwQOMZBZxX0kqjevX0JkiBFd61XGpiatYWDBmwNEoajg8/QMvFGvhip4AQEMCLg9wo7FaQJubUaVXRSu1r0/2g5TWSjJNplpdLyi1yNl/U7kdG1NaaH0konXZEsa9rWrR8fTCbzmKXMZ3jIsHfMCRvfvS76lXtVmXNvy3Rw1+/SH39YR+INx0ko6Kgv+FVE+JlTgT/ipY+H/+C19rvnUk2jJv+6pTgBEvm9U5IUzNF/v8A7G99VIyGcyoKtYGXLrsZjW7jW1HG7LW4TwxMufGVkTtOuEPuTLLWnPpzc4K9kMvxYWozY17FbRiWRmkebwkXDyXdTQJasPpWS2xeksEPx6+MNIyJxknpLpaSoOVY9jYRa0yyijBpGCBfoieMgB+yazCM82Cw8cQ8LI6LoPbT+JD46eRNh1PHf9/wfSmVR4n2wJycKHx+mwY3tTnD5lUudMGZo/Cabov57c9SyaoF0r+EM5bkae7e055/X8XLupIzG4wqIw/jyaz3uihtGSKzN+DL/zzRXI2f38Od3ZOUu4JuHHk1sDkQRWT9qPP5pQP4FNMsofVfFzVM+cJ4eOVy9Lx/Dt3+CB/Dgeqeq3/u8iH18L97PdoVh1mLGsMwSHhBY1zqBWsxwIcbUQ8mXab9X5Z2iCpqFxGfiPLIPnrcHUX/IHfgGR0Us6GO75ANZb/vpNA03QNDSuEMZ9b7hJ2ZtI2vjd3L9GEzQNjWtA0LrX0NAoTzRB09C4BmiCpqFxDdB8NA2NckbTZhoa5YwmZBoa5YwmZBoa5YwmZBoa5YwmZBoa5YwmZBoa5YwmZBoa5YwmZBoa5YwmZBoa5YwmZBoa5YwmZBoa5YwmZBoa5YwmZBoa5YwmZBoa5YwmZBoa5YwmZBoa5YwmZBoa5YwmZBoa5YwmZBoa5YwmZBoa5YwmZBoa5YwmZBoa5czVFzKfDVLRkeDG+TCgKBesOCe4fSGs+CRYWVFw69Ioij/4CYALYfyTJhd8suQs/OhLhSvqtTQ0rgVXUcgYHK90Qln/KJQ9UA+2EXq401are5QTu1E6zArb/RVhf4B+d4SAOQMCpRSegW1MCFxjq8NxZzxK746D4ipR952FuUthfzAFnoFmOEZEQEpbHtghi7D/qxU8fYywjdLDu+qLQDhPy0ttYLtVB1c/PVxzXwqGA65vx8DWl8J6m+H8fEgwVEOjHOGTm14NHNNfYGXDBSbm7GeK38OcH4+kbbq86GXFY0KZ7dvbGPN7aZ+T2e9OYvbH6jBFYcx5Zywre64eU7wuptiLWdnDiazs2frBqwZwvdiBld2fyGSXjTkm3MVKR4er4Y7vHmFld1mYXJzJPKs+Yvb+YLK9gHlXTGRFvWjdUcDErXOZrSeY4ipmrrSlzEnhrqPrmHzqAHMMBPNsnaZeS0OjvLhqmkzcNh9C864wVGgEwWhB6KM/QP/aKvBP7OudbuhkikpgtC8U4T9kI/yjVMBjg+gsRuh9v0Iwh0AIj4F5+DuQzhwlJXXu06/Wf89HxCeHoAuJAIuMpxBRDZdPrIau/R3QxaTA0uMp8K/uKxmHYO4yHDEzSqALi4cuqQJkM49agLB1GaRqVRBSuwt0VRpCrloN/v2L1WtpaJQXV0nIGPT2AiC2dnCbMFgRVrcHtW49TI99A2XFVJSNIpNxsADbU22geErhzUvncgchMjx4Ep0WUw1mnwzBdU7IhJBYCNZYyNl7gUkfIuTBCRQl+VolBSR4XOgCiDE6SIUHAVMoCWw0mOiB8/mbYOh+KxAaDaU0ByzsXFwIjYPOzs1WbaZyjfLj6ggZNXgmWACbOxjAYVD4569JFqyd7kfE1BKEvLoa1ienAfZseJ7tBHN8Av+2eeAbrEEUfzH9KMgU/Mr/WTx2eB5sBvQbDVP720nyKCw0MrAMwj8TC2vgu8hki8L+ZD0oSZEIe3SOGsa/6co/sv4bOh2Yjn/Y7X/7c64a5cvVETL+geMKyWAZ64MBJBOHVsNxT0Uw+2k4R0TCf3ovTPW7w9TpNpjGvQ5/yUnSQhUBH1l5B1YGzwL8qSugRJlhtEYEQwhSNGVP1wVr1Bbh900OBlLSlSjIWbuD2wp0BQr0iQ3VLdf7/Ujo8xH16ZmAIBP66g2hzzwd2CD0WceAmErBLQ2N8uGqfdVFzjsM50P1oavYCLoW3cGWfAvUb4WwVzfC/kJr6I/uB4Y9QbIggs37HLrOtyLksRlw/ngf5CXfQ9dlGJCfA+XQZhge/Rah3e4PXhlwvNYHyuGlEDoNgk4fQoLpI+00Fa598yG/Pgy6/g8Ae9ZCLsxE5C+lcK+bBN8P90JXuzMM0XFQFB+sIz6Egc4tuqcK+Wy9ScLMkDfNQ8h3h2GKrxuMSUPj6nNVP50kFRyD9/uHoLgdMLcaCPOgF4N7SEPNfAm+g+soRgHGtn1h6fV8cA/t2zge/hVTwPQCrP2fhKHFgOCeAJ7pz4AV8udrApmlEvR+A0yPkmAaQuDe/iukeZ9CF52IsMenAOYICpsBXeoCskLJt4MeOhJKw8jXYUiuByl7D7zfPU3H6RAy+kPoqjQNRKKhUU5o3yfT0Chnro5P9jf5R0o3ZUrrtTTO56oJmXPCgyh9qBbK7q0O11d3qb7XpXAs+Qjer8eq68V3ppAZmKmuXwnOd/vCt3Z2cOvysb3YAmX310DZ47Xh+OExSuO5u5pXDYHB+XgdKKW5wYAALDud4q4N+2PVIB5cGwy9DIpy4D++KbhRPpS+0QPOB6hcqGxKH6kBP5nbVw1RgX/Dr8GNixELs8jfDtwwK3u5N/wLzo7a+edw1YSM5Z+CseMAhL21BIKBGtozzYJ7qC1nH6UWXhrYIP9IkgO3+iOe/xpyaDiUkpPqNpO9kM8cUNfhcUHK3I3fjNm8HNIQEtVENsJuew/mFu3oGCdkH/3yjwEuR/BAfhPmKDXyU/Bu+BnMf+55m3LsMKxPfY+ol9dDObMNzhlBv9BdRHHtV1dZwWkoHru6Dp8djBo5R8raQ9IdDPd7IXkKoBRlgJUWBMIIpSQdKCwAc9lI2LzBUMJvh/2Bmgh9/FuEPDUfjie6Q6RzlbzjdBLlidLoKwgKpd8B6QzFpVA+3E64f3kB3o2/APZ8dbdSQudlU36DKPkn1GvIWWmB7azDdGyZus6R7GegZFIYwT0DVkBlzR/0OwvVMBWqO8vjPyP8P3MQ/sIcGOr1oDiC9cBkSHm0TumCoxBy0TEojvOGvXnKqOz2BTcC8DQxW7G6LqXOh+ube4GSPHUbzgIqywNQGHXCfhfcM5+Ff/McwFuGiNEvQd9teOA4qk8pMzWwTiiFPP8KpNN71SWHkc8tn06F4j1X99cjV89cpB5cH1UBhoS6CLl/EqQ9VLFMge3p+nD/+CjKnqoE38mdYAJFGnxW5X52IASqPMc91aGQ5lP2rIbzvcHUMLJROi4Cvlmvo/TRauqxZW81g+P2SNimvwX75EfhOboNIlWO676KcH50K0pHRFBFOeH69gE4vxwFxzs94V/+HQR9mHo+RxciQ8gi4aOGIjj9MEQlUYM4hLIHKsMz9Xk4SMP51k2A5/sn1OPLPhoG/6HlsD9UGa7xD6P0/hiIpw/Am3kA7rFV4HqtF2zjEkkQT8BLvb/joQawjR8IsZQahMSfvwWQT2wDEuJhrN8dhqqNEbPcB2NcNZS9UI8aUy6k/OPwvtKCGr8XxWPj4V30EUqHGKmh74Xv4AKwbTPgXE4WwMYf4XykMRwf9oL9/T7qte0PU5zPNof9wx6wPdMcjm/vRtnYaCrcYni2/0qaswVcP4+D/eORvIpgI0uj9PZo+HcsVM/n6PQCCc9h+EmAfVQ2uohYlL3UG+LOmbCTheIh7eLev4nqJAHuT++F/d5YMGrsfLB36ZhoeCc/j7L7KqjXcnw0Ao73+sL+aArEPbPhmvosNTI/XWccxJN7UXh7dXgXvAnH/dXgPX0Qwp4V8KXOgG/jRDh+eYm06Bz4qVO23xEB14SH4bgzjpqRH67JD6BsXBRcnw1D6eho1SS33RcJ17z34BodBTk30JFcj1w1IVMMehKYcyPepXAGxZ4HIT8Xhk4jYWozGP7pL8FgiaJOPmBKmgyUAKMFSnIjKBnb4VjxBULGvA3fV+Ng7HI/9M0GQ2/Lpd5qH/V8BlhfWYDI+7+GYNRThNQr0/mISETk+4ega1ALYt4hqtgZiHh8LkLv5KNCqCro0LMIOgu8++fBv+Ir6PMyoK/RGo6J/yINfBdMbakHzcsE6zwc8tof1UoUDq2FrlpLkhIg8vUtMI77Ap4fHoYhjCrZYkH4FySsLYdCPJMKz/inEPrKckT+exsM0aFUAL5ApBw7revPS4g+8ABcz4zUG+uo46FOx0zrJUUwSwKMVZoh9JPtMNbqCOtN46Dr9zDChr0P3w9PIuT9TQj/5DiErcvBvHYYzCaEPDYeIc8th5B3GJFvboW+TkuIp3ZA+fpJWIc+C2PnMWCrplGZidBTXsJ/LoSp+92BtBCCIsC3ZxnE9fMgbVighkV9QQL+zgjodi9F+H3jqbOSoU9IQvib62F+YDLcc9+Cc/arMHUaS+V3G5joADu1HVg/HeHv7EfE12QRUN1GPENmvTUcEc8tgqFyPcT8ZwqMFZuAkfVgrtIIQpexsPZ4FOabn4KO1ycVk3/hW9CNewuRr22FHBZJGo2P4jHD1PcJRH5MZS74ILjyoStywZTYEJbXF1LazhttdJ1x1YRMJ8rU6ANCJlFjh2ykgrFAMClQoiKhazsUhsHPQyETQaaGwaG6pUZmQNgDr8M94SnIO1bA0HIIYNBBCDXQeWEwPDwJ+viqZLopEBMbqedBpnh0DDKZZLqKtI8Q3NRIJT/0TYbC9SRpz3d6I/Spqeo+FT4qRfEgfOjriHh0BoRHv4fv52cgmCmNoWbI4WHQP/0zzAl1oKtcC94Zr4NVbUGmb0AAOAa9laL1QCGTV8fTROiYRFqYwUD9hiDwVkJRgY86CWhrjphC2jhoPnGcb/WEVJChHi/odKrJywVZiEuE/p1lEMJCIT7RgrQsmZMeH+UrcJ6Ur0CwUlkqCqWX8stVk88PxNYgE1ekawW0NpMUkuNwaqBm6CJjoYREwfDaFIpAD59FR4IZGBVzFoWuFzb2O0Q89jMiHws87BeoxUtWSpYlUFckhiQEMYF1HkQdBfO7wcxUDxHhMD/0E0km+djczTVTvkwhMIVVp/RL1MgC5eL+4XHSWFOga9iVzidBoc6FSU4SxoBvLNFCZwildkH7zIHhb4JOD9lZRFqYdkZRmVPeBD6kTtTD/MU+6Cslw/vVo2Ry/qwefz1y1YRMpkrgZoX93sbwPtEKof/5EjorVUpEAnSrZ0D85H4YC/Ko50kBFgcG5Sqqm0aCUfNmyOk7YejajwpeB9Md74EtGg+WuhTKeyNJa4TD6HTAJAc0IJOpYTE/jD5qoG7yf3iYQI1MliCQD4COw2Ea8AiE8/wlqi3IogGl7wxF8aMNobw5Asae9yNsyDNwr6QGsmURlA/uJlPWCMvY9yBPeQVho9+HoUJ9ch1scL/YCdLHD8FKaRMobsUdeB9NFj0k4DYY7n4RrvcGwvFWd4DHS43vLJaKDaGv1xq2Rxqg5IkGkMvOkFldHVJiPZS81IM0xkBqjGQul56B/Hw/WuaB+h4SNjL7KteHbubn1GkMpE7jdTif6gbHC+2oI6DOwBxJ+ScN4yUf1yKQbxLwAwUSPNnlhGHIcxCnvAOsmwo25V2qbbI2eAfFNed5GOxkjj3bBTYyd51kfvp3z0LZ480Q8eoc6JKpw5nwJHWMYZAz0+D8dAg8H4+FiTRs2MjXIJPQYNcKyG8NgxCVDKFDD3ieaE5mKZngJ5aq6Rdyi+B+uQdYiAB/bhrEX16FwWuEdGA1LClN4Z35Cbw/PQ69qCP30kGa7Xl4fnwezje6krbKgbnuTWAeyht1bqCO1C9Rr6PXwfuvNpD5+FfqJFhYxWBurkP4c7KrgeK1Mb8rn34FTPKWBUMJhTHp9DbGSjODAUR+mrrgxzNFVtdlN50jetR1juwsY+LJzUyRAmGSvYj+qKtMcttIaTnpeDcpJ0cgzFPKyK9jpQ+nMN+h5cx/bB0r7MM7SoojCI9PdBcxmdInU3rPws+Vju+ktUBaxOIMZhugPkL8DfH0dib5gueQ6lLTTvDrkHZW16X8U5TPM5SNkt/ydT5SyUnGCg4HtwJIZ3ao+eDlpkLp9Z/YwJiP8hdEpOuKxTnqulR6mslFJ9R1js+ZF1hR0xS4Bs8faRl1ndmyqfwpDtmnbvpKstXl+fD8+90Fap58PF+Sn9aD1yV8zlzmTp3H7E/UYWLeQSaVnQnuoUMpLilzF8UvBkPo+Nz9TOZ5DSLx8sgL5Fs5eZD5i48zRnGeTaNcnM6YPYcpPjuVZaCSeR6kU9RuZL+6rV5DCuTBfzbPdKj/2Homnt2+TvlnPYymrDgerQu5EvWeoWTa7VyM8O+zyWw9d/Pjr5DI7HC/OQaWFyeQv3FPMFTDvX855KnPk7/F7+5pXAn/LCEL4s/cA4NRgJDY9PeW0WWh3vQIrGqcRSuUv80/Usg0NK4nrt5zMg0NjUty9Z6TleZAPE72unoPt3yQc0+od+D+Cua2gfk9wa1LI+Yfh5gbGCXxt7BfONmPhsYfcXWEjI9TtGfBWLUWfJsnQfYEGqDkCg7dyQg4y66Zb0JJ36OuS+nBFzy5TKr7yWo9+9Re8kLmL1RyQ9ZXpo4sYLYC6EOjoaPjmZ/i4yNETgWP9zvACjJp6aWdDAJ/MG4wQJFp++w1y/LByrLVVcmWC4NeB0NsVeoY1qhhcsY5gVMyDqrX4cOhkMuf+dFq+hbaQeceWgN531oo1uCb22WFYHx2LZ5m0QmWla4GSzzMHohP43+bqyJkCmkvnYEanTEU5o5jIe3fqIZLm6cD2QcgVaqnjsbQp1SDrkYz+Lb8BH31DupzEtu0F6Gk1IVv1scQTVGQCk/Ce2I7dJGRQGEunD+/BiE2GSw8mhr/briPbINgMsJzZCOEpGSAGrXj5+cgJFSCL3UumM9BGuokNXI3/KlLIZqjgeIzUBxZgI2EvjgDcupiCHE11AemSlYG3PPehVCxInzbpkE6sQVCpdrwbJoM/4a5kGMqQy49DVPV1pB2zIK+UkPoqtWHdJjySJ2JWHQSYkE6xOJMsKObqEQ9EEmrg/aLbuoM+DM9jf9proqQ6QQ9HFJgFIGcuhACn46A42NQYmvCUJIBfV4uHRjo/RWJP+03gJE2siTVgc5kgZIQD0NMIqRiOq60kEzDDEgRITA0b6Geg7IyoG4HmNsNgHRmL4TCLEiZaRCjw2Cs11w9xJxYH/7dC0h4rODDmPQhtC88FhJXf2UlJIBuEtYKQINukMpy1PGS+sgU6K0J6oNdkInJbEWQsncB8YmAha5hDgfLIG1GgisWpYPpSMPxeUFIk0llBTBWbkAdQkVS026gWjso8TWgc5KmpI4DRXSeOoRK43+Zq2Mu6owIsxpJQ02GvvHNMDXrDnH3POja96VdBviO7oRQtyUszftA3LsG1la3w7v5B+jrdoapShP1EtbKLUjwBFjiU2BJbkSNvRAGSyT0sYH9Qkwc2JndQNo2GCo3hbleO7CSXBhD4mFOaqweo1SuC12ttiQ4cXSuCYZ4Ml8Pr4AhogpkYyx8/E1pEkBzQg0S5Ez4D6wnIe4FpmcQ9y2Eqe0wGJv2hlyQDVNCM+goHXzgv75hB/jy9sNQrTF0oQnw71kMXXRtGCrUJbN3K3RlmRDiK8BA19YbTFBCEsGcbsgsJGDyavxPo93CJ/x7ScCa9g9uaWhcXTQh09AoZ67aLXwNDY1LowmZhkY5c/WEjKxO5gm8dvLfwnyBV1r+FEUC8wZfs5f9kPgr/0GYn09BTGH2XDBHIR1bfg/INTT+iqsjZEyGb8cUCHYH2OmdwcCLUfw+KK5zLy/+Eb71XwbX/hj/zulgRWdIsD0Qt86CPj8dbnspfGnLIW/6BT6dHgY+OthdCGb/6zg1NMqLq3bjw5+6UL29bajTBiwjFWJZJlhEBQin9kJITIHOFAtZLoZ0/DAsHUdDzt8HQTFAEV1QmBWsJB368DjoKzeAm4TGUrEOWHIt6BQTZNsJGMJSIB5cA33VBjA26kkp10HOSYPeGgaJWWCISYA/fS1MNbrBu+EHWDrz11QYvNt+haXt6EAiNTT+H7g6mkz2wdSgNwlYK0jrp8J/Yjf05liw4lMQDGYSij6kUfJgrNEFli6jIB2YA4gkYDYy5xQvLM1vImWog7HNEAiFp2EOiaX1YUBeOpSTm0kjRZNQpkMXHQ9j496qgPE3ZOF0gZlDoDcFsmEU4tQl/zggR3Q5oa8YfJitofH/xNURMp0R0v4l8C7/AfoarWCs1560zDEICbXA3E74Nv0KMapG4Lhtc6FrPADMlQ9jWDVSgQF/yagXAs9tBT1EbyF8KyeSUDYHqreBXHoG+vhKvwkPxzn1WYgn+ThIA6SDK+FdMxFCBYqDYGQqcnSk2YyV6qnrGhr/X5T7czJx/U8wdhkT3ArC59u5OuJ9MTw3/Fde19fQuEK0h9EaGuWM1t9raJQzmpBpaJQzmpBpaJQzmpBpaJQzmpBpaJQzmpBpaJQzmpBpaJQzmpBpaJQzmpBpaJQzmpBpaJQzmpBpaJQzmpBpaJQzmpBpaJQzmpBpaJQzmpBpaJQzmpBpaJQzmpBpaJQz2pvRZ+HzRqoLBo+oUMEoag/k8XvBZwyR/T5IigLF74eiMPglCW6fCIH+yXSmjgmIDrPCTsdLHgmxEaFqF+amc3weHyxGPRxeCX4m0cUkpMTE0Fn8iy8i/IoMwafAbxIoAQJCdHrodRaIRhmKXoCF4jPrKX1GCx0f7BclNwSDFSazBYosQm8wQGY68FnwdHRlmVJtEvT/x95VANhRXt0z81zWJdm4e0LcCRFCgiRA8ODFKVCsCsVbKBSnuAZ3IkSIu7t71rK++/a5jPznm/dCpFiFv7vtnLC890a++eTee+79bGCVE0iobGirjec0qAkdVruV+dV4YertOyZ+VjR+JaOAJSi08SgFzeFAyB+geGnwh6NIUJAsFLCwGkMoEOR3KgAFNsRz8UQcOhUlqiUo1xaqCgUwrsBCoc7La4mIvwxRf4z6EENctlJYHUw3qQRxpmuVqYRUHCgSrGmZ4m5kWDUqUgQJkQ4FPsFnGFJP4RYbBFmZT5X3x3jMITZfFdvaMW1NpQLY43DxCXE2h12m6lIBdKZtc1MRxe5cQjl5TlNSLzfkT5Edq8cBN2xQ1BCiVgfUWAhOC58dV1l+GgIqVLZmhU8NwypuYD5dvCPEvHptNuabeaBS2iSW0UolVWXEqNAu1oON16kWG5xOHfwJm4XltfK4xLrwpsFhtSAvLQ12T/K1WSciEQ4bnzKfY+Gf3W6HLP/vOU+NVsni0ShWL18JX12VsZGpi8oT1WJkACFwZBaPHVk8HtJkWu0oHHKaYb01uw0e0eBuJ6xOiqeQG1p5jycHXqcMpxAaq4q66npDMEglZAE7bC6ZimWDVdygChZQqST8TSbiBRR68Y4lSiKfLRRKCHOSdcSuQcnfKpVMooCGQ3FYSEo2nrZSiEGFBRUBiPFPNIf4LsD7xDmR/jEg0TIvQFRPwMU8fAsqrmqxwyLefMq8inwq/EtofC5PO0U2yJB1NZWoqfMjHg/B40pHmKyYiFDZeIvOaxEguyLKuiHjebxwOuzw2GUaKxWh4grUxCK0bSFoURU2rwfZVDKFz4yGY/DRmEkuK9KdHtojHTFWg99fBzeVk+YMNt0Ol4NM7fXCLTkh0Ui4qKwy6yE/Jw9ZeXmgjWHWmbao//8CNEol0yhMX86cATmqo2evAchwu2FPtyHN4SIj2A3Db8iqASH0QsRM/NxQacSioTAUKqF43XA0ZqdrrdDUkNmp3IfryqHS49AFs9ON9sckOswBJHyC4ekFUNl1PW4YEZ1MbHWQWekG5+U0Q5s2LWBzupCVnk4XOfUq4UaCRqdkIrOLF89DpNqHwaeORZZ47e0/COEyWoW5bAAQFtvyT8RGqiLisH/c0gs2tZCh/t34Z8uRhGhVxpyGK07WVS3Mpwq7cE+pkFFqHaNgg42Fw5CR5jXuaixodEq2fccOFO/bgzYdO6BL1x6poz8NxUWHMXPmV2xANildwF/ecG3qzHdj1eq10OnTDTnySt1/M1575S1EycqxaBh333EHWyN14kegxuN47K8voE/fHjhj/Gmpoz+MPXtKMHPOVLqodM14/8SLL0HzgrzU2X8OW7ZuQk1tHUadMgp/vu+P6NS/D86fOCl19udHmDGfy0XvpYF7KpYHiNT3Bg8RoG9YtRphuiM9u/aFyyN6234aVLonb77+KuMAGaedOxH7Du41XI+1q7egQ8c2+PDDj9GxfVtsphLPmjEPbq8dX349F1WH9hvuiZMxyaefz8LBg/vQrl1bbNu5E4X7dmPBkjWMNRLYf+AAVq5Ygc4dO9LdUTFj+gzs2LYHzVq1xJ5tW3Fozy4sWbYIHbr0YqwjY+3a1agJ1mHkmDFw2S1o37YNtu3ejdmzFvL+KJoWNMOnH76HkqoaVJVVYPnK5ejapRsO7d2FdVu3w87Yb9SpJxudK199/gWKK6rQkWksWb4Ma5auYt1YkJWdVCJdTeDN9z5ArlfG2AlnYx/zfnDvFuS2aIPNy1Zg0+5dLFcxOnZoh0AwgC8++xwHDh1Elw5Mb8lqlBaXYt6SpVTKXHzy6UyeO4D2LVvgrbemoLa8HHbGX3DYcFKvvnTdnZg29Wts3bAZeU1yoMQVzJg2F8VlB7Fj60507tIJRcWF+OyLj4VHiWbNmxl5/GegsU0tZDtTyf6NUGJx7KUS5Ddthk7dOqWO/jSUlBQzNoiiBZWgJxlwQJ9+WLJyFWr9ZfzdE1u2bIbF7sTm1ZtgzUtDyYES2Kx0K72ZCAYC2LZlC1S2ZbymFms3bQVkHWXFZfD5/XBYNezauB05TTNQWFxBd3YZopEA1FgQOzdthI/uaX0sgKIKurh9+8DKQN9BV2/vrl0o3nkQLagcWiKGBfPmIS0jHYfLS+G02XG4tAyFReUIJ6LwWhPwuD1YtGYVFD0K2aIxfw588cUsGhAd1ZU1qPSVo/jAPmgON7Zv24s2NBoeWvqiwhLochgDew9ibNMGkkUlCyQQ02KoidSjkori8VpRWePH7OlMz+qB6i/H5m2FqIv5UFVbAV9dDXbtPcj4KAuRQC32FpXCFwyiSZMCunMB1FTWidEIrFy6EP5oAHEagc1bd8CZ5kB91I/Cg2XIyXUZz1ixfAkUaxp85YfRm/Xxz0IoWCwWY33++93ffycaVX9qHQU8osTQvFW71JF/ALTmsieTLr7o+05CsrrpocmQGZ9ZbTZkZmWgnsoRL69Bpy7t4bU4yRjAoAG94cnPwkXnXogW3TtRWPINl0uVNVx5+YXw+0O4+trLUF4VELqH3Dw3yqkclYX7EQ4Eke6woOxwJX5zyy+NnjqB3CZNcPq404E0O6oqa7Fo5hI0a9MaO9duRp0vQgXcxpjLhZGnDMSVl1yM0ooovlm8BHZNQvdO3eFgXFVDJe/WtgCjxo/GLbdcj9KD1VQ+F/btWMf4SEbMR8EnVCnB56YjoSSbOxqntaDFcLDsdSWVuOHaG2gwarFtw0Z0Y7n37d6MovJqRIOlsDOa8HizcOdtd6Bdi07YeWCnETs5WF9tmrViYn6cO/F8uC06HG4ZLhqJkaNH48yzxlKhm6KwsBBSQsHNN12Lg/vLEQ3UISG56VEoyPLmMDf/fLQi4raaysrUr4aLRqVkpcXFIAewIX+6m3gEzVq1xcZ127Bx4z7D9Xn11TfgTEQQjyUwY/ZCSLKKSDiOocMG0F2TsWLJAtjcDljifuylexMPRbF69XLs2bUPNTXVtMQMzqOil0yFrz5EmaWyknFUVUN1VQhNWxVg4uXXodfgYYgEQ5SI46t62cq1WLV+E9pl5aLKVwY13YLykjJMuOxc9OjSjq7gWAQTQbqqSaXs2KMTEtEIauqC6Ny1G3yhGOx5eSisq8W65SvwxadfQFYSUJUoLr3ieuQ3a4aWdGsFmlEZdm7YiUV0V5evWY5d27agrr6c4q0hLScDC+cvgjPdjrz8bOzdU4RBvfphwjmTMHLsmQiG4pBZR4Ixyqr3oX/vAait9SPBcko0MkpCxfZdO8l4ZFYWsaImiDULV5Ltt+DggcNo1bQ1/IGIMSap67yen106tILVnYbySA0iLNM/C+EuFhaX8FvD7lZoNEomuu2LSg7CTouZl5GVOvrTYaVlv5ysE2e8s3nZQthdDowYfQrZoAqHCndT8HbRYsuY+80clB4+gJNPPQODBw9Ceb0CX1k9srPysXHNesQiEVx8/jmQKVFhKqnDlYb9hQcYZ9kRjkcptgpOPe1U1FdW47V3PqBgVhtjSZFQcmD2CNq0a46iPTuwevMGNPHk4erLroDV7sD0jz7B0vlrKJAyDlN4s9OTvaeD+/aFvy6ALMZFNhLR4aIK5GVlo0v7zig/uB87y0px5TWTUR/W8f7bb2LHjo3QmR8Bp92OcWePh5/KvnLRUkQlG66+7mboMSBU48PGTatRd7gWk86/EN2G9sIOxmNffPIRjUkFdMY7kpXMRWVPc3qxatFcyPYoGT6OMSNHor46gPUb1yNSX0v3U8ao0cNQWOnD7vUbMWR4f2TlZuLQgULjTTt1jC/TvBnYsmkd9vKvbW42XE63kcd/BmJwW4x1xiJiTLLhotH0LooZGzNmT0N+Ti6GjzyVVrNRkXCDxKxFC7Bt3Wb8+u47UkcaH6qryuk6y0jLzk8daXhoNJIajoTh1O1o06KtqWA/gOqKGlTUpt6l/SMYO+xkXHbFpalf/16U1dairrYOpSWliMUV1Pv/Pe8TPxE5OTkI0VVtyGg00lpdWYo446ZwqGG7Bv+fqCivg7+6KvUriYOlVSivrMLUOYuwaOlyo6fzuffeN6ZXnQjR2VOQ//MwwAeffI0NW/Zj+95D9PUVrFu3K3Xm3wtj3qkYtG7AaDTu4q7Nm7FzzyG06dARffp0Sx39z8Pn8yGs6KIiYWVEpokZCxYnJCnBY2LeoA0Om5jDp6BJVt6/PEFWNNYH02ejfZPmaN+8OeMrFYcPl6KotAwXnH168iJi6szpmDDudOYH2LxlD3r26AiZwvgNlU6VFKbDwI7nXFYbbKoFcSlmTBbWqYzCjEmim1SVUE42CgcCGNZnEBZtWI+h/U7Cpi1b0KV1W6zfX4S7rrkw+cATsHbbXiRCDPpYboF2nfLRNPf4MbEdO/ehW9cOqV//HETnx+FDhWiR6uRpiGg0SraFglJZug+tWnZApx7/2BjZP4pQLIpELAaH3cnA/PvnyYmKe/yxV5DfPo/yKIRVRZxGVdyh6RRikgf/D92io6IqgGsumoDc7Exx63H4etEytGmaj+5dOqG6PoAlC5fjtPEj4XU68dI7n+HCs06lW5S8790vpuHyCWMBm8v4fQQJRcFn02bikkkTjd/lh+tQVVPDfKkQJNalVTPMWr0ak8adagwzRCNxunLF2FFehmauNBTwvL86gC7d/354JFDrZ8yTjkAwhDSvB/5QHOkeOwJ+/hZLer4Hon5WbNmOYb26Jw8QYoLUri17sa3wIKyahFA8gZM6t0WvXv+c4RRLd5Ytn4dTRrJOGiqEkjUG7N61Q1++fLm+a9u21JGfD1M+/VI/tKdYf+Tpl1JHfl58NXuWXlhcrj/23Gt6SU2NXlJRrr/85od6XSisT5szX1+1frP+6bT5xrXvffy58fldePXTz3Rdi6d+HY/Pp81NfftuREP1elVVnV5eVpY68q+DLKN//OnM1K+j8NUH9Bfefk+vqfXpr73/qe7z1afO/HOY/dWXqW8NE40mJtM0K/w1dVB+JMatqfEhSBY6EXtKS/HY82/jyRffwV9ffgfPvDIFz706BbPnLktdcRRSQsLnU2finttvYEyxH7sPFmPnoSLjb/fBIuzg5y5+it/7ioqwh3/7+bfjQCHv1jBv4WosWrUCAV8YsxcuRQXjpA3rt2L2/FXJNWYnwCo74Qv48Ntbr0Waw4kVS9fgqovPR6bbhZLyenRq0x7nTxhtXCulxs2+C16bmzHKd89+KK/3YV9xaerX32Ppms1YtH41Fi9flzryr0NMd+p0UufUr6PISPciy5HDclthdaYjI+Of78bXVbGY1UKv9O/rtaGg0biLO7dvw+6de9C5ayd07f7dE4MTMRVrNm2GLxaEFtZgZdtluNIxdEBvnv1ue7Jg5VrImgUjh/VNHTkeS1dvgZXBtViLJtap2a1iprgEi5URjCIZ43eaxQ6FymWnfA9mzLJw1XoKvAO9u3fFPCrb8N49UExlKassx5gRg1Mp/3P4cNosXDLxaOx1BN8sWg0plkCEMeHwwb2hhFTkNxcupgUlZRXG3MS9pXX4xQVjjZn4ugjWDF82qQxiZfXUWUsQC9bgwgvONdL8t0Cj8MvfbRiWrFiDEUMHpn4RQhT/iXmI27fvQtt27eB2fb8B+k+i0SjZpvVrsefgIQzqeRJad/7hmCwejeHTOYtxwRmj8Nwb7+Gc00fDm5aObMYTh0oPGyuOO3dobQjZm+99hjiD5xuvuBBxxmI1NfXYUViICGMjo8EtMiTGOxqFUJJEBwejClpgMT1LV2V+F4tCE4y7xIpHlUGCTqVzQZLjvIa/dSvl2AKNimqRIoCiQxFrKmUVGu8V1lwsANV5nSQ6CajEuiRWKDN9sSSFzSNTgWkyYOEzV2zZicG9u0IR48wuJxU9jH0s08WnnopdhaUorquBr6wO5587jopdhWBdOeMoL/qf1NtQJIE/Pf4SvBlePpflY/olFTV44o+3G+eYPZGFnwQhOIlEgskk07WKTr5jlERUx5Jtm3HKSSeljhyFuHftxp0Y2Ker8Xvzjl1Ys3EbnIxty2uq8IvJ5zEO/WmTDnx1tShh2Xv07pk60rDQaJRsztxFdBcrcda5Z8P1I4v2Kihk0+ctwfC+PaAw8O/xI5OJq2tqMHfZCvTr0h3e3Ew0zcoy5jP+pyBapKbaT8UUSiqRaSU46GKluSyY9sVcnHzKYKRluVBbEUR+gWArHW+8/wXatG6K+mAM7Vs2QVZGJkpLq1FI9/mMkwdh1catyElLQ78+XZIP+Tfg1SkfYkjf/mT4GHMgYcOePbj2GBYUrtz7077GZeeelTpyFGJV9/JVGzFmyECEQiG89e405LfKxPghw/DhnG+wb9MhPP7Y3QbZ/hgOFR5CRW09BvX5e2VuCGg0MZkcj1DeNFZ60mp+H4TF2Fy0D+HaCnTp3v4HFUzEbq98/DHiqoRLzp6ATp3boVlO9s+iYB/Pn4eHn3vL6B6fu3IV/vzn5xFKkIX2HMRTr02hS3c4eSGxcedeVJWVwh8Iwxeugz8axBMvvGGcE71zH8/8Gk+/+QVW0hVdvmIjj0q45tLzsL+kAueOPQUnde+OVi2aY8igk8jmI7CVHoCuhNC2dS7e/3yGkc6/A53adsThkmIUl1ag/HA5Wuflps4kIVkkjOr33WvxhAteV5kc43PaJdTU15J1I/jg6zmwajLyOxb8JAUTyEzLgEUskWigaDRMNm/WLIQrfTh98gWw2X5Y0Y7g0KFDcLnT4E5zkQWSwbW/rp6WrwRBunLfzFuGB35zs3H8CGbPXgZ3gRftsgvQgozw78AXX89EkybNkel20mXzoqq8GLXBIMadMhxT5yygMgVx3ZXHjjdpiEaPD+TFMhwxAfezz6bh/HMmIEG3TE1E4XQ4hY4ZeObtD3H75ZN48d8zvXCFp7w/FZdecjZmfLMIF5w9PnXm7/HKux+jVUG+0BL+Ej1NqQfQVT6yt4PYY2RPUQVuvvKi71WGj2bORabsgWrVMWpoP7hZ/iOYvmgpqhkrnnvmWGSmZ5C9dcxasBQ52blUQAX9evdKXfnjEMMtB4qLGQL8a2NuPxcaDZMpFKqoRwyXHt+kRyyERqURCzOPxYadB/D2V3OM2fUCJWVlWLhyA0rKffhy6lycNnI43vx8Ls8ctTPbDx5E85x87GOMkIQ4d+zfP45JZ55BKZexavsOdOnUHM2bt0R5dS2sDH5OHT0UzjQrDlfWpK4WkGGjUjmdR/+EgglIYls43if28xHHj1RHWXk1BnbpiYefnpI8cALE1nFXX30hvqTgdyNj1/gZcxJiMNfn86PaF8DhmjqEqPxZjNfcXj6TSpHuciHd40a61w2H1wG72w2bl2xPo5Wd5v07BTu2hqK+IMaPH4LOnVqiJuBPHU1iwsiTUVnnMxSMXiVDOQlnjBlBl6/btwoWDkUx85t5eOyFl42dxI5Ao7KLfB9BcpctnlcbZg9jo2GyBXNnM3aqM2aKi0WPRyB2S1RZBIuwF2xxlW5lQnbB9R1kN3/JGjicLjRtlg09IWHR6q1IkxVcfOGZxnljAxc2XjyuYU/lYXw6ayHscQtsHidC0To46ared8tVvFLstshr2aiSxW48X04F/OK7SMNqsRiDwMLzFPs0WmS6umQG0aknKlxsbOWj8hcXl1BxrGjbPB8esYdiqjXELk9OliGZ6lF8PnsxJo0/xeiACScAF7XvSF9DRbUP+VluxOluWcTSG7FbFPMjViDEFQkeumVrt+1Gl1bN8cn0b3D15EnYu/8gKqkALfPzjVIJxX/t0y/xwC03GmkK9/ZIHk60yELMtRiZmorg9aRj7Mh+SLBehfsn6mPZ2q3I8NgQTejo1LETCTZhrNE7gr+8/CbuuuFqw3AeKbf4tKea1+/34c6HnjbW811yxhnwMC2xOl7sxqWw3m0Gq9LtD0WwfvsWnDJwkPG7oaHRrIzeQeFQEEG3Tj0gW442t0IpEAsvxSEhDGJrMRvEhqFig9DkNUfQqmVzbKVQzVu5GZpFR1yPYfzIYfC4kg2v6oqxeYudghusC2HNxq149K5rMKJvN3Rt0wIr1mzDqcMHGM955cuvsXXLQUMoSmoqUVjhQ3lZCdbv2Yfte8sQDPjocjUxFEDEeFJKIMRvYdfem/q10RHRonkeclwOVFXUY+rSxejVsR3zLXodRc+d2PTm+ELs2LUb3TvRLWJCNmpqvS+ESCSUtOyyjsMVfoMhFP6LMU4JB2JI87pYLpEHGJ06W3fuRgXd5n49OyMjIx16hKKrMNpjGiq1u99JPZGRlpzJIZ4uyiimhZ04MVsYOIVGajXT8/DZHt4TCofJhgH4AlF4qPBd2rZB86Z5cLJOWSpjvZ0lFfNuZP0O6dc7WUepP1FcMRZqGCcq5HnjR6Ffj65kYtG7K+6ToakqbMdsIiTqd8fGTWjbsbNhvBoajq+1BgyNYYZEoRGz7o6FhQolBPI4yDbDGkbINEeuFosFQ9EwJpwyGKf164vB3Trj6onjkZd9dLerhPBbjkDSkKFbUVJbgzIyaG04BAt9tDiVWnQ+jOnfx1C4Pl1aok/79ujfoSVO6twZp/cfiLYUqu5Ulu/DO18vwuSJZ9BtbEGr72bMmJzWdOXEs/Dhl3OMa4Ss2E+IPUX25BOOxaUEdIeKr5evwHTGWkvXb8KOfSVsWAnzly5BXo7XUBIhnyLvogy7D5fisgvP4d1CUS1o1bYFWrRpiRat+MfPvLx8g9WPQAiu22pF5ISZACRKOFjX1597FiaMH405Szdj1pLlWLKVn4sWYMOK4we2RTuJ4Qnh1m/csgtb9uzGoeKjHT4CMT7DMDB81LHeiC8UwBuffsUck5ntx8ecYvsBl53MRiPZENFolMzLFrWF6f4E/bRk9JNSkOk2CPzxT8/i8bc/w1/e/AxP8PPh56fAxXMxYzuxZEN89c0a49qOPZqjsKzKEORjvWWx6ekReNPcaN29Izas2oLlaxnH7S1B59b5hvIKAe7Qshlatsij0DuN1csOxkd2/jncdgzo1QG69ahbdATC8gvYI3WGC+eysUwp18jBT6EMEUtyTqKPLtzvnngFn8yYgyVUnMdf/NgQdjW1hcAR5GdmIs2ViwtPG4srzj8bV513Oi4YPwzNcnNxyVmnG/fYxGRFQuwVLAaHhWvtEALPY4l4jHnRjXId+RPCLWLA44wO4aL0h+n6HcHxKkdF9FgxoGtHTB43nvXTHlbGbSdeI9IvZfy5bfUmDO3ZG8u27TL6U45AbDJkfJ4gmZX1Ckp2FSMW+e64y+XOoAEWLdrwcEJRGi50WzpUr44QzbEYnj0C0eEh8MDvbsOvJp+L3151Hu6+chL+eOsVxnEHW0vVxT3A+MFi5oeOLLsHuwvLjCX1SRckiTBjsSMoyMnGFWeNwsQzRuH88WMwlkH5xeeebcRXItZSxFL/42XwuCb2nCglfK6iJa/Qvp36dLxQCBfJaY0k4xJeb7XFEWd8qUaDLHeyo0LMjDfAi6YtXYZ5q9bjm9WrEWeA9m1+aDhE54BY7i9ca3FczFYRcWJUZwyZEn1hX2wGKxyfj29Bw3aMDTLgsn77ECrw8fdVVIWwcssBPP/m+zh0+ACqfFVGSy1ZvwFz1q6HlkiuDm/ZJAfu1k2R37oVCppkQU8ZAWGExID/sRCbnsZiUaTROFww6VREEsnV3iciLSsTmogdGiAajZL16t7F2NteikfY9sc0rpBMQuxh7zBohnFI4mixxFkxJhOlcmbnpuPtr2ZiN92poR1b4uP5i4xrDpWUIBiL87oT7e5RCBdG6I3w/4WxFVt7i2Ut3wdjFv4xEIO1stgDjRCdFt8HNaIYRRIdKIpqh0TB1CTGOlpyUxxjOhQxdfES5GTnIUtskV2t4YNZM7+NRxZu2IW/vvE+/vzmdDw55WM8/vxrqE0tmtQllpNcZiCVn++DSO/EnB6JLaN6HC++9yWC0RiKKqrx4fT5uPPKiRgzuj86tO2Eay66ENdcnByWKC2rRYBxYgxORBWxs4iM804biTNPGYQhPfvwVzLjZWV1WM+YU2yQY0BseqSTdR1OFLRogm7du37vZrYtcjPoYppK9i8hlqBA0JVatGoh9CPSRCRO2KBGQMwhFD692GX3CMTehjZqykAG0Zef3Rlr3+qLN/54J7p1bY55D3bGpFFpWL9hQ+rqJOJsZNFwQtAUWslwQkWV34+qeh/CwThjlCgiwWDy4hNgs5xAAfz5U3b8tViTgpLmzsRl547DyH69Gfd1xA3nXWMct8lxg5mG9u2PA/sPGnGWniOhd++j8zlH9euKu66cDLcWRnO7jYKZZ8y+EHDJxzDZj+z4KxTKYvQvHkVMvCKGsCuMhum6hnxhxPQE7HYd4UgUCV8IChXZmG5lXAm6rafi/NPG0D0WTE0jdbT5jthIAzFE4bV4jHVvBmSaAybyY5PCBaLMK7PRINFouvCLGCBvWbOKgh7F+RdeTEZJNqHI/DHtZCDCyhYNKhonqouGs+Oue+7FrC/exPBW9Xj17kxqIe+ipzTu1/XIccl49k4vpsyqx5TFaWjbYyBeef09MohgFTtZi9aXbpqI7uIh0ZNHJmNQo4mXUZANPGlew60S7CV6LO1ibiPzJ7wgQWgaTwq3R1zksljx0cdf4/yLzqCBEG9IYYbpIsVp4e284ZPPZmPi+WN5nM9lEVU+Q5ZUQ2A13YKvZs/H+HFDqCxOg739frpPTMTpSCqwEE+RZNTosucvkTHh9jH9MKMWK43SZ/Pm4cLTT2N6zBNdPoaGCJM0RKeCmAgtXgblYv4jgkksTkMlxfMtTMfomKD7bbc5YCG1x2l8ZDHv0qIZnoZ4hZRQjASfazgGzIyT8XBZXTXefPVlzJo+CyVVFWiakYbu/frh3t/8ET26HT/VK8RneEThj4Fw0VPh2neipLQcGR4n0hijNjQ0GiVbvXg5agI1iERiOGfSJGNjS4EoLavDZrzU6FtE2PDiTSECOplo6+792PR6P1xxpld0xxlWXUz5McDLfPUayqsVdGljN37v3RvFe77fYfz4CWjZPNtwNwUiMSqdGmGDu6HTcqc5RGylQIlT4YRG0yynZ7gYT1lRVeen4FvgTs9EMBKgZ5Z8NZPV6sDUb+bgzNFjeEyishpyDi3OGId68tG8Wbj0rDMRY3xoodUXMUoimrxOjAt9tWApxg0YRGvPmyjkCRuFnvmzCM8qxrRcFPCIKIZiTM4wvEvmSxdvtzHKHMfURatw9imjGI+pjHd4H4+6mH5MaBqL6mC5IrEIrHYx0ZkneYEiFjnzUxgFQ3eoaDKV2DgvqywbPQUpQuPH87I7WSjeKPI/afIVqKmtxslDxsLdhLE1M2Wn4UsocaxbuABBtuvjzz6D3m07o2mz5HYIwiiJsb4jEPGakNRYNAqn2Jo7dfwINqxbjfZduiHDm5Y60nDQaJRs7ZLlKK0sQVpOOkYMHQeb6B4jYrTQDgrjsWBYc1z3b//BAzD/twdww1Nxul8W3HBaGm542occtxV/vMiCOXt0fL4qjvfuSE+aTEpSpxs1LF+9E1lUEqtdwqufzjIYjBdAeIIVdBvvvuICCr9NTMAwMH/hfDz66J+xbMUKCoPCGNEGj9uFM8eNxq13/R4D+iaX07z/6TRcekFyBfOJeP2tT3Ht1RcYgm8wwVE5M/DJzAW48Izk2rLvQ1iNw53qdT0RCSrHR9Pm0GU+I3Xkp0HUs3DDk8PwSYj4Srh/RyAUWrh/Bw8fxvZdh1gHFtxy46U4+6rL4XA5WbViAEYoHlPhtaKMKg2kxeLGzCmv4Zk/v0iHUcWwAd3RPD/PeNGEGP/bVXzI8ADaN2vG+qZy0rAKl/LYvqXt23cw5s5FQZOGt2tVo1GyYNiPb2bMRZrTjqEjT4EnnQpBiDEXMXgrIOIwUfFxxgN2mw21oXpM6t8Bn9yn4cJ7I5j+VDqto4pTfhnCvGcYKNNyvzY/gj7tnBg/hEJJN/PDmTZsrqjBY1d5Mfr3frz19S60btnKSP8Itu7YjcN+0XtXS0HS4Waaf7zzDmyjS+vJb00eY0Ks1TjE2y2FVZYQKNmJ08ePwq9/8xCmzV2AMQMH8jodIQb53Ts2R/u27Y20X/7gc9w4+Tzju2COJOGKJkrOivh06mxcdE5y3mF1ZR32Hy6nwUleosZ0dO7S1pgK9X0QL0z8dNpsXHLuWWR0squYiUJ37wTvDDW+OmSksY4pHgppUiiHU3PgwWdfRf/e3XDW6BHM3/E9jLQrxiwVgc27D+C88ybgtEuvhqzFYGOVxIRHG1QNRdXSnUZHk8K2EoPTdrcXH7zwGlatnI9ADePeoA+jBwxgeBDBtj3FSKdBbGOMKyaNhwgJjM6opJOBQG0AlZXVZLOGt9dHo1GyKAPsGXNmIL9JHrp26468E3ZZMiwk/x0pjGj6p555Ehd5H0K1asWa3QquG+tB6HAG3Pl1DJIdkF1sKY0NTpfy21kkjIs2FyUwfUUcN0104t75F+Klv71gnBKdDCLM8dUHEKWwKI44lPooOp/UBzmt2hp5ECu/xDsznQzjjXVg4u2XdIuEfEUpUAV2B3732IMYN3SQYfpj8SiyM3Ph9iQV49UPpuP6yROM7wIinoszj8YL/IipUxfg7LO/n8mS6vjDmPLldFxxbvIZYvqWeFWu0YFCoV+1fAWuvOpS+II2/g4hKyvdWH9XcWg/wnR3p369AOeedfT5QnoM48b8HfvcW+/4JRJZ+bCSgVReIIt1c1YaRCpigp6BhQqukBptbJsDh1ifpVvQ5+QxeOPJh7Bo1hwyXzoirMM+XZN7fxzbruKZQrePLWtNdQ2Vzo6M7IbnLp5gvxouxEv+hF+mkBWKDxenjh7FETdG/N9oCLpM/qAFuyMWFJXqGDsquQDQXVBHi++C7E0gUOXGvhIqg+5ALMTWZ23ojC26tXZCzA8WFla87/mNz75hwyYHbONknkwG7U2bZ6JFbj7GnDoc2WQh0eDiTZIiqLHR6RH9KposZohQEena0LOCk+xazd+fvPIi8nJy4c3KxVvvfvOtggmIF2eKVI5AzAH86KN3MWL8aegxcARu+f1v0G3wyegycDC6DhzG78PRa9gY9Bg6Ct2HjDDOdRPHBw1Fx/4DMWjMKSg5VI6i/QdQtO8AivfvR6jMh5KDh1B88ADKDx1AYUUZbrvhKhTk5OHa396NrsPPRL8JozHo1LPRc+AodBw0HH1PPQcFLZujPlCRylkSQtgrq8tRXl7Bv0qU8bOstBRzZq003GWJdWiR3DRkVLK4DXW1YXzyl+cYA6bDGtaxYd5CFC7/DH2GjyLLBtFr6GCs3rSWsXAuVqxZn3rK0XYVOEKeR34L1NVUo7z2+Lw1FDQaJhOS99WXnyO3SQGaZKej44+8m0zMwzup70Asu/8gHLSWDg81hGmIDgARjF/yVz+iZIgRPSXMXJHARzc3R0ZegIJANyYtiofeDeN3l7jR4nodX86Yjx17dqC0pBId23dFfaQKN0++GOddehUWLl8CmzuLcRpdL4cDllgMUeG+8s8mViIzUBcrCEQcYmGeVMkJX9FebNu4Fu3btMDUWfMw4czTjRkfAvsKDyPd5kR+s2zj95mTLsTyjRvhcmWQdAVTstF4rXgRRoixozuhI8xPB31LG/8iNEQOnhMTQ8S4sZ2WY+9Gxoii11BnnsieX81abLDhghXr0bxZE9x183Wos9E1JGO583JpdBJ0DYWCpwSa6SSo/OK90jvXr8UZo4fh+WeeM/InUO8TnSTJidoiRJv79Wx8uGQBsrLF6vM4z8koWr8Za1evRU5+FkadPxkz3nsXgVAYZ5x3NrwFOca7vdcvXIENy+fj0osvwogzz8O44UMRioXQrkWL1JO+HytXLEN+Ht3ujg3PXWw0TCbMVmZGFiL+OmTSvfox1NZU4fScbfTlHVi4O4abXwtRSijzoRiKauN4+/fp+PKPHtwx1omv7/UiIlVjZ7kKa3oCr00LwUdls6e58NQlYRTuP4gLx4zFBWeNR9fWBTiV7CEwb850yJ6mZCwJcSGN4k0vVDSZwiaR8XQqmHgpuYO/LfzTeA05EzmtW+MPd/3OeCeySsE9omCFJYdZtjQs27QRO4sOY83adVi0bjNsrjTDDRWuo/CVJNEdz0+XmKHCTzc/NaFgTEOcU3hM5u8YK80jHAA+x0M31e2wMS07yqoOk5UtGD6gF57965Moi2nIK8hETnaG8WJ334GDiFBx6REjRo+azgDrjXFPUEFm0zy0yTt+nV1GpgsetxvpHg/cbg9mL57Pem8Oi53xFp+vxSzIbNcMl//iZgyffAHCgXpozMvlt9wAhzcT+1ZtwFevvoZHLxtvvChj5949cLJMTradIvZu/AmIhgLIyvvH37r6/4HGo2REQX4T+Pw1xlqrH4PXk4t9Ph1zN4Vx3Zut8Osnd6HPTXW4cea5uH/BRZg+14f+d3sw/m+D8NXyCM56oRVW6n/FwNt9CLR+HN3PfBZn/7oClVENbdo0I8tloXuXDujdoxM6tWuBQH2QMUqCYhyHLoYTJBn1RbuhRvxUHDFLwU6FY5Au2MdpN4YcZLH+y5Ws8unzphus1CQruZhUfJ/6xRxUFlbCbnPh2qsvw5mXXAmX1wMrnyIiTsorG0xEfoJVxGgWoIp9QMTbM6lYogPIweeIDhVBQbJuQSQWxfqtOzBt0QpenUSLdgVGGmJfx6+mTUfzdt3ByxCnsbBSsGUpjLWz50OLC4aiojroZrMoYteH9Fat8fhLrxjLUL4PhQdKUVNXhZryaqxbuRVfvP8OvnjtDdRbE5j66nvIqjqAjx68CWs/+giZBzbivnOHoWjxZxg4qKcRqwWY9vkXnIl9B4uQ9RP3+agNidg2yf4NDY1KybKaNoWq0BKXHL819XfB4bYgb+Tt6N9SRrtcGW3bFmDjvgjeeedVvPXWC2hz3lKs27gXs7+ZhiZnzcWmjZtx/Y1XYs3OEO787U0IB4N4/S433pzXER3IPAJrNmzACx9ONV4XdLBoH4XQikRVKSzVFbDXF+Phm29EmhaCO1gOtaIClkp+VvHTXwW7v1LsOAqlvBz+kiISkIpYIIp9ew4YaYuG+OVNV2JXeRHe++wj7Cmshc3hpDKIVxfykwogehslmapGRRJ9dIoYR9JUw02TqWiS6EwQnSn8LsaioETQpE079OvZDbXVR2emnHnySHw+cyZWrFiCzOatIEVCsDJmWvvNDPqgUVTUR+hG5qL0wF5s37DKGKcTXqPRrxdT0XnoWDz55NN8hlBzHkotqDwy5at3717YtXMtzsmz4b1fjUfpzDfw0C8uhXPHSmx/7yk88dtfYnCXLlj61Qt4/KG7MaxvfyBIHub9Ubq1adl0WWkwFq/YirzcH1cc8QJFMWDfUNF4YjIiTvdr6qypyKBwjT77gm/Hp74PH77/CTrXXotb3muFFau3GctdjryV8djvArt2HYDHI6NlyzbG79fffAdZ+2/Dc8v64tJrbkXHbq0xqv/R/SqWrlqM0adNwku/vw2DB3eDosrG3ETZaqGLozC0s8LD5I3K1UVGk9Usxs1GXXE7ikvLUVG4H7m5f7/FwRVXXYPpzK9NCzKfwukjX4opUJoDdrKMmE1BJ5BHhWDxu2qjUEaRQCZsuo/3yPBmZqKmogZrl8xFl/bt8MHnM3H1xUd7LQ8WleN3v/8DSvwROD12+CpKcd3lk7Fo7nws2bQZrZq3QOG+nRAz9rPbdmC8kw6bM9voHYx6HdizcA7uuvs+nDmmPz6cvgQ3XH4e3vr4S4wfNhS7923Djbf/Fqs/fAodC5rSgrD8om9fBHbRMPPLnEsBupNpye5axpVqOMLTMtqPvhhde5+Em266FWNHnop0b7LL/ocQC/sxZ+Z8TDz3XGMwvaGhUTGZrsXhjqioj8YQqz/+fV/fBX8ijIkPKbC4xBsdgSWLF+Pxp55AXX09evc9yegcWbMkubnpJ+++iakzphnfBbREEE8vGYDTxwzD9VdMQoTu4bcTVwk9LsOmKmQTBeEa8TLBmNHVfvBQFcQk+2gkgWp/AoG6BBVyMw1EAjFfFCrZS0+IqUl8huhK/A7EBTPpESiWdKqQG35a+Wgghkh1mHFRDNFgFHF/EBHx3R9CLCS2DVChBKoRDPNTkVBfXY3H/3gf9h46iKkzZ+P0IQNSqSfRtlVT5Gc7IWdnMe8U8Jpy3PiLX+CjD9/HnvVrMEgsptRy4cnIgceioexQGcKs+yBlXizwFFMshfqnZeQZWys6HYzH6ObKtHz+umoM6dubrqtw62Xc+JsnMOzMK/HAk8/TrFvgry5hrJaGv73/MYZOuAanXX8HJG/S4KmxOA4fLMSEkWN/koIJBFkf4r1nDVHBBBoVk4nR/9nTp9JljKLbSYPRvsOP9CQx0OnQszP6dOiJD7/6zGC+Lz7/EquWL8KDD//FmHd334O/x7NPHe0pO4KXXnmT1r4Qw4f2Q0ZOCxRkZhivuD2CpcuWYPQZk/DcH29Gz45d4SJt/f7hx9G1U3ds3LYFz97/O4ZFOh559lWcP24sFqxYhWuuuQzplLtx1/0a5aXVOHxoD3LzClIp6pi/aDVjHwvueeRebNhfLloHf7r0TNxw2cTkwC/LIwaneZguGr8LgRfj3oyVZAq9MAFigtnTr36Ik864CJmOdGMgWXiV1f56TBgzMvmoFG6+9SbMWrQKzTK9WL50qeGOqlQgsTL8CIoKi/H5p+9jzuIlWL9tlzGm2K5VG5RV1KJkz9bUVcfjtttuNdzaX10wGO0yW0BnmSUyvE63UrLYMHjSL7Bq1jsADYcxACjcTnqLCRas+/nXoWPXk/D1px+mUvtxbNiyxdhtuV2HjqkjDQuNi8n4LyuvKZUlG8V7dqaO/gBYui5t2qOwsuRb13LSeeeSzZ6lsMQxa9Z0Wuuj7HQsxHsmZsz4CqcMH4NTBvc9TsEMMG3RseAI0KrbdERCcdx+7XV4Zcr7ePKOOxAIxYwZ/GeMHI1r7n0Yt99wOdR43JAn0QMoVrjp6rGWWsKYkYMxZOgAuDOaw0mlCtfV4vKJY8kaEhw2K8tAF1HMl4xLsMtkaClBF85Kj4vn+M9BJbQybZk02adHJwwc2hNDB/XBkAF9/k7BBHy1AQzo0c1QMIEdG7cnlwsRNTVVOLhnD1q1bomdu/chn0am6uABlO7aZrzZJdMqpp2txPT5izH96yWY9g3/5i/C1wuWMqbKwdq1y+FhmcQcNEmssyTDinKLuWKe9AxsFmNgQvv99D8jycbReK629DAsoeM33fkx+CuKYaOSNVQ0KiWzMC6JMUiPJnwUxAy6Cd+9zORYzPh6Jt040Xd3PC668krkt2iGSy65DGeefjpF/nhUV1dhymuvICPju99awvjcWJsVp4IlGFPYbBLZzIaHb7gWcdLNgmVrmFcNrdpm4JEbr4QSTxiKLgapdSqNEGXd/t3VHwhXQ7OIzXDEsg8Jtz7yJPqffTXGXH0jhoy9DBt2b4XkTsM1f3gcJ0+4HKMvuxYDzr8UJYcLaR2E9lMRxYTlH4GqxdBUjB+m0LlrZ6NzR2DHpp2YPnee8f2RB/+Ehx/+q/Hd6UpDljed7nZPDBs0hMp7CiacOQITT+MfFfnM0SfjlIH9sb8yBiVoRTCzJao9HRG2ZhoTSq+77yncTff7inuehpgDF8xpxfMdaHTs0BivuXILjG0i/hH4IhF4XN//dpn/NBqVkgkMHdqfXqCCtKx0WtgdqaM/jAynl25Q6kcKUz/+BOnULHsigZfffEvY3OOwe/d29Or5AzvSGjeIpSpJIdViKhxkkxGjhtID0lHPYPy9qTNhZzzY/5Th8AUShjvnjIkZ+3HeKdHF++4xoC5tuyNQWY5oxR789b0vYfNbMfPFx4ydoFaunorx1/0eQy+8FmkuLx75071w8slL586g0j2K+558GW989iX+8OCDqdS+H6EwDZaYtp+CnUowoE8f43uU4aJYWS2Q36wJWrdpbnwXUGWX8Rql78M3ZMa+/QZg7baNkCNRMjHjUBF/ks1ee+hO5OdnY/N04S4mkGAVWIwdiGWEdBXNmuegJpBaBf4TUFlZhTRrOrKz/vH3iP9/odEpmd2VieYF7bFt+za0oNXzBSLGGNMPYfLF5+DAwePf9Gix2dD/5BHoM3wEWhY0RURM3jsGO7fv5bO+3wURjp5YN0a5gY0iIhY4ign8Yra6Spcrw56JqQvnI9shUxEpQmLEOaEhQebjESgUYE2M1H4H1m1cjRmfvoWt0z7BDeeegaArxljOg17dulObnejcviWWfPQswjE7Cuh6de7cBXYtAUdWNu6+6QrcPuFMDKPbuSDFRN+HB3//MJ91/ELVI9CjQcai3z3ov3LZctx4ldga77vx9Zdfo0O3jnjxi2/gDtfCrfhg8x3Ghj2HsGLjGigJC9Zt2IW1+w4gveYQPIk6snwU774/lzH0yaiPOxEJfvc2A8dCTC5et2EZTh7zw6sS/tNodEom0HtAL9hpGTfv3AR/VRnKCouwg/GDmI9XXlqOWh99ejFmw79EJIELL7ocV1xzeeruJIrLD+OTLz7E8pXLcMaECTiwY1vqDPDXx/+E5198OfXrKIwJwKKfiOka3pjLhqKyIsh0eyyMg8TqG4k+oeix7jO4O7584XFEEmLNFhWPx+x0KcVbYYKBOmP2uu2YDYGEu3rEZbWHw3RHJUSjURRkZaJls3xc8cBfUFpyGGdeeCWe/8OvkahSUJBpw71PP4tCluX8a2/HlIfvQrrVBb8mI5sGKHHMyvBjIfq6xJhWv8H9sJvl3rxtc+rMUezcvBOVhyugnvCqp9feeRvzF83G6eckVwqciOID+5HZsjO0NAllNFz7yitgVwOIuhScf8EVKJ6+GRvpwm/7cB4unnQF/LaYcV68reLJjz9FdosMjB47Bvc/ltyp8NhuOZFvf3096gN+lB06gMULZ6NftxHGdnENGY2qd/FYxMJBrFq/BfFIkLyQQDQuQ4qJibk6LHSjlGAA4vXSaSQQh2THpgO7EYz58cAfHzLuj0cVLGCgLrYVGHbKEGRlJpfO7NqxC7fc/iv87ld3GHMFxZy8GN2aQEKskqbQsj1VVUbp3n144G/voHWOjPcff5DKHOf1QFUsAcXng9hwh5ULibFVRpN8OPk7bpURrg/inFt+R9dRwrSPP4Tb4zDsgSA6lfJst1kwf9kyTHn9bXz40B3o3acnlZoZE5or/sR3avib8xZheJ+T0KlJdtKgiIBPdA/ymidf+QSzN23Aq2+9xbhQNbY9EC+rcDm8xowOi2Q1VjWLuZVnnzuB8eMKzPxyBk4ePsQYP7z+hqswfcEq5GRnoWvr5vj0vXd5Xxr+9KdHMOWzqcZbcxbNnmksRlUjjJ9sVjTLymGM6UKT5s3QY+gw5nsYslvnY8Yrz2Hbp68bk6Pfm7MIf7vnIXTOtGInXYCrbrsJN118AY2VBSMuvxN9Tj0dkZCErVtXYd3MGXjn/Q/RtmM7Y5esRDxivPIpEVdYV+nIovfRrpWYunU0pmyoaLRK9s9gzvz5eOa55/DR2+8jI8uLHdt3Y/uurbjgvPOhU7ieeuYllFQW4unHGeRrMQgbLjOWE/v8iU4C4yUrFHKhTKuXrsSZV1yLaKAaC197CrLLDrHlwObN27Fo1SaMGT4cHrsTv37xeXz94p8p7AoFwopHXngb83aXIVZZhOWzv4aXLpnoltfCUUjGwjCxQCaC3XsOIFq+ExeNHMlnxyFrVrIkqZLNVVxVhY/nrcSkMQPQLquACivmZbIZVTsNjAPX3v8EfnXX/YjGIsZM+GgsbrjVFklsB0dlExvAOuwIhCM4VFFB1ngcLpcTMX8dlSyBVn0HwZ2eBjlqpf5GsGPdMqhhHu/Rm9bAifE9euCiS8439jGxuF1IBCNQYmRfxlQ2uvPVVeVYu24Fpn4+DQfF7PiiEsx/+3kMG8776VaHquvgyckx6risuAojrrgF1bRfOXY7LrpoMs4+azw6dukMt0MsE1KYNzsSNAgsndGOjQ3/U0omUF0XQPuWBThlxADktWiHqopqCooHS+d/g/mzF+Kkvj/tHVdixsfp510LF2MiV6wcM199ijGSYsRmjz77MkaWr8GGGg/aTroIZ40fasRu5YVlmPz7R5DdsiOCZftw8MAB5NMd/C74/UH8+rpL8Mqjf4BK5hD9K7Lo8lckLF63HGXhOM4dczLIS2xFCRqVQ5fCsHjzccrkW7B4+dG5ij+GYcMHwt2pO+yKDaIrpq64CLu3bzI6Z9q1bomsTidReeneJmhE5nxm7Lv/j6C+pgaPPfU0Pnr/HYzu3xddm+fikC+IjXv2YvPW3VjEGK93l06wOv/5N242ZPxPKVmMLt+sefPw9UdT8Mo7HyAaDBvel9NpweWTr8Ll11yN8aeNpcdFavkRLF2xBKddcDmyMrINF6atR8azD/7OcC/tVLTqqnpIaVmw2zW6rBJ27T+Iy++8Hzkde9CVtKCucAdKiw4iLycvleLfY/yo4Zj97lPQIlHojG8sFjtKa+vRXPSkMc+HGO+09tih8rh4Ja5QtMOBQjzw7lK8/tKrqVR+HNFQGM1atMLAM88zVg9ITgni7bBiMSe9aRoPUUc6Dm3fiUfv+w0mnSt2H/7pqKfBePaFpzG+mRvdTh0Ltb4SduZfdNcPHnYRHuS5cSMbdufFv4JG2fHxj6CCgvjMs3/F8FGjcVmXvsh56RkUlic33XR73fDyT2xuE9KC0P76BC5s1hwjxo3Fyy8/h2j4+8drhNso3BeKPmx0yYoTEkZdchWefvMzHDhYDnduOmIhH1auWosrf/cArrrvr8jr0MOYwGtsNa6JxSs/HLA//dqb+POfXyCLkVPEdA8+I9OhY8DkX2Didbfj2rv+hITXS1fSYkx1kjOdmHDj03jthZdSKfw0OD1urFy6FOuWLkTYQQWL6MYwhBheFNMu7WSxmpoAzj75pJ+sYJu2bcMtd/8GnVq2wl2XT8Tgpnk4564/Y8ucBSg/UA2X7sW5E29E3JZA3aY1aNaqGQadOgpP/u0NhGhU/pvwX6lklVU1OO+KyzB2QAe8e9ZpuGTHeiwb2AOfTjoFJ3fpiGb7ylC071DqalrauhBiO/bgrN5d8Nll52FJ7+4Ys3A5nqA7NrLrAFx72y8Rost2LES3vNhZULzIQTgDCTiB9AKczDTEWy3/9vJrmDVjOvIy07HnsB9ZTdsgLrZO47WypEG32b/dn+L70LVDJ8TzWmPO0tWQxfbdvN7jzsbaGW9j2qvPYt4nz8Aek5O7RrlsuPtPz+Dxp56kQv5wwmJAf/ny1TjnvAvw3scfGHMyO/foipmffIDCNWsYc1oMBROzU1wuGbVFh9C7bQ4ef+6HlbeiogrnnH8+xg/rjLVf3oQHJtRg98qrsHfPbgwd0w+t0/Nx/V+fw6UPPQJHj+GM+1Q8cu2l6NGqCc4bkYPVbw7BmNxleOim3hg+9CTceNPNjCe/eyyxMeG/0l0cNupkzOzfGU7JDceJsz1omWOeGG7/aBm2NPUiXhlHx3gp3pt0KRmBUnUceDGVSGw3fb8jGy8+97fUcWAFlfAMKrInNw81tZWQ/AEUeB14+dH7kZ2Tbgip8DptZJg/PPcaVmzejpgsw5PXjLpiha9oDw4fOoCc7OTk5R/C44/+BcX7VuO539yW7ByJs8lEq4lZxhYb6gIVuOHuv+CKX92Ns876caa5+uIrsW3fWvRr0xYffLMAeU2a4NZf/gqffPQB9hYXo3mTFsyr3eg0qdy3BxPOPwsLvp6NVh074LZbbsKQASONDU0FzbmtduQUJMfTRo8ZjnnPjKKxoSGJUDlSoqVTaQdc8jnWLZ7JvGuY9ulsDOvbFTl5mShnvHb5Pb/A3FeuE7OqjetFD6nusGPbzkNYVjIaN12X3Ni1seK/Usl69+qETaeJHZ00saRK7M9pTJMzXmYuSqvSUbNTA8QwkovXRB38zR+im0+cFx/8NEIz/sV5/aTSasz4+BO8M2UKnqE75qurYtzlRyRUh5smX4QrLzkdNquLaUXA0A/WhIqIk8yl6kgX79WKJlAfiODzBQvx8jsfQ+xg9dF7X+D0M0YjLf3HpwTVVNShQ7f2GDm0P0YP6I2MnBzUVVdgxpxl2FNRieUrVqJFkyOTjX8YJ48ehlqyzvjhg/HUq+9i7NA+GH/ZL8g243D/nbdizozZOHRgP+pqI+jTrxsuOecC3PzII8YcyasuPgu7tu3B0GGDacTIyFYrrrvmZlxy6aUYMWIQlkwZA0TE23REtwkrUdg41v3Okjo8+UglXn/zXlo5lYqnQCX7dht1LnbP+wXbQvTeigoXdc96sygoiYTxxrSWuP+B3xvHGyv+K91FJcionTGFQURitQUbWoxBiSYUq5gjv5yM2ltvR/2dv0T97fy85VaER/SFLogs2c6GggliE9vF22mtg5U+Q//ufeBeMlU2rv/FTbjzrluRlZ2BSl8QimQ3YomAWHJCBRNzD63UVBuDt2icAkXr7Exz44qzxuGSUU74v8iBa+dlGNG7OVnvKNsepsLs3H8AB0sKUVxexthPvAmzHtNmfgq3TceXLz2KSWOHYXTfLjj/9DMx69OXcNPYkXj5heexfe8eI40qskN9XQ1qfT5U1dZg3zGTqetr61F76CDqyyrgFu+jEseoFAemz8P+wiLc+Lt70a1PL2NVsivDgrt+8wc06d4RUTVmLHVp3qI90tM8aNOsBTr0GYIzRp+JPz3xlJGOXcyRohstIIyLgZTn2qVVNs6/yIGHX3xPDFxCcjvRf8Ll2DrjKkjxOG8TjZW8XrczHdZ9Go3WvuL9yQQaMf7rlEw0rdh591vF4lfR/S1mMIlXKcdj9fA064rsDh2R0aEbMlp2Rk7X9lBzmvGepGIKiMkYYp5tcmoiFSZxmIKgGa9YrSgtg0NOIFRdTSYLozIUMGZyiH3VdIcluT2aQ6agiVmWEplNNzoQRNofL1iFuyc64bXKmDDYg5vOiKOyrFY8BOdOuhhnjB2DP957Fy6aOAmnjhyFJunZOCU3EwV5LTF/7mqMuvw2NG/WFC0y89CcSrty+mrUMta5/OobMGLAYExomoOBQ/pjyKDB6NWmHQb27o3f/PYPqDx82BhAvvWO2+BgmofrAshs4kS7gnQylg+WJm40cXjh8Xjw2pQPsWrdarz6znvoN3o0Tr/wYiPulFU/1JAPuXSRK6i89liYSlCCioO7jfxLso91eKQC+Z8qNIbfRTuwbsePbgOrexUWr9yGybc9inefHUl2PMFF509ZbCrC/6xOB6K+ZN00Zvz3KZmioHlCWGjdUKoTnWGP0yWkIfXrKCRd9PlJhksp/sRaLUNJxaWyysa24Z333mc0ZTemDumyC0WMxSKhGFrEnFBiCbhsEjwKFU0oVULsDpVM206rLsjKzcTmTP0QvbrYeb2GeFhBS48VpWXlhhAfKt6LdlT8s8aPR4fuXZDu9mBEm1bYPH4Qfv3r29Cleyc899wrGH3JL0EtxdoDO/DWqlV4/PHHcWj7LjyYJ2N6/77o3bkfho09BW6PG7mMr849bxJ+9fs/YMua9QhUFKFNQR4Wff4WLj7ndLz858fQpUsXROrLGV86GJcCATJL/3HjMP68i5DTNA8y68FGF9juTsPka29BdvM22Lh1B/yhenwzdwaCZOqKw7xfrHQW07CEB2BMNWOdJliRojmELrE+fn/tOLz6+lOYfJodPZtnso6ONpB2pF1SH24atZLDpckfjRj/dUpWF4wgU08OahpvNhKemMEiSQsr5uzp4kUKJ0C1uo1zgvGsLkYTvM/Y6ZoyEElLoGmGG6//5S+4Z1IQW16X8fLLf8Z1PWei/PNsFCUqGZtYEBTKxestbivdTCbA/2S7jAhdR7HnxtxNO3Df1TzI62TdBZvNgWb5dkSDAdx53aWo37adFl+hsDGGi4RQXFuOSpeFWXDg41w7/vTMY+jZswf+9tqbGH7+DfjLlHl48+0pNAoqfn3NhbilV08U1lRAzrTC7chCIBpiA+s0Fjo+nvIOqkL8zXx0aNEOIxi3NkvzYgxjrmlvPYqS3THEeJ2oJodwbcXyHfrPdlW8Upcawng1Rt/50kvPxzfTpmLjqtW48KLLsHffQTzx2OOYeMHZaNqK4iTW8tADkGlExIRNyU6l49dkG/AvEMX7r0zAWWNaJo+zKYRrLQycLjYFEp2JwnsQnicviKnJV0Y1ZvzXKZmNwXhOZrJYIp4S7p5w/eZt3U1hk4zvxmY0J8CihHhcjEdJ+PPSzcanUDABV70VvpIi/KF7cxTkyGid7sLel6wY29ONPKcd3XO3M56pgIP3KC4rBUOHlUwjFEwW27UxO+kOK15+5mlcMNSDWEChCxlCPB6D1yujqLIKPgpt3+wcLFmxkkoHbN2zFy0YU/3KaaOwJdAtPQvLH3sUVfVBdO3WC1X7D+GSSckXyk+65jJ8M7AbGPyhaRMrus9bhg1b16IuFDHY5PEn/oI3T+qKp958A7+77Wo8fPPFhqJLGq2IoKiohiJUwCLbjThUEXvWix4+lj/GA3GdSiCME/9ZKfxWljmveRMMOW0sEirPO2y46GQVuU4vJYo3sY6FQiVsccxdeMiQMl34y8K2CQUSFkxcI5RMKKRC1mfdvfjGRoBxoKGMRrhIZhVxXiPHf52S+fwB9BJjSoJRjIYC/JKK5fV+/qYSGQ3+94OdOhXP6GilcE0t3MLPY6qGx7WoBXnRXOSLKXcJobmMt+o9UOkevvirTNz/x3spN1Zjp2CxNfXslVsMCx3jX16aHefe9TDWv8Z8UdCkWDZdLzscdBXjLgUb1i7CtkPl+LRPK5Se3Bbb//wnbGuWhXXDT8J5YudkaqlGZZk5qBfOGTUcN9x+BzYP7Iz3br8VMxbPx8hvFqOJEF7CkXDhob6tMdcZwqK+XTHJH8H2Dk1xVcsc9GUMdddfnoM9MxOqHmDMFCXbU8oZR8mONCMGFe/glsheQikSLKNNdsKuxViWVD3YVSojdZN/LiqkWNrTIrsVRp/cDms20bVzpyqdH3WlCrZUliVZyUpGPTIwKPRG2DmhTALikyz60mcL+IWsL2I5Quwc6RXpiXZpxPivU7LDZJzcVpSWVAOK4RxfXSX6pmUbjZX0Gnn+BIixHIO5GDy1zu2EaIwX8j/Rvs+s3oVXx43AztA+ZGYlu5djFZmwZoRYgxZEK5zY+ZIDv/rV9di9o4Ts5MDbH35usFc0EsEFv7gHc+8qg5fSWV4Zgy0jzMeojMtUNIvb8fKzz6FtvpfxiQV26v/fejdlsnyw0Vsighk+RmH+mLfnvDrSp70FJ5/7Ud+BuOX0c3Hn4HaQxJbBQjHSkgbESZYanOXG3W0yobjrmYyON0f1wtJlGzD5zkcRoEsdiKg0QAnMWLoEN19zHcJiJ1MaG5nWSaVSiH05VAaW8ZS1Etu0+X10K8UGQnxWmG6kZNOQ1ywHpQfSccFFHbBu5yFWY9JTWFtbhS5NMxnMMetxxmgss3ALkyyVxJE4TKwSb92qGdRYNOmeimNsrGZWCYFg8i2hjRX/dUp2qOgQWjuapn5RT9jeu0IxtMsVg760xMJNEttJnQBZiRjuolC0vm3SsLei0vguzPbHuzagQ0E2DiUSaMGgTXSr6+4aw4WatVLF3qpqulBWrHvFi2jhI7jqplsRqKrAVb9/AG+99Etses6PNk0cYucz3PoGqYzsYXEw/mPmgi1cOOdkJ1xR4T+JBxJM9ygY31l5jkKtyxr6eb14okd3XLhyK+xyAofG9DCuVx3CFyNBBJxIeKlohoLylE2FLZiU6o4U8C5uDzpvWoInTp2Ax885H38deyF23vMXvPz6S8Z7yUjZVNiI4dGJd5CJ8W4x+V98il2wtm5fhyXzFxhmyiuMAl3JrAwPSmoP47pJ/XD37xZDSks+u2yjDe1bJMfuZOZDKI3oZTRAPdJpyGTRIySyy0P9CjLgDycVVKdrL8bZWrZpJrzgRo1Gp2TCpROLESNkiBP/ErSCpYcrkJNFN05YdYPOZKypDMKZK8IAhtK2IJWMLaxGDJfP6EKkO2S3uoyeNWHMB2XYGKMEDQ55bfUWvH82Yx8KXOiwk/GHeBOlFc50C4XEhU2HwvCm2435fuKG2yZ6se45DYXvubD6UR8+/F0OlYHPpdA4XBLKqnm/Nw56apCoaL+9pwp/vYExDmNJI7t8juKhuyb2XGNZeSUNgNX4LQmfTVyjSvjk1C78Tb9LdJnz0ZZY0nAk0uupVGJwkJfZYowJk8cVD69VZXQks9zTrSv+1Kc77hvZl59dcW3Xbhg4YqQxGEzVh0J3WwiGeOGGhZUipk2KbepESk2bFGDvnoMiV4gzzyqVLCPNicrKCiAk4fIrO2LLehooJlB0+CAKWonpYCLTdI2FWyDe5x2m+0uXWhP7i1BxxWt1ZTJx2w7pCIs1e0zTGDpJSGjZXkMwJtaSqd/Z5sLQNXQ0uhkfoXAUl5wxCfYc1xG7fxS0lJFQMoi2auJFB2xI+vX+sA6niIEoQCGykeh2tAo3hY2rib3oeShhS8DB7xqFNi4pkOIaYyuxe0YIEd0pVv1j1bLlqHhXdGaIWeoa7BSSq54O4tUbPRA7hyeilEZmSrzqVjCB2J9e7JNhtdppxRWodgdG31uNpfdlIF7nhe6I45rXqvHI1S58eV827uhEtk36swZmVIdoB/yY2KQpG4rCSNdNYnwWp7u55lAQw7PyoKTFDFfREqFPlhozUOhzWmkAkr9pRHRxjt8yohgxcxuWjxsGS/Boh8K28iA2P/gA3b52Rn4FxMvSxSifTGkXZCMmyIj1cL1atMcd996BF59+kWlS1RIKjZuK1p07YMSwIWKBM3w0IG4r61UNIW71wGujy8f6EotEFSqLR1YRoMJnMOGwnQZKYXvIjPtoTER7iHyLLcdVGkFNrBJ3Mv9WB11k4W4ehXiJR9OWrfHC00+mjvw8EJ1Myr6D0OkaS4EsIC0AzZ/PPB9GRt/+cLb44T34/yunVf1cOHPMufj6N2sotKwywx3TMfrGOix4PRNqvQsWwRY8JuI1RxOxV7y4RggtP8X19LmufDKAt25LN2Kuy/7qx9u3uLDlkIaN73TANQVCwATrxMlMFkzZ7UfvJl6c5LUh4YnAFhJDE8nmqqECZPJiC1024zFMX3XHksomYOSPEIom/vg7bpNx0dKN+HJwb3GBcUyha/nuvhqMn74CmyrLkUb2OjI1Uui7oaep70JJhnXvgdNOH49vZs029ikR6+eERTlj0jmY8+XRzWH/e5DAB4MvQGh1hVHNqZoxPsU6isl7psPb8e93gT4WppIdg9kzvsIzL73O+EH4KseANeSQFcxdsACjetCNi4u3sWhw0H2bsSmC0wY56A6KfRCNTm5jLEqnj6XR7REva7eIOX7kBqdqxfayKHoViFhExqpdCi471439tRqu0NriDHt6UidFI/KZN+7ag0f75CMrmlrYeUTiBagMIjYUkYuIu2TR43kMxLF5JaUY3bwprIod0bwAld+Ov/kO4Q/ZXVKywv8xnWuWbULhiDGI+WqN9ISrZ3hhzIuY0G/MkOJ3mQolXsI4b/YsDB092ui+t5FxxA4AC+cvxKkjR4OR7VE5JESNiG0DXn/xNbRqdXTHq8YCEeluvexlqOm1KF6xHbWbD8GemY5uk0+mp6JgwAt/oPFMuuTfB1PJjoEWT8AXDNGppKOU8vXFbCkhdJJwm+jiiA10ZMYpYrmKcFdE37aVcZQmWxHjPVaLQgFlDEW3U6VbKibVig0FKGqG4OkaFZQKaBX38hFiXOrr2QvQ75l70DVfuB1J6VTJZuMXHcI3g3pAdQZhDSVdPuOcO44LFu7DF8M6CT83eYyupyUmrhFiwQzz4pf2FFIg0nBNfvKlDfNLapGwezA+3wGFaVjDDiPNk7fswvSt+6j4ZLFYHDa6teJR4k/UgvjTmK74NAwJjYcojuhtFPMuRcemlYxqvD+NZU5lk6GViPDEbvoSvGleWH5EGBsaInvWIfHWLTS6DjhGX44Zty+gkhWi44STMWLaY6mrfhymkjUAPP3OG7j4nedRYGzQqSCemYC9Pg09N6zH5uH9IYcSPBaB3SfcRdHVRkVNZ4TpPxpXfRe+KPTj5soKFI/sAltQw6/37cbtPZqhedRraJBuET2JLoyojmDJMW+1NJFE8LJMJBwRyKrYIzOOrz7ujbjTiwEPX4tet12RtEI/AcLkmfgPo76qDlbXkcEjK+x1VCa6p6rCxg2TQej6GccMLrFDdyg4cLjK+Kk5k71xxqsqxWwLIxYTGiR6Sqvw3mfTcP+KEqOHb31AR/N4UsHiOSFICTfvj2PA6LHiwSZOgJbdBFI0Dl2JkbGtiFLB9ICKgoolP1nBBEwm+3/ClPc/wsy5M7+1asaYUarqV69cjjHVFQg6xFprG/SYgjSrDR9UBXFJrhsBMe1I7EalCHfMAjcVcXU4jt4kPjEzQ3aLGJDuaZSRn4XfxS5tDhnbfDG0mjgJs6Z/jWvTrXiD6V3eyo1gUE26unR7Rc/h3rY90al7dwhntd5QZMMbxF3X3YqBw45/G8z/EqIrPkDiqcug2nXEQ15MX9wHWr2G8y9cB/uYq+G5/qdt82Aq2f8XjA6NFESNC0t4pOZTfRYqJVsMOIsoRnwXIYyI2cRlYkjPngy/jM5NoSNHIEYlbCLcSR0T9xo7EBx5zjEQPfTifpEdMXwlQk9jGIufRrrfWgH+CWY89kH/gwjc2h5qsBh7V7bG5t1N6KbbMPncFZDrGQM/thTOzslXG/8QTCUzYeIHoCthhG7ugERdNRI2lxHHeuIaEk4d1ow2SHtuX+rK74cZk5kw8QOQrG54Xz0Me9dBcEf9cMgqFJtiLMiFT0y9E471D8NUMhMmfgI8Dy2F46llsBR0FePTECP20sAJ1MLjxye/C6a7aMLEPwrxyisRLNuSi4N/DKaSmTDxM8N0F02Y+JlhKpkJEz8zTCUzYeJnhqlkJkz8zDCVzISJnxmmkpkw8TPDVDITJn5mmONkJkyYMGGi0cP0GE2YMGHCRKOHSWYmTJgwYaLRwyQzEyZMmDDR6GGSmQkTJkyYaPQwycyECRMmTDR6mGRmwoQJEyYaPUwyM2HChAkTjR4mmZkwYcKEiUYPk8xMmDBhwkSjh0lmJkyYMGGi0cMkMxMmTJgw0ehhkpkJEyZMmGj0MMnMhAkTJkw0ephkZsKECRMmGj1MMjNhwoQJE40eJpmZMGHChIlGD5PMTJgwYcJEo4dJZiZMmDBhotHDJDMTJkyYMNHoYZKZCRMmTJho9DDJzIQJEyZMNHqYZGbChAkTJho9JJ1IfW9wSNQcgDp/ChJ7l0P3VUMn9VpsLki9R8I59FJYmnVPXXkUiUAplAWfQtm5EJLvMNREELI1A3qzFnAOvgj2vhMAmzN19VHoIT9iq79AfNNnkCrLoSkJyBYJaNUH9pPPgaMn75N+AverUaib5yG6YyW04EFmOA22Fn3gGDQeUnab1EXHQyvehOjKqdDqD0CPqrC428E5+nTIbYekrjgeasUuKOvmIlGxFXqM5UtrBevA8bC1H8I8O1JXHYNYBLE1U5HYMw96IsJi2GHrOhz2wRdDsnlSF5kwYcJE40WDJDOVJBZ69SpIq5YCVhJN6x6Qe/aHpNqgFG4G9m6CNRCH2udkuG55Cbam3aH5ShGccics33yCuMcCe/t+kLrRuOe0hFKyBYnNSyAdPgSLxw3b5Q/BOeZWEo0dCIcQ/vgPSHzzAqxRDfH8VnB2HAytZRNoB/dCObgWckkNLOlZsP6C9439JXNIkjsBuqIivOgVKG/eCWsohkjLlrA17wopHgJ2bgHqA5BHnQHPtX/7ltSUvSsQfOUGWPZtA7xOKM07kVxI1uU7YT3sR6RVC2Tc+Dxsvc8xrkdFMfzPXADsXg3dSxLq1Jf144ZetR/Wg/uYRg4s1zwDx4iLIEs2klgc0U/vQ/Dzp2C3Kog3aQtLfhY0fxC2on2QFR3yaVfBfvWTsDoyk88wYcKEicYIQWYNCYm6Wr323kG673To9be10OM7Fulq6twRJHYu0OseHqnXX9NOD7x8ra5F6/XY7Jf0mrNlvf5sBlnzX01deRRaLKRHvn5UD/x5tB59arKe2D5P15W4HnrjRr1+Avng8gw9tPBv4srkDUcQD+n+N67XAxMZHF7k1iNzX+IlJ+aIhyp366G3btKDvxnMz9t0zV+dOqPrsSWv67WXSbr/HAZS054yjiXqDhvlrDmL5XzkZF2vrzWOG+Az61+6TK/hM+uvydMjpZtYB4oeXj5FD9w/RA//cawe2TI9dTGL4a/U6/8wRK87F3rgnv66XpNMKzzzWb32Yh67xKWHV350XMki26brvsu9eoBlD3z4+9RREyZMmGicaFhjZroKrXQ55LKDsIqctR0JqUO/vxvYs3YZhcx7FyL99f3w3vAaJEc6tK79YGvbCWBAEn/zZvjvG4rwa7chOuW3iM54FOrKr2DvPhbe386B4473Ye02BtHKXVB3rINuARzNW8HReQxTPyHqsrlhH3QWlA6dYK8LI7FvCeAvTZ08CimvE9xXvQjPX1by81lIaTnG8fjaGYi++xCsfh3qYJan/9nGca10EyyHGVG5HEDzfoyqjunu4zMdrYbDkiGT/UKQDm6EzKZyDb0c3gdWwPXQN3D2PMu4VI/VI/zWTbBsWgkpIxeOUxlxZjPKitRAO7Aatiif1bIDbE3aHVcyW0FPSM26IBHj+ZKtQF1l6owJEyZMND40LDJjdsSYETw07CJnabbv6ND7bjhbDUDaYxvh+e2XsA+/EpoSIpF8iMSspxF64z7UPnspQrf0R/VF6Yh8fg+gRKEnSDB2CywKScGWAdi/Y7yJsEv5gEXmtfwR4X2i7/NHkKguRejZ8xG+fyKUQBksk3+HzF99SRJpJ8Jh6EoMksUCWePD+anw97GwZYaYRx3gYUFoguhPRHzRR6i/viu0xZ9D7TkEnntmwjbyCp6RoOkJWO0RqIpkdIFCPqYmNV4hybyK6fOwHg9CjftSJ02YMGGi8aFhkZkkwZ7dErqmQxO2++BBGmVa3hMREpMsFiG65GOo2xfydy0Su5YisX42dE86HNc+j8w/b0bmq1VI+zCOnC8TyH+rhIRyFxyyguhXjyM++1W4CtrAnu9Fgtwk15QZRPVdiFfth1RdYUR9lmbtoDtIfN+HeADRz+5H9NZuSCz5HNa+g5H+9Aa4L3qUjJsal5J02L3NobK8CbCggnhsruS5FKJVfJbIDvNmzWjODB4l0Ni+tfDdOxTRZy4hIUbhuu4VpP9pIawdBqSuENyVDkXKg2QnYSkkTEGaR8BWV7UoJJKYlYflzHxYslukTpowYcJE44PlASL1vUFAyiwA/NWIl64lwRyCWrIblpw2kIWxT8SgVu9H+M3roLx9L9R1n0Fq2RPW9oORWPYuwu/cjNj0KVADlbAUtIdst9Fo01jHgkjUHkRi5eeQDu4lOzggDz8XtraDoFucUPYsgV5TgsSWRdCbtoLsSoekkmaC5YgteBuJ9+6DVl0NvUM3OC97nOTCPJ4IkoWycRaCz1wAdQ4jpexMuK97Fu7zWb1ihmE0TLIMkccSxvOR1Qxq0TpY9u+AWlMIZLaANYcRoBJHbPdCJL54CEpdLaw9h8N+5q2QHF7AV4XgOzdBeflW1lEZpGEXIu32D2Bt258RbZARXIDPSUAnWUpONzSbBfqmedBqiqDFEpDbdCEnWqH5KxH/6k9QVy6GVuCFc9yvjDRMmDBhorGiwU7NV/atQPjd30Dbt5qhSDKqkBnEqIwqJKsFlu4D4bniaRroQcY5AWXHcoQ/vQf6jsUi2DGiDgY/RreaKGQiPRPWdr3huvpP/Bxq3COQCB5GZMoD0FZ+BDlIQiDEaKLMyEh180d+GzhPuwqO0+9gpJNunD8WRtp7ViL60jWIb98JCwMwqxirElEVOUx05SVEpCmIddKlcF/5N1g9GSSgCOKznkJk1hOQDtdDJ19b4nymCMKyvLCPu8l4psVbAD1ch+BnD0L96FnjvINpirowugxF2jym1AP2lrlw/e4LWLqdzIzpUPavRPD92yFtWyt+Gt22Ep+hOfnZZSg8k34Da+/kOJ4JEyZMNFY06HVmAjojJESCiNWXwiJbGBU1heQW3Xw/0EOqq8Z6qng1IxIlArsjA3Im7xNjYmLK+vdCgx4PQ6urQCIRhD29OWR3WjKS+lHwmVqCFUpWMbpGRbWKPIrPI98JwSaiy9Bg2STEWSkRQKzqEH/IfC4jNHe2MaZ2FDqLJZhLYRKCyfgniecIJJ+ji/yLqMxi5xXi2NFniPVvmr8G8WAlbK58yBlZrArB1CZMmDDR+NHgycyECRMmTJj4MTQ8MhO5qS6FqvhgLGpO9Y1Jdg9kiwtIy+IFx0QcPwrGK2W7ECs+AEuTfNhb9eXtFmg1B5AoOwR7Rh6kpp0Bm5iq+DMiWs98HIDCT1vLbpC8jL5+RoidT+CrZLAp+lpTB2VGbOJPRLYOz7HBYcOGmBDkK2Ib7qZMyHB2GQrJ+iNRZaiSwWgAqKkFnGmQc3NY7rzUyZ8DlFMxa0lUKuWrsUGN+wE/5cWI/lMHj0CooGyB7KbMerw80FAFh3kXbSD/UO/L94H3ih4VSfTxE/yuHFrDDw229JZAHv9MNGg0ODITXXV1j54B66J50As8JC8vLDELVEShh+uh27PguubPcA69iobtx4VW02IITv0rpLfvhTT6XHhunGJMpoh+9SrUaY9C6z8cniueguz9OQ0d81G8FZHPH0Fk1zqkX/sk7P1Tu3r8S9CN+hIEdSK0DfPge2IszY4Ei5itqLuhWyQoSj0s1XWQO/eD85oXIbfvI65I3dVwoaz9DMGXL4Oc1x2eO6fCkv/dsy/FGGHkgz8isWU+5OxsOGy5SOgRqGK2arP2SLvkr7D2O4MG7we6qf9BxD69F9GvX4I04W54JtxBH+zvt0tr6NA2fwP/49dDihQCudQFO426qkJOCOLSEVMtSL/pBdgHTkre0ICgl21D/fO/gl5TBM8jM2DPo3P6E6GoEcS+fBLRL55A+iX3wDbhN8ZxXY3D/+RkqAe3wH3hr+AceSOtZeNzUv6X0PDITFUoRBOBTfPhuOIROMf/OnWG52oPIPD0ZYhv34j025+GfQQFjB5UYv9SRBd9AH3XCt4fgrXraXAMmQRLz7GGQgan/xXqZ/fCOuRCeK4Vi6w9UNZ8jci8J+Hodyls3fohOO1ZIFIPz3m/h9y6jzGupddVIjznCaiFG+E86x7Yu4+CVrge0SWfIbFtNhD2Q2rZC/ZxV8LZfTxgdULZuxiRb16GJa8LI8HWiG+cSePQAt6R1yO6YRqUjbPhuujPsHYZDGXLDIQXT4GtQDxPRWLzLOghRm7dx8A27kbYmnVNOoz+ckSWvIPEhunAoSJIvXrR6KRB2TcHthGXwHvRI4BbRKxHEd86C7HHzwea94b7jjeZlyMKriD80R8Q++oJOEio7ps+oLftglK8BdFl70NdNwMIxGDp0R+24VdB6nQSlf0JYN8e2E67DM5hFyeT0RXEl0xBZM1nsHQ+Dc7RV0ArWoPYginQ9ixh5JcNa/dT6XScR8LsTzvggFZbhOAbN8GS05Ft1A/xOe8aEZelwyBeNxnWvqcyYRqMeAjRzdMQX/ge9KI9xpZkenYetC1fw968B1x3fA4pq3kyH8dArdyPwHMXw7pzPRy//Qi2gRemzrAaC9ci9NFjxtINzwV/gF5+AKFFr7BeusN1xu2wpOdAK9+HyKcPIEHv3H3OrbC36IcEo8HEug+Q2DQbemE5y9IV9sFns94vh1axE9GpT0DbuhAWXy2Upi0huzJh6XsWn3EfH6ogtmk64ks/hLZtE6Qm+WzbsXAMvxAy5Uas/YsWrkN8CmWzK6PNvHwkZr1OOQ/CdvKpsA66knW6FvFFrIdwGaydT2WbXM00eK0oFOtJ2ULyXvEy65zpyx7Yh0yEY+QlkAq6sY10hKf9GcrOJbCfdh3zv53RxlY4T2L+R1/KBI4SurZzLnwv3Ag5FELma/uB79izUw0HEZ3zJJTdK9i2o+EZf4txnV68D4GvHqRI+OCY+CD9BOrknJeguzNg8eQjzrYEZdja6yy4TpnMOhSTtpLRnVq+DdHlH1Pu5kALVsDSpi+cgy6EdeCZ30620st2Irb0U+r9XOpkBaQ23eAacQNsfU6ljLyC8PQXIflKWIgw0LQjnZhOsJ3zazhYp/Hdi5FY9DbUncuBYBxyq05wjL0e9kHnQDm8B+G372S9bIMUKIPehA6Sqymcp14Dx4grKAsP8ZrdcIy/zthwQYy3x3mtuvpDxNd9TS8mCKlZT9jHXAHbSafSiUmDFqlFZNaz0CoPwd5yIBTKiLJ1HpCRD/vwi5jvq+kouHlvAMr6RYiueAvqoVWQnDmQaF+8o+hQtO7CZ6UiRBM/HYLMGhI0Na77Hxmn+y9y6uFZf9F1NZY6k0Tg7Tv1gNi26eM7dC1Yr4dfuEWvnZyhhz+9T9cjtboartQjvMZ3NvTgZw/qmp7Q/dP+otddYddDz13AQCZspBOa9ZxeO5E88eJF5L96PbTgTb3+Uq9e/9vBuuo/bGxZFf3yEd3Ha4Jv3kJHLaBHZj+h+y/26IFXL9W1mlJdj/mZzrN67QSLHnj+Yl3jb3XtHL365uZ6/Rm87/4Remz+i7pStFFXK3bp/odH63WTLHp4zYdGHiLzn9errs7S60VZp/xKTxxYqsc+elCvvdih197eRdeLd+vxij163U2t9PrrOujxPYt1VYvp0eUf6L7z3br/mYnMR6GR1omIb/5K912VofsutOj+SzP0wGV5/MvX6y9L1+vPge77yzg9Xsd7NUWPfvYQ02N+3xPbcJWzHHV6cMbDuv9Cqx554zY9un2OXnd5E93HfCh7FhnpKwfX6bU3tdPrbuuqR7fN10OPXazXXmrV/W9cqSfKtuiJXcv0+odPMZ4V/pJtk4jokZJNuu/qXN0vtul66iw9vnueHlvxtl5zawe9+hKHrm2cp6t1xXr9E+fodRfxvpd+oSdqD+mJ8q166Knz9DrWqf/eIbpaxbr/Dihrp+u1tzbTfTc30/XCramj3wVNj8x8Sq+f7ND9T03Q9boi42jk0Bo9cH07vf6G5nr80GpdKduq+25pq9dd21pPlG4xtgNT9i/Xg0+er4e+eEhX/BV6omqPXv/c+XrwTMrk61fryo5lRhnU0kN66DfD9erJaXrwg9t0pXo/22SW7rutB8sm69EFYss1RQ9tn8Xfbr1+kksPvP9b47ronOf12isy9NoL2U4vXqXHynfoscUf6HXXZ+t1d3fQtV2rjGf7HhynB3/h1RNr3mODh3W1bK/uf+w0vYoyGlvOY0Tob5fptRew3i6ljL19ix7e8Lmu1Owz5PtYKFu/0euv6aAH2F7Vl3j04MVuPUC5DJxv0X2nu/Xg+0e2PFP1yFd/omy4dN89w/XgVw/qgct5/W/66PHCDUYdRddOZR221esvtumBjx7g88r0BGW3/p5+eiXTD379lHFd7GuW80rKJttW9ZXqWtynRxe+pdedJ+v1fzknuU3dotf0uqvS9Zo7u+qxbXN0pXynHv7k19Rvm173yg16rPqAnlgxVff9qq3uu9KrR9ayfIe3G1vChSmX4YfO0mNfPqcr8Xo+MaGHptyh+ybRZ3zrbkN/lX3Ldf/fLjS2mgu8+gtdKdmoa7WHaScSet391FfWQWThKyy1pgdnv6D7z7VRrofpEeYlUblD979zI/XXoofuG8l2r9C1cEAPPHOeXkX747urgx5d/JYe2bFQD/xpvB7gMb/QsXgt6/NevZY6F/3k95QC1mrEp4c/+i1l/1JdObSWR0z8o/j39bX8OyHGHTQGjAlm75jQXhOz9Wrq6YFaYffSiwpVIrL7G1gC9YhNfxR1vyhA/Y0dEJv/PD0sK9TN3wCV9PwtLshRlXczXUZqBvjV6JxTdKYnwTV0EuRRjGT2r0bsm9eh7FqA+Kd/AfqcDNvZdzMvcSTWM7KqC0Ff8BV8d7dH3ZUFUN76NT1BRjb71zGC28GIRIYcZ047tofrt5/DPpqRSMve0FkOEQKr9Ial1A4iVmRATijQu/SFY/JjsLYdDmXAOFha0LtklBiPVcCWng9L666Q6dkqa6citvYrJLZOhyUaZjTRmlHm8RGZAUarVqQly0ov1vnAl3C/UwzHm3vhfWINpHNug75hDtQ3fwWllJ7xnsXGLiiJmS/Bf1Nb+K9muT7+E1TNjhC9euR3huOmpxi5lCM060VGJEUIffkwUFuJtJv+BktWHiPOhbA2OwlpZz4Ia9OejNaGwXrGnVAL8qEu/AxqbQkskiPZu9e5D9LOfgi2ToxABzIy5vVyTEMsUU2W8wOb10Fq1Rv2s2+FNas1rE16wHbWL4EOLVPtl/TqT4TKCFOWXZDCCajS8QvgNTUGROsYTVeLH9DtIh2dzhzlJCkJsEpOaBa2k3hbgpqApWkP2C9kebwu+G/rjcD5VvgfP4fRZDnsrXrB4sqBNbsj7B7Wl5jwmplHz78H5MwWSBRuQmzPBth7D4PnjD8yGm3HyOQ0WM67C7rLAYVRpxasYxzqgJUiLvUZCvdpNxvXaT1HwCbWHTpy4brgftibsP3b8S+jDeT6WsoSo/gDa8g6m6H4gwg9fT38l2eg/reM9rYso9cfY6S2kpGb2FWGZZFk2CbeB9eVz8DVZxIs2e2NY8fBxiI7NCjeXGRRRlzv1cAxpRyO92vhmVoGz8UPpi6U4Tz7D3D/bjpQtgXK2/dD6jURnkfXwNZKdFlTpSxWyKxvuW03eMdfw+c1hbXjCLbn/XDYHIzCpkGrO4DozqWMqOqR2DwdgV92RODKpoi/eiPUNDcS+zYCB9cjvnU5tICfcvUHRkesvyZdWCePI+OrODKvfxn2nLbUr+bQ7Bk0GWyErJawiKjU5oYjPQ2Kx4rw7Efhv74l/Fcx8mUkJ4n1p0HKAcuit+7FCLIF5Y/tn94Elua9GfUXsH50o/PdIpTW4WK0XEZ7Mg2yRYZ93C/hZF6seV3hvORx6kcnRv67EN+3iqpH2eI1Ll2C7cy7GeFdBWdX2hBGdqrbCylYaSylcTOyt424AP7pLyN0noz6a1oiseJLOPMKKD+t+FAT/ygaHplRCDSrTKNCofBXQ6k9CKVqPxIHVyP89g3QF30EvWkHKtA4SBRkR/u+0NPdcJ73GLKmBJD5Wjncd0yDY8j1cEy8HVJeK6P/m6oKS309NDExQjyGJY8IPddIkKK7wJEBz6RHGOoPhPrhwwj/+SIKsUiXSpTdGjKVw9plOGxpJKMzbkDaS2XIfL8ansdWwTpoMuwT74bUogd0RaHRZsXaPVBDxxhU1UJepiEgURsz9wld0qgwkrFTvh5JbmdlTMqQxTR7ficlKSX7wAgNeod+kNqcRGNWBHf3SfB8Ug331c8BHpLWiaChUiyJ5FyEWIJGPETjQSXyVZGMCyFV7CHhirVvAcg5reBoN9x4nuO8XyPjHR//6mG/7xvYTr0ErlOvhoPXuAZfCNtFd8Gy4BME7+0Hec08uC79HSxdRkByZkPv1hX6ro0Iii6dUDWfVwJt2YewlVVC7jMSFhp8UTSx9k4L8WlyqhIIi0TjFxW/6VjkZEGiIyAf3I7Yyi9o8KuZXg0Syz6F9VAJJJeox5RDcgKsHYfB3mkECboK/nd/A2XvMuPVQRqdjMjzV6Py3GwEn7qEIV+AJNkOilgcv50GleSssW5iaz+AXLoPUlo28+pFYsdCKPPfgDzsEmROqUD6p3F4fzsD8JUg+tptiBSuTmoQDaZYJaFXHYbmP0y3vxa2Fp1h6UinZM0CRDZ9znCkBnplIeSFLIc/CvmkUZDpiBjLL4ytxlgxNKAGhCMnLCkbUHIkx4XFukndZTfkVkzusbUjcWS0hiUtF+4/zETa+6J7sBrWq5+FY8xlsAy9mN6anaRCGRPLOEQylPXvg0RnRhfjY0xfD1UA9ZSXmhpIdFhQXUEdPEAZFYsmKU6LX0b42fNhzW8Hy7hboa38BIGnJrIOi43zkq5CdUlQyw4gvmEBww8/tJpi6Cs/hlZGOe86mAZb6C6Jw2qDY+DlSH+V9csyuP66Ht4+V8N7wV2QOg2DrU1n2Kk74XnPksDXU3ZqEVrwN0Qv64DAS9dCjUZYh2L3HBJTIARLLdsyVIdYyXb437yDBDQH7sseReabFUh7mY5t9wl0FMU4M+tCE8tcKE+sf4X+jEKi0emo6BE6PaINRF2If5QXS3Y+rB2GQwrEEBc7D1UeTMrmwg9YTwfpyDSBtQXbxMY65L0MFJinVH2LD6Yvs5J16jojToQWvkzHLYisP85E+ucKMt5k3Q0ei/DMJxGa+ThtRHJtrYmfjoY3m5FRTfCtW6GIMSkKhVB2KUrhI2FJLfvBOexsWHqfRSVIDbKTGWIbpiI6/SmgZC+9IhqWnBw4x10Lx7BraSNIFCKCe/8+JFZOh9xvONJu+RiRxe8g+sGjsI05C+7xv4OcnmskJ7aKirxzK9R6EtUZd8Ex/ibDCAuIioruWI7EVw9CK97JypNokFywjKTRH0cyo+elbl+A4Dv3QGqaC+/1b0P2JjccVisPIPT1X6CtWwXPjc/A1nMUEms+RvijhyF3GwDvFS/SY3Qhtn8j4mL8IUDlu/INoGkGAi9cDX3zPBoz5tHhYZFDsPqi0Jq3hP28B0g0jCi/zWUS+s5V8E35JeSwn8aEUQabWRX66aBBbNsd7qFXwtr/DCofvVkan8TOeQi9+zxk30YSjpVRQRoco69j2S6D7E6WQQ9WIfTKzUis+jAclT0AAKzjSURBVAzWkefBO/kperFJL1Ksz4stfR3x+e/S+NFw8Z+lbR9jfMLW5ywaZzvi1bsReeoqOh8FyLjiQWO8QWy1FX6V7b13CTyTH4el/3imFTeUWl38Lh0aH8klA5Y+Y6CUkYStafBc/wqjlCbGc/8eLOfBVQh/9jjU/Wsh0UnQXTZY2veDe8KdkDudTONF4mCZ42tZ/9Oeg753Lz1+DyRGRBINp1pfjvQL/wqpbU9ED66F+vEjUA9vZP1RFpU4ZDG2cfZvIAvnhY6DXleKyNd/hrpoBp0ZElXHk+D9vRhTCSH6zbOILf6M5FBuPFfuMozydj0sXcewMSyI7F+C2PO3QuoyiDLwJ1jceYhWkMhfYgSHCNy3vwd7Zksa592IffI71kclvBf+BZZudEASYYQXPg915jvQwnWGsyS36gL3pD8wMh4tqoJt+mvENs6Eh46d45Sr+cwkOZ4Idd9ihD5+gFF3KR0LRrYOi9FrAJKNKLOuOWG7gucDRVBmvgHrsPPgOf8B6qEDsU1TEXn915AL2sDxi2eg+sqQePFakgLJsAOdzcPFJIGAIa/ecb+Bjfce2Z5N9GiEpzHq276WDizrx8m2YsTiPpWOaEYzXkH93r8J0c95jXgdE+2D2qQArrE3wj78MspvcmwvsnEaEtOoX4V0RtzZcF96P+T2vRD5/E/QNi9lME4bkpUN+2lXQ9u2iuVdA+fFDzENymNdMYLv/R7a1sXGmL1txNlwTfw9Ih/9FfHdC5nW7+EYMFlUJ9QtcxD++m/QeT9DechZJLGTJ9OBuJ5OXRZ1zcfyUF6WzYTroodhF2WlMx1b9A5C054hcY+F55z76ZRYDdLSFpHgVTq9Qjczc2lvbqEjPpnk1/gmEf2n0fDIrCFA1Mjx3PAfgUYjEvz6SUifPAT5DJIzFcyaRgWPBxCbTzJ+9zbYuk+E45aXYPmuLbb+TdD9ZSSb9VAObEBCGJWmXeG95yvIeR1SV5j4n4GIMkQ0+gOIbPgS6os3M2J1w3vvYiDP3PfTxM8Pk8waPHQo679GbM270PYehiJVk9Ds9FpbQe4xDs5BFzCq/L4o5d+DWNF2KItfpacdN7YBs4+YANluvszTxHdDrytDbN8CfrHB2eNUYzcbEyZ+bphk1hjRQCJHEyZMmGgo+JEOAxMNEiaRmTBhwsRxMMnMhAkTJkw0ejSsbkbxNuWqw1CKNhjTm41Xv9hlWNsOgtSqxz8ekVQUA2LX+7T/3/EdLR5DomQr5LKdQCIKWNONtSuWrkMg/VP7xiWh1tcw3R2wt+oO2ZvF+vgHK0TVWbdrgUN7WdVRaHYXkJ4Fe4f+kH7O7bzicWg1+yA17cgsW4131CkhHxydB6cuMGHChIl/DQ2HzJgLPRFDfP0XsLQZAGtBaqaceOllbTn5oADKoVXQxCtSOg9BIlgFadcmSG17wOJ0Qj2wGopCA6164GzWDJIjDf5vnoTFmgN7+/6wdRsGpaKURpWGXFIhi7VOrbrA1rwzYuu+hEViGtYoLHEndG8ar/FDr6qGvXVfSK1PAuqKoRw+BDVWBdnqhMVih9xzLBL710DZuRiO5r2hNG0Ge0F3w1Anln8GR9tukFqcBN3lgiyIWiwSCpRAKSmEHqkHbDKPy7D0Oo1524/42i+Z95OYDokvEIScRhJs0RN6LIJ40bbkMoNIEaztR8AKDer+LVCCNYyvVVhymkNu1h3xmkLI1eWQ1BCURBzWpt1gayW2xUpA27ISsicb6NDzW8dA378JCd5jH3g2lE3fQA2UweLOhoIY5PzuxnopvbYQUvE+KFYVejgIKa+tUW+JTbOAUAJKk1ySIY95nJDK97LJNGMPSKmgBxy5bYxtukKr3oe7z1mwnzQOeqAair8Eti7joe1fCb2mis9jeS0k6GYdYU3LQmTvOrhI/Ko9gkQF27/jcNiadULCTwel+AC0cBXbPZNOQgtYWrJ8JkyY+J9Gg3rTtKbGoe5ZD2s+ySgttau8RIPvEG9NlhHfuwF2sdCxoCO0SBhK6QYa1o6wuBzQy0hUFpKR0wrZ3hRSk9bQ/TWwiYWX3UYwqqmEdmAN7DSo1ha9aAC7MEpZxQckoJcWwda2E6ydx0CxMf2iLTS6E4095OLbV5AU6hDbvhR6xW5GRBkkpHqoPGaJW6HHq43Fz7aB58GSyrNsc8DWoR90GmWtfDtAIkqU7CUXZSC6YSafu5lE5QX8fpaZRj8YIwH4YFUlWAadbUyzl7ILEN8801jQKUV5TZR143ID5ftJWl2h7l4BXY/C3ncCrPwt6ksNVyI2/W+Q7FZIMRI2CVQXb7EWbxzIyDPe3i2JXSrE7McjQV1dFeuSBNa8BxJ7lxj1Zus5DnJWc+g7FkG3k+TXzYWqkNy1MKQISfHAdmiZWZDDPshtutJZGMqyZzMiJYmzzjW7jc4CyXr7GshiRwM6JlLUT8K80IgAE+VbSZB+SKxDORaHRDIXbSJnNYW2baGxhlgTi7vZdtaWvY0dHZSNJFr6XTbWrU5Ckx2ZdCgykMhwwyr2pfxHo1QTJkz8V6HhjJnRFlkY8dh7j4RSuBUxEoBWuRfRFe8zApjK0zosHjcNuATVx8hjC6OC6iog3QWtqpTefi2s7QYj4W0FpXyD8ToLay5JIVDO6ytIcGmMhKyIH1wJtbqYkdMHkBVGEmKtlEICS23vo4utqITBNH5q0B0yrIxqnGIrovb9SI5DYOk+ioSRAal9L+bbyYjp+GoUOxAoq6dB2b2K5FeAhDjv8zGyscPa81TjPmu7gbD2PZ15Soelc39Y7LkkzQDLl9zdQrLY4BgwCYmN8xHbOhuWLv35GBm62M5JbH+U3ZJRYhhaKYnh0Fpoa6fDpnvgGXo6CYnEPHQSy09CymoHCyMa0dSOPueyrvZA2TIbSlUZovvXIlKznmQ03HimUlsHdRfrrmY/tEISVnouLIysbD1OhmTNgNaDRMu8ostJzHYTkmBINJpxrxQj4R7cBpvTAhsjJZVtpbDuhYRJrCOxaazCdjC6ksU2ZRYNcgs6C5EKKNtmIsFoMraTZJrPevBmQVcYOduSXbK62BFF7IRhZ7uEgtBFhNqUUagcAfatZYUfX/8mTJj430ODnZovdujWY1FYM3OZy9RBQlcYxdCIWk58r5nYnSZcT7umJT31FLRohFFFCDaxe4bYIoj3KyE/oxNGFkd2phZbx6R2JBB7NfLpyd/CRgrjK952ndpxRIn4IKkkVjFmJaDzXvEOJYvYnO94qOIUoyWbkxGVXbwHKgU+IsaIxBoPwsJ8GOUw3sMkHnh8mYzjYvM+AbEtlzj97StfdKgBH6NRFw3/MTsGMM+Kvw6S2w2Ljc8+EYIQ/WVQHRmwiDHFFGJL32PUWwBL0wGMfGzGNlvHQvHVkmRZ1CN1r4hy8/OYff60cIy/Y5BdYsdzFoB1YJA982Tk1cPj4tU9dBCO7EahJRJQRRSdnpksB5M16vVIG4h6EL9TxCmg1FZC9qQZO7CYMGHChLnOzMRRGJtGCnI6hlBNmDBhohHAJDMTJkyYMNHocbR/yIQJEyZMmGikMMnMhAkTJkw0ejTAbkYNWvlBY0p7IhSC2qYPvE3bAJZ//JUIYmagFgsYrzMXr9v4V6ArIUR2r4ezZRfI6allA/8UdCiVhdAObYFmVSE37Q17QVvoagSJkj1A4SYk3F44O/SHJaslVI1ZDwWgV+5APKHC0XkYj8Wh79kCff9qwOsColEkHHY4+p0PqzGhxIQJEyb+t9CgyCyeSEDfthB2Vw6kLn14hIFjbQkC9bXwtukFLR6AWlUKKVRLooKxlkuSZfiryuFAEHYeD1iykU5yEDMA4/s2I7H8I9i7D4bUbhgs2blQyg9Bj1UDIRWWFu1hSS9AIljGtMOw+P2wWHVo3qZQ/D7YVB/gyYOc05wcqyC+8H2gZTtosof35cDavAsk/tMiAWhVhVAUP6xRC5/VHRaLFbGqIlj1KGKJMOzZHWD15kIr2chyuSC36giFZB1b9h6cgyYiXlsMpzvX2CVDEHps02w+ow2sbTpAq9gNNR6HWrwJziFXJGcDHoP4lm9g8+Qb79/6V0nbhAkTJhojGlQ3o91mg6P3GKiZVkQ3L4Sy4lMkDmyGx2EFAmVQln4EHFxF+lABXx3Cn/+R5LAVrjXTYa2vMggrzeWmcZ8OPUAyat0RltbtaOT7wZqTBW3tTGgbZ0NKKNCdCYRnPQNl50Lo+1ZAOrCOxNEVksMLZdFnJFQSTruBjBAPGOvFtISMWH01VG8BnF2Hw0ZyS6z7jPk6DG3Z58kXQaoqo6YqhD65B8rh7dC3z4UeDsHduj8jpmyjtuVWfYwXKCqCkDfMgKvPRMi6BOvu7ZDcR17lwgvrBMFW8KsdckFPyDZGl+LtmsbSgSPQoW6bx6DVzjL25rUmkZkwYeJ/Ew1rzEyLI75zHRAMwNHtZEiDJ0LPzYFycB3Enn627BawdxgES+ehkE86BbYhk423IOs2DarKCEmPG2ufxNuIdbEgClaSSQRynOSnMQzNIqF07Atbp5NhazMM3lNuAJowigtFYM/vxtpwQrxIXfY6IWXmQOMzE9EgLLpYVJ2ApFTBHo8Yz1FVO9RgDAnJwWiqBWTmy9HxZNi7jIV31M2QvNnGTiDWTKZvrGdLVnU8wTKunwZlzxZYh54DKTcPUgYjv+4DoZTugJIIQmGkJ+U3gT3zmO5MwWHi3fnf8pWG6O7F/L8TlraDGlpLmjBhwsT/Kxrm1PxApbGHoa5boKU3hUVsgivJSMQVaJFKOOrLobjTYMnpCL3mEBLbv4HU8RQaekYoNgujoCbG69wF1HgI4DWWnNbkNi8YXvGegyw4T+a3YziYDiVcDatYIGz3QI/5oSYisLpzjUhH9dcaAY/kzoRSVwFLhBGgysguswBSevLtzrquIVFXCkvIx2slSE068l47lJpSWLMYbR3bLRiuAWqLyU0SbyQJw2Hs0CG2rVJCVbD4KkTHJZDdGXCnFjyLvKpxREnMDrFfo1gHxmbTorXMGCNIsSjbhAkTJv6H0ejXmanRAFCxC5amJwGOIztjmDBhwoSJ/yWYi6ZNmDBhwkSjhznSYsKECRMmGj1MMjNhwoQJE40eJpmZMGHChIlGD5PMTJgwYcJEo4dJZiZMmDBhotHDJDMTJkyYMNHoYZKZCRMmTJho9DDJzIQJEyZMNHqYZGbChAkTJho9TDIzYcKECRONHiaZmTBhwoSJRg+TzEyYMGHCRKOHSWYmTJgwYaLRwyQzEyZMmDDR6GGSmQkTJkyYaPQwycyECRMmTDR6mC/nNPGzIKHqsMma8WmRkz6TpmmQU9+F2EmSBElToMk2QI1DtjqgKTHAYoesJaBJVl53zD2aCkm2iC/gUUhgGvzTDZ9M4v8T0HmPeI6Fh+KqBIekIK5Jyfv5TJvNBpXnbVYZiiq8Oc24XyiB+C7S0SQ5+Z0HNZGuxC+p7+J5Fv4WzxcQ16l8pkVP8Ok22Pg8kQdVVWGV+VymdSISfK5NVnjOmjpiwoSJfxUmmTV06CpUmsyUOaeRFAaXEHaS/5REAhYrjSINNNmBl9NICtvL76nLjOtiJAKRhiAXgXg0Cp0GXY3GoZFIxPUJJqEEAzTmEiwkmVA0wZtVGmnALTkQs/P+UASKQoLgn0ay0JQgiYhkQMJJqCQgPcankZx4n3gSBSz5KfKQ0GEXGaIxB7Os8rnC2AuSslj5TJ7XrDbIvEfVBYk4DeJQEYOsWJCQYrDYJAQjMtweK69jOkxdFwVjUoLidNaXUQGKDJsa4T12Ho3zcU6QZiA7rLA6mD/jXpEZ1pcgO0FYvJU8yWqM8pgTMSnO/NpIuKQsSxThmAPeNF7LtO0k3LgW5g1WEpOdxBgRT0+mKZIVfyxDkmzFT3EgBT5LJ9HZxLNkN8mbNKkrsNvciDEdJ+taY5vq0QBku4cXsZ0tEo9bRG6NlGw8FmdmvbITVpcTTodoA5JqLI7qYMhwAnSJRMuHu9geEdaB2+bg8zTYHWn8c8PB9tQVXkD/wEonQTgKQiZEeXXmUbZYYLWQoCkBCebJZRHszzR4vSiPlXmyCKkS5M5kjimhAaPcov3pQBjySRiOzRHZ5OcRR8WEiX8VJpn9p8AIxBemoY4HEAoGIdGo+CJhhOO0yuEQjQYNCw2PUPwoDX6ith7+eJTGIAGXZoPD64EtLRM2GpxofRViUZIHrw9Hw4jScOhxxg52Gv1QAgGLk0EAIx5aQh6CI6Yg5hKGjSRCMy8Lg0/jp5Ad0mlcrU4SgZzFC2msLV5mxYp0Ow22jcTGvGqyiwYvgSjLkAjRwLl4mc0Dp7CLjFB0l4ufNOM0jCI4EZGPg0WO0uLZRWTFI1lpLp7jNSxifViBwwk4bU7UByMsMhPiCY2fVpJJSKOB1y0kUOZRRF1G2kyG5+26jaQi6JYQ9lLYRrKyqoZ5DYmA5IdYDDF/PTSSmKTyRpEpkr7VkwaHqGdhzG0yrBqfwcjKwQPROMvBpETs56TRFpGYSoLmQyEzTVm1wOu0wuPywMLM64K4jMIyzw4dStzKKwWhK1AiER5mPhN0Gni+PhEyyDmdbeDypsPmJnnwfhEtJiJsJuFACEfCyEDUSCVOkZBsMdRH4ow2rVBI2oK8VaYXrRUOCNPkLYrVQgLOhO6IwmplW7KNNH4KctMSYUSiQcSClAXeHyWBWli/wlVykAj9ShgJltvqtCBDo/PCf+IaZyyBMENdB+s1LvwA3UMSYpQsyJKfNsqPIGcnST3K+nVZRMY1RChPMonRwnLHmDnR8laSl8FlrOMI7/VSMtxu5i/NzTaWkObOgMMlo55OViIagxrxU+YppZ5cZFGuJEa09WEWlI5TKFxnNDkP0h8QTg/zY0sjwTPPzlzWrc68pMPt0pCgbFmFWFGW7cyIbnXBqtJpsToZqatwCIeQ5zUR/RskS6Jm/iWeF79NNHyYZPb/jKA/hMIDB7C/eDeCJAKrNQFH3AlbOkmF5s/m8hqKaXXRY6dyWqjsFhJWmpOGmP+sjAgku422nqRHn1kos4heZJKNiGis9J5lC++10yAyaktzUlmpwC67W/Ajz9N4UzklGnOJaQlINNa0UEbXnEpXXueFGhWZKRrnj4UhLCQU0RUnbktCGHlhqkw0ZAhVF4ZbdH8mA3wR/YoWFZTNViSZCKbRGCELwhZRJS83IMhKTwbSSFjjsCXY3vwhZEdEX4YwGKaEcsTvwkkR9ydIhFE6aIm4iN6ihkQJuVfDJFQSY5zy5vK60TQ3lzcolFnmjfnQ1CAiJK1AjQ/1oXoElTifZUUGo0vRc+AL0tFK+A0nUGM0GiMXSXQEhOirUUbvdHycsQDqmUfyNB8l0xEiQfEZIo8idyLyNMrOUJNFpnIYog03nR6n1Y7sdC88WTlwptHpSVhZboU+EB2qGGnTLjHSpYbYqFskaOG6WJ0u2KlvTqdw3Uz8f8Mks/9HHCoqxK6tm1AXjjCYsaNJQXN07dYOmdl5qStMmDDxj0IQ0RHH6jj3S0SvqiBlQahWkGtIfsIRE9RDAiTpyeQdJcr4WYkiHuMfWVhm1JfgfdE4Y9Mwo1mGyx6VDiQJPi4ieoZ4eowPFCxJMhQWVHXI1GiNxCi6exkdy3Q+yZVemw22rCxkkBDFeK2Jnw8mmf0/oL66Fls2bkQwXG90pal0H3v060VvNDt1xc+HcDSKwr0HGQkehEZF9mZmoEvHdsjPb2pEaf8KVEZ+Ef65HA4qseia+ftIrqFCSajw+Wqxbcs2BIJ+WBxudGjbAi3btGd5khHrvxuqomDTtu3YsXkddKsVI4YOR5u27VNn/30Q42SxQA0OFZdiz8FSWJUA7I5cNC/IR6sObZDm9aau/M9CU1XorBOJdWFEiCSHopLDWDh3DsKxCEYMG46u3Xv8V4+riYlConxmV+a/DpPMfmbESCZr1qxAeVktrLoFNg/Qu+9QtGjeJHXFz4Oa2mrMmj4DdZUR2NNlqOGQMb6hJ2SEgiE0bdMWl02+SAwdGWNrdjFmQGgUh0QiTgUTg/+Wb5UsRuMSCISRkSE8TDsikRDeevt11NcE6PFacfEV16JpTk5y3IgQYw/RaBxhNYoMiws2t9M4LpBQ6R3T+3XYxQwEkn0gCAu/eNPTk+dp4OqCAaQ5PHC5/p5YEvEogvSaZdZnutfzbR7F5BjFSNeBuBjzYjlsdMcli+jAPYqK0lrMmP0JEiyTJvql6HkLw1pZ5UPHjm1x8aVXwmZNEn2U7ReNxmC3iUknggSOlE9DMCa6cZPjjdFAAJ60dKMbTxgouxhHS10tVCyhMBJQZGzevBbLF6yAwyNh3NjxjMy7J9MjAwWifgYTOjxuL5+fbA8BMfsyKsZCjW5jD9P+frLdW1KIeTPmwRYMIur2IB6tZzuSDNQYPOk5CNChySZxn3v+2fB605ivBKwkEZnXxFhOJR6Gw5UGq+3o8w2wXGExWYgRjIN1arMf254qzyvMsx3xSMzoonY6RBjExzL9aDgghIz5sDHtZBecuOfdj6agbG8hIx43rrx8Mpq3bI7ifXvw/vSZiIR8mDBmNAYMGWG0r+gVTbDNFaZnYfRjt7uY52RbiPoVk4hEF6HIdyIeZ12xzSwe5vV4IhRyEY/FjAkvThfLkJLX/wSSskX9yMgwyezfAJPMfkaoNHL7d+/G7l07EE8osMJBT7MTveOOcNp/vi6HsN+PGQvnIxKsQ9wXRsv27THm1LGGgRRkVV/vg5hbsmjZYpTs3gvdkY7RYwejW5ceeOPdt1FxsBxWEtzkK6/E4cNFWDB3HrJd6QiRcsK+GhqAGA2ChFbt2qNd6zwUlSVwaPt65BQ0xRnnnoWFCxciUV0HXbYhKkb9qKchLYxh/Yegc++eWLRgIXZt2QUZEchON7KcNCpZWfDXMnLl9ZJSB82VBTcNbH1Mx4RxI9CxczesWrQMS9eug0snKdOYimn9Md7Rs0drjB19Mj77aip27TgIqxaF4syCi+ThyHbiul9cCafoY0ph3aaN2LBuI3KyXagtqUDL3v3Rv3NHZoGRMo1bnCS5ig7I7g3rEAmLWYZivFKDn0TTq2c3jBp1CubMmYUdW/bBptVDsaTBm5ZGAvZDo8F3eTOQmeXEJZddQXJS8fWseajasxO6J4PkbIMzw4m6Mh/GjzkFBa1a4Jt581FVVATJRfIJxWiIfWjWoQfGDhmCxUuWoaS8Em4oSIhBT2qrarPgtFNPQfcuSSI8gsNlpZg1cx6y0i2orA+gV7feGDp0iHEuHI3g689nIaYFEdTi6JzTEvYsD5YvXAO/lIBdCZLsmpJIKZcBFe6mXpx99nmwSjF8PWcJDu3dh3QX24YRbcTqNmaunnXOGfC6XVj0xZcoqY9SxiPISMuh3JWjBdvLd/gAfAGFsuOmjGXALmaX2t3o2K0tDuw/BD3gQ5eTOqOaMrpl/U7k5nkxYPAQrFq+HPFwHAOGD8SYUWMx95t5WL99K3I1C0IGkUlG27tzm+DMcaNRVlpCmVuJQFUJVEsmMtNtsLM9xCQlmc+bfMEE1o0Ps+fOhTVKp44epY86EowFceVll6BL565GHf1/QzhEgsRMIvv3wCSznxH++hCWLl+MmD9geJZ9e5yEdj26JE/+jCgsPIgFC5ahbdtcFBXVoFufPujf83jDF2c0NHfFEkRDQUZZMXTu0hP9+vTCV598jjgNZzAYR/+BvWlk1sOamUnHntFcRi5atWyK5m260iDWYubHs5CWlYYqRjTnnjcRgVAEq5etQKbbjRpGEsOG9EHTFk3x6cczkZ7JaIkGKjPTjWjQAY9LRWFZPbq3L0BuyxZYu2oVsjPScbDchxFD+kGLq9iwaQO9eQea8pliikJJVTncYnCdEUTrNm1QVF7NgCBEb1tDm/y2iMTqUE2j6pUjxkSaniSe7JzmjIIY6RzjoAuB37p5E7Zs2oYoDV5BTppBipXFB9C7dy/UhzSUFhcZXr4ny44WBc1wYE8JLMKR10iQHkYuDFx0LYaa4nq4c7LQq18P5HnTsX7tKtSQyBVGGy2aZkGm4dy9bQs/HejUvjlqggqNOJ0Mq4ScrBzU+utIGDKj3gg6tGmFPkN7o3hXKUJKBGtXb0FuvhthEly2OxeuHCfKilgHbisCNX4MG3sa2rZqmSwUsevgfiyetQAt2zZD0BfB4EF9DIfDANV8/Yb12LZvF9yKBZa0DORm2lBSXA4LIzRLPIJhp47Cjg07UFldQWJ1QKuvQ05mHnyMGENsj6YsX7O2BViychtaNnOjrlpF7+5dsePgPjTNz8WBokPo0qIlup3Um9Exy713GxRGQe70TOwtPkwCr0QWn2mxeXEKiXrO3DkkORuqD9fijNPHoX37dli/dQvWr1qLDEZUBW1awlevwh+ohiw70CzfhcFDR2Hvru1YvnoDmrF+6Q1RRsQyiSBbUEIt637IySPpAJRQ9svo2OjIaUr5YfkOl1YwGnPQsfHSWWiBJjmU5WbNGOn9Z8hERPD+ujo4qS82OyPXY6JxE/84/ns7o//DEIJqGCrRNcJIIiM9g1FCshvt54Ywkmn0/itoJJSYhkMH9iKWELMfk907VSSFcl8dLPR0Y4oCRVFhU8RAOaMSLYS6qELyqjEilclX/YIGKg9W2Y6K6jKs2bQV773xOsoPVsHqsCNC71qMdTiFMtJwxMNhhGmIPU4bmmQ1gdeehaaZHkaLjMIsFmhhnRGAgkp6yFZGCE2atERBXgEjIKCoqgYuRh2taaDTaThFXhUSYIKGOFBNgoqShmJAhPkLFNUizWWHzZaJ3PR8dOje3hicj9T5UFoZQZceNORtOjNiOp7IBKK+erRs0xqXXjkZ1159NTp1742iQ0Vo2a41DtZUM+JabczIE9FYpC6Kuko/XBlpJJF0ev1p6NahMxLMh6+63iD+k7q1R8dWYiJPLrr0GQSV5deZ0TXL12DpovlGBJRJUu7cvQejEx2+OKOYKPPBeteZTpjRpyDYrLx8GuR0tO/YEU3ymjLSSbC+WF6StXAO6upCjPhYL5odneh4ZGVmJAuUQhqjfQsJWGd0WMMIuqy8gkfFBAWdhFCPXVt3wRojCTGqys1Mh92ZjnqSqI+RX0tG1fkZ+WheUIBwXRDRcASRUOL/2vsKALmKrOvTbtPj7slY3I2QkADBIbi7OywsLguLLO7uLO4uCYEkxN1mYjOTcfdp9/7PfT0DISQQIOwu/9cHOt3ztF69qnvuKbmFHm9k/hvcYRKxHx0tvRiQnw1tOB4DBhUiTtLAY+obGqgI0zFi/HgkxqdiyfJl/KxHGRX45orN8LT18j0E4SKZ+/wyZUP6WLVwddmUPr44afIjvL6A0kTd7fIrk9pJU0pTaE9XF1IzC2BgWsxxiXwqLR0xFVUsyy4VodvFPGr3IZHElZ2bj0RrIjpbO9DjdvN9eHDAwYdhn+l700Exobu3ncpwG2Z/+B5mfTVb6cv8b0CUmZfpW0XVaWOZjOKPQXM70fc7ij0Emcjc2tyI5atX0CP00pjQq03MRF5hMY3vn+8/6A0GpKalY8OWLXA77FCRFNYtXYVFq1di7YLFWLx4IbpoxPIzs7Bu3VakJBtRXlOD5d99i6ZuG2JNWvg9GmRnpeLJF19DSx09Wo0OPg1NdGc3QloNho4cgebmFti8Hlitesz55hs0NLQik4qppaICfhLXiuUbsYKKy+Hzw9/VA6PBin0P3A/lW+rR2dSq9A/lUI1YrWaqsLXwtTqh0oYwfMRw2GmQy9dspMEn4aXHY+rEEdiwuRLu3ma4/Hr0Uil6e13oaazks3hQUjwAVZWtNOId0Po7MbBgJJKS4/ty5Kf4dPYcfPzWWygrrcTazWuwdUsVzFYDmmtEOSTT8B2MLduq4G53waFWwe7oQbjXjW11dTSqTRgyaCRaWxrRTuWCHhtSSZrpaZERqbEWCyyWWKxYuBoDCnLpEMRTkXRh9ISxyCVJV24tp3qk0iF7jxk0mKSSgGUr1lEx6NFQxXewcBkWzJ2DLTUNGDGkBDXbKplPftjdAaj4zE6bDfUV60kECRg5tIR+xI/efCwdpjg+84bly5VJ1l10ZhZRwazje1+xthRGtRcddGQGjxyGaVOmUMFXoK2hk+okAWs2VGDVijVo62zh+xXnwYGZRx2BWCvV5trNMOpI7Mxnp6TdY0dVRTWtMeh4pKO8fBudHwd0VJvFfCaDRo2Kim3wtNbDGxcHdY8Hzd29CFDJqj290MQlYGhRHmqbmtHS0YPk5Bh8++1CVGyVpt8UtNRuVpqXs7IyUDJkFDaVbaF6CqKqqhpLlq5ALRWgweuiQ+bE1L0nUIXrmYYaOmJUsCTogcWFaGtvxRamwRxi+UxO53lLMW/WV3RKYqGmc+Bmuert9SE/L5fknAfVf2GQiQz80OroJNZXK3MykxITo02OfwDRZsY/ATK/q2ztWlRV19Oo+5BE9TBqwgik0Pv9T8/HcjmdaKFacTkdND5BWC1GxFFxxVsjht7tcqCGlSkQ0NHwxsBkNlFFOaExaJGZkgyn042uHjvsdidMehX0NEQy0EOJ5BAOoaOpDV3OHkXip1JZxPLa0qnd3tQCB9WdGiYaWd4zNomEQS+epc1GNddITz3WoiMJpDJH1Ojo6IKd5GAlmSTTIHvoLXd2tMNHMk5Oo8KLjadSAjp6umCjAfTJ4A0681ZtHBKTYmGhkuvq7kYXydYcY0B6aroyiGXnCMHO/GhuaVeibKg0RlhIqCmJqdD3KQTRSr3d9Ow7ukGBApNJpQwaiE/KoGo0odfWi+b2ZphikpCTlEhS+fFeoihsth6qHrsSYSU5I5X5bY0oJJcX3S310Gj1SKEzYaSS8vl86Opq57264KZxy6D6Sqb60NIpkcE47e1Mh72Lr08Pk1ENfYwVqcxnwy8M9e5lvnW3NsPt9SGsDsNMZ8TC95ZMsug3lwvmzcOmiirFgA7ISkPR8BGw9TqQGGtCek6eEmVEIMqone/CSeL2y1wtrY6KzIokEoOWaWjt7GJ+uJCenMD3bI2MeiEkEomtqVHpLzbHycAVMxwsRwlUhWK4xfC0NHfwHXfDQbLKSkqhko5VHIWgL4wUvkMT81omfLd3MA+67Qj77YDWisQ4I8tFBtOupuPlQWc3845qMoPKUm82I+T1oonKNKQKsVxm8R0H4OjtRWeXneUtBD2djuTkJFikv/aHHPnPw+Vyoqm2XgmIUDJwAMvhT9V2FLuPKJntYUhmttGgrl+xFN00QKawGbl5xRhQnAmreKl/cDh8FFHsKWxavxqz5n0HP0nysH2nYNiYcX17ovhPIkCHsqy8GlnZKUihiozi9yFKZnsYkp3VtTWoLN2Abnr/Jq0WwwaPQsbAXHr3P46oiyKK3UENle+SpfNYjpLhDoVw4iFT0UGFUt/ZhgAFhVbcJ7UKaqpBnzOIuGQrPfx8pU/q/0c0UU3PmbsU+0wdh5WV1ShdvY7qVqfUsf2njsDXs+YiPycdY0aPVCLn/BUQDIRRWVmH5CQjklL+3Ck7/z8jSmZ7GDIxuXTjNrS2V8Hd40ZQJSMFh2LgwIIomf0CwjJMua/pUolarxTL8Ha/+RcNNAss81QaayXsUUgZiSYjHSOBdVVK3MagKqzs/1+D1+NGGY1WbWMd4iwmaEJqBLUkohDgV2lhs9lQkJ6KwcNKaKB/OpdMYjBGnhV489PPkRiTiEP3m0xVpYJOza3ct7Z8C1auWImzTjpJmU6ggOcFQjIPLJIvauYPs1TJJ4k+qcxVlmyXvIRaiabRn3Nyr5393h5yLRlAUVlTA4fPh8HZWdCbY7ClqgoubwCjSwqUwNSby+uhNoQxqrgYPo8La6qrkWSORX52xm+qF9JP+8oHnyMtkSomTg+Hy4v09EzoY/To6LVj3fy1GLvPFBw2bTTUWmn8/t+HzCPsamtRBsTIIKD/4tS3vzSiZLaHEZKKu3EjWjqaELT54Al6MGjYSBSXFDG3o02M28MXDuK775eio60dqdmZ0CnB/7RilxH0B2lg1dAZ1QjIZF5tDIwhBzyw0OR6aY01MDCvPVoDjHQYHH4VDEHqFLUfPQ4bic2KGXsPQ2JcQt/dfh32AK+u1isd8zvC43YrA2t23CcTtaVfy2CUgeE7R21dNeYsKUN2ajwmjB3NNO06Akd7rwdbV6/FahrtY/ebqEwL2BEfzZmPuupGTB5ZCL8xFpqgBCXUY8varXDw96XnnoqOnl7MX7QMOo0ahTk5CEvcQASVGIkBKYc+F68UyV+XMwyTUQOvn4SmkXGCYYRlJQQDiU/ehxAen1NvVMFDAlb7gjwv8luCOrvcLjS3dcFPhVE4MA8pVh1WbNgMCVA9pngg34Ueazevg0EbjxFDs9Bh86NmWy3UehXGDS9CRmZ25MF+B1au3gCv144Jk/ZWgmjvinSlD1TGp4q5c7lcWLRuPRYwf6aNnoh9p46CzmSJHMf9/+lBGKFAEFu3lMHF9I0tHgLoo0P0fw+iZLaHIWS2aeMmtLQ0KVEJnG4/CgcVYNiQ4X1H/DUhgxQWLFuDxsYGxMYmwhuiAaWi2HfKZKQl7T5h7Ih2qhFnrxcxJBE/fDTMOnglgj3/0gZodGmMXRKZnQZUr9PC6/PDQNXiC/qUaO0BlZ+GlgbXKEvcaOCTAMx+F7Q08olx8crk792Bw2HH17Pmw0ajbU20QOsJYFB+PgqK82h8XXjlnU8wfPAAaLwhBKh6RgwqVEaDfr96GVVIE/KSk9Fjc2BgTgpyBuQiNT4JOqZXpjKUllXhmMOnISF+56Mrd4bulmY899HXOPqQg1Ey4OeEJgjIRHyZ7sC8UGkjkUgkwvzsxUtQW1mLU44/FjHmn0cLCXiCaOrphtVIo8nznU4nkqxW2KgcwTy3WI3odTkQr9fDEvu/OyBB1KTTJsGLAzDHGBVC3xUCHj8++noO1lC9Ths1BsOGD0FOZiqaW1uwYnMlVi9fhYKhRTjt4EOV5Yj+o6AyW7tuFdro1E0avxfikv78MHf/PyI6NH8Pw26zk8C8sLt6YDGnwtbbiaSkDKSlJfcd8dsh64z1B1LdHbgcvdjW3A633U5DbFcm0HY7u2HrcaDbxt/dXbA7XejodaHX1gaXLEdi/uVI3+00flu21KGksICqsxUy5Wvk4EHITI4Y7d8LC9VOfJwF5lgjrLEWWOKMiLMalOH68tvC3/ExJljjzDQyYXhVIaSkxiGW51h4jtliIAH5EG+1II6KxxrD7dZYuKmWwuEADLz+7sDr9WNjRSMkInuKWYNerx5Z6VbE0rCIMly6di1KsnPgpLphElCSmQkT01dd3q6MNIyLM9EmBaDSG5GdkMlniTSdrdtQQZUTwPjRdGZ+wzsMUeW0dncoqyHkpCRAWZR0B0gIKpGxEk1e1IRa2vyI0s0VSsir0UNLlL93hDS/xcWYqcaMSlzN2JgYZdJujCzFwmt+9PmXWLi0jGqrHRurqjB/5UpF12SnpfZd4X8FYTjsLoQkPijJ+Jcgo02HDi7iKWqsWL0RPa52rNnUhMrqbWjZXIuRE8bh+AP3pfL+DxMZQU5GMKRFQ3MdEhITWZZkPup/Ph1/dUSV2R6GrbcHzXU12FJZD21Imsc0KMwvxNCRv12ZyXITWyor0dbTg7qaZnro2SgaVKQMiZb2FFlAURVmoZdyL6+xr3nE1uvGmq1bEPQ56bWqEFJrFZWo9C71hURShf0Iaq38GcDY4oFIZCWKQIrDzyuSDM+et3wl2trbEGMw0oOcoARKbmtsxtPPvw1VogFxOgsk+rgYDEmWmv+FeR81VZdMHFeFwj8Y4JDsp8EO67WsyHI/KiuqLpk3JWnubbdDm2nGifvui6KSIixdsQYr1m5ARmoyNtfW4W/nno6m1k68//VsjCTBVtU2YsL4cZg4tABPvvEudCYtAr4whuVnY8o+02DYDW9A+nbCVGYyGXzHoyWmn6yzJnEpt4dUH1GLMmxfq/s54Xz1xXzYPS6ceOyhO8vWnULe1ZaKSnwxdwkKcpIwefwUOkOJfafv/P0Impob8Ml3K1FAEhb12NTUhkOnTkZWdlbfEb8OubqUpZrmRixYuhoDcvLR2NaAvPRsTB43UjnmfwWS1u+XrkR7WzcOOmQKYvWybNIvQ/pmpf+xs8WOxs5GDC8uIoHz3amlbMr7282XtIcRoPO1YvEyGC1aDB894SexOaPYPUTJbA/D5vCivrIUNTX18AU9MOhMyC0owrChPw0ntTtQBjXwu1tGr9U1ori4EF/PW4jVa9Zj6oQJSnzHmpZWNFU3YOZJMxFw9GBgdgbPM6CxqRrFg0rQ0tKFHirF4QXZ2FhThxi9AXnZmT/U2aXLSvH+t3NQmJmEzdWNOPGI/TBlwqTIzh0g/Q7KIpQRk6dA+DPELaIJZOv2poDcpWzob+jbcf8P6CPi/v2yIrQs0tEPKaJyn0hJlXh2YnQkNfIX90mwZIUk+48lWZKUhEwh3N1XxJXr9/0jzyGQ6+4JKJeN/PwJvpi7CDYq5JNnHvLDvSJJYBq4QXnqPoek1+HA7Nnz4TdbkWKRFZ51ygR8ierR0NiC9FQrJo4fjwY6Nq3drUrQaL9RjeKsTOTnZkFDhSbztjZVVyPkDaAoPwd5A4XIVHC5PJg1bxHi43lVQ5IMfSRxq6BlGtQUkZ6AGs0dzZhQMgoFhdmKMmxsa0VHcxsslhjkZ6dC/z8Sbb8fko/LWBd6Ox2YPnUsjMqcsV8HHw0dra2oaW3BqMJCEkikv6wfEr2noa4Va7ZtghF6xFmNqO1yoSArEcN4vCwmuqchdaWjvQtlm8uUEGX5AwbstDxFsWtEyWwPo9fmwLq1rGDt9fDT1JpjEjFqxHBkZO6+d7wrBKkA3vnqa2wo24b9x4+FS+dHb3MvKlubcc5xh7ASDOw7cvchI9F6u2yw0bgZTGZ6t7RsJIJNtVUkxB4aOT/SY9WIMSdApdXBZNYj5IsYXwVSeoRbhLFkwed+hzLEj2yXSEEiZrz8SItf/7ccK8fI70ikrcg1+53j/mvJMfLph9xPrrf9/iBg5Hk+/t7+UFn8Ubm/bJRz+r/lfv3zjeV6kiaBnjf2coM8i1xbjut/Nl5HxXMU2pYqI9sEvKZwkYmbPHKs/EHLJKtkq/wqLN9SCq/dj+kTRyEs0V/kfnKOci2Cx4R1JDZvCE2dPdhWUYOJY4ajrr2B+SyGVQMrVWZSnB5zyxpQnJ8IvU8Lr9aNgVl5KMrMhMsZRHNvK2w9dmxjWShOzsTQEYMRG/uj0Q1Is2VjO69n5zvlUzAfwmSxsF8ySJwB6XsLIj09CbGWPW+sfwbmQXVTMzrtnVTospqzh5skU0WXS/8n36nVioK0LOjk5e4E0kfoV/r5dDBY5cXuPno6O9HURecvM4dkFjlXgh2899U3aG5uR1pSGq/vhTasVVoRqOfgd/vg57uVV3wIyXNAwZ5bvicYDKCRzmR57WZkp2SheOiQPqUYxe4iSmZ7GC0N9diwvhQ2dy9UNFB5GdkYPmUqDLs5EGFnkBfksnvwxbxvsX7LNsSYDBg/ahQOmLpzBfVbECQp1Dc3YNWaUnQFPBg/eASy4i2wJsbCpKx2/ddDl9OJpqoGGE06ZGak9i3dQm6i4Zbgsy6fA1kZuYin0dboFEpBC41be20zEtNTkJycEFmeZgeUVtbgq69nYcLYiTBqJUyZBuEQ1ZPGSR40QBM2oqmjHlWNbbjo5GPpyMTgvbnzpUMOEwaPwndLliiRU9x+Jyx6C41nAEFtAGOHjcLYIcW04yrFoLY0daG1pwXLSzcj2RyLYSWFVAfxyM79aZ+VLC9koyPS2tWByqomBNV+TBgyAskp8WhkOhaurECixYTpk8cjLuF/ayCHLDfz6L/fxaiSgXT2hoDCEYawBz6NETqyeH1zq7L22+RxEzBiaGHfWTuApquuvYOEE0RSUjoMv6Flzt7tQFt3FzLy0mHuGzhi63LikVffQSLLvs7tQQbV7qSJY0j8WmzeuAWl5RVINcVh8ZoynHnm0XwvRT+L+/l7EaBT2UOl6PG50dzpwojhg3a7vzeKCKJktofR2tyMTevL0NnbCTP9SwON6T577Y0/vspsGLIOmN8tzU6q31XQxdN3B1xKc5fMaVm4eDUau5ux7+i9kZufpswZ+jnCCHqpMVnZHPzESAT6/9H5O9WNzVi2ZDH0MQnw9/TAS9Lfb59JSDJasHDRIrR5fdDTWNo6ujB+ymgMzh2AstJtWFe+DlZLMuy9vcjJSMO0yeNgMP6czNo72/DF/FUw0Wqa6DVLQ2eYmaY0GbIWMacQEs+dFm7mtGnKNb76bpESWurwGQfgmwVz4XK5kZ2RzPzXoabVRtIMY9zwISjMkqbfCLEKZH20LxYsQGZeMSYNK/pBCP4SRHh2OdyYt3AhPDYHDtl/mhLg+tuF36Ol24ajph2AhJTf11TY3tkFW7cTfhIGhaSiUGTcD7kXOhbFgMwOoO8jgZFBca+i2g2xnGqoCANMvPgMIgK1zNaQzKzgsSaVHvGxscwLSbs0uUayQJYpkqZiJZL8LtSJ9H31kAG/n7eQZbgbBx8yEbF6Oi5aFZ0Xc0T17gQSJ7WttQNbqpvQ7XYjNz2BhFrcp4LCcNPxqGc5eu/T2UiiSo0x6BD2UD3TGW3s6MaIolxMGT1SCbC8J+M5ihGWFSwaGhqZT0EMKsiF2vi/1az7v44ome1htLe3Y+WqFfC6bPAFNTRS2RgxYcIfGvG3M1SU1+P1zz9DflomK0KIJNqGU085GnlZPw2HU1G1DZvLqmGjBfFTEaj1BjTw2M7GVkyaMJoqLwHjhxUiJf3nI9Ukevmc+SuwdmspTjjsIFojLT6e9TWGjRyCg6ZM7jvqfwe9vQ4sWbISLc5eSs6wYhymTtsbRXkDsKa0DFvLN8OIBLT2NmFoySDst9dYdNBDn7NsKVUViaDLTgOqw1EHTUNKyp4ZHv3Rt9/DR2I66ajDfkJWvwTpY1tGVVZRXotkkx45A/IwbuwwEvHulyFZwXn2itWoqtyGI/nuYjQGvPI5VWXJMOw1YdAujf2u8PSbbyHNmo39po6EzyeTsPk49I7CanGq+Id4SiphMdlHhlMZaewDJB0yGBUrqBojx/F4IwnO4cGzH3yEI6dNx7hxv70/+ZsF32Pzym047fyTeGsfgkE/aqrpmGyuwswDDkJ6dtLOHQC+58aadny9aC7aWFdHDh2NA/edyPf+07wVoxj2SY8sP1TMsiKDWY7Zbq6o9K2JwrTbe+GlUxMno0JJcObfGRxB5ulVbtxKFa1DbEo266Y4VL/1Tf3fRZTM9jCEzDauXo02W5cyeq8wvwCDx4yHUb/r9u9AWKJ4B5VIDqGQhi8lhCB/a0Nqqf40BFrFs91xsJyfZLOxogKmsApFBSWgs/8TfLtgGRzdPYjLzURNTQtmTBjPyrIZapMRGSnJWLZuDUqG5KO2ogYDCgZivIy47DO4Uio8tEtNra00qhVISkxgujSwuxxISouHu8upzPWSqN8OTxixTJt44A59CAluDYI0ar10xYcPLkZ6sgyVD8Gk1fA5/VQ1euW55E4yEnr70dAB5YGpQsN+ZR6Zj3kY5G9pCvLQYKqhp1GnB03jpQnroSzPSYMqhVg69uVSJv5TUd+MWBqVNKbVz+eQ/fJonV1d8Hv8yM5MYRrV6J9S5OfDNjTXIDkzF1Z647IsieQBb6+cJ4ZRtslvCmTIFK3dwZdff0+15MRJxxykzAHjK5OpXUqzklysf0Xr7eFlHq9as0mZBiCjQNPikml0C6lStEq/oOSRFCdJuyfS5cWyIWUoAA3zTPLT0HfZzs5OvPPpN9hr0njk56Rh9qz5SvT+vcaP4LXVTJM0ufXgm5UbEceMi0+KhccTgoFpc1L9yOBXPWSqQgBtNZsxsmAMMopSEJIlbHgfCwtm2EeVqgtAHdAioGE5Zrn18Q3LCEEDtHDyGQwkAa/fw3RpWbZVCJIQzWYTFY5Mgo9Ank3AbFaezR3wQkPyk6upWPhFCavCWuXZ5yxeiYVlpThs7BgeTPVEsmmi4m5t6sTpR+6HmB9G5+4cGzdX4quFS3HOsUfAmhCv3FSmwJCeoGOqZekZH3/pNaofpsbsWP9au7rx6KtvYmBmFl+lBc2Vm/h+tbjib+cgJsbM/PDBzRIZllhjdAQNVOxeFqIAy3GM0cDy/VO69Xl9qK+qQLfLhYKBhUhI+P3zN/8vIkpmexgdna3YsGI9um2dSmVOzcnDhPETlZFmO4M4uUFaTJp/ZVLwriAGTLxcFYltd1r55KU2dDqwYOECxCYnwELFsbmsEuVtbRg6eCgSaKViUuPQ09tOR9qEo6aNUyKU9186wDR56HnG/CxNYayvrsHq1aVoaOzGXlNGIz0lHlap/lR/8iTuLgfW11ehrrYdM6dPxsgRRX3n0kBJRH1bL+poeArS0hEXR3JSGRD0q5ToE2LolBF+/FfSImuKiUHv6fWQbFqQmGJFTnwqtCSc3wMxem1UPqvXbUW3vQfJCSkwGsKIIyHa+cwyZ62rtQOpaakYUTwASfF8Mub59pDUCYlIN6iQwS/hLSozA5/5qEMO4PP9/GAhS7HhO5unKxN9561ajsSYJCQmWLG2pgmDmC5vwIE6uwcDE+LQ0eOEIV6FSSWibiJjQIVwt0eXpxOvPPsFZh41jYVNjU/mL8Opx8xAZkKiQtBdnS58vXAuywHzIS6RDhVTJI8sCeNHGR3K8tnc1I4Z+43F4PwBynUFskKA3FSuow2TdFiupAz8Wr446OiIcyMhunq8Xnz4zUJF8aVmWFC7tQnHUB3nZ6YpTevSL9XfDCmhn6Tf8ZeidAj59O9VhUmyyvE/TdDmzdX4ZME8nHPckSSNJOVd7goh/uel82Siut0eEk1lM5VgfXcr4hMzoBbSZj4NH1ZI4vuR+RSniN/Ku+aPXfXtOR0OtLGM11RX0TkdiOyCXfQVRrFTRMlsD6O2YhtWl62GirXbF1ChIC8DYydMhmoXbf8CKehuPyAr1u+6iv4IeWNuMaZaer87VNJ+BGlSQiGJ2wf0OH1oI8kuWrMB7m4byawYGYnJMMcZkBIbD2PfsifbI0jD5lOFaXB+en0ZdbWlugHLl69HTWszLjrjWGQmR9by6kdvdxc+X7QKZeWtOPPQ0Rg8eJiyXQra0rVlWFNWhuz8XNRWt6Mow4qsrBylWczPVEMWDFWiepDeqTj1+iBa2u1oaWtESioVZmMLpg4bhDGjBtMQ/oIF6oMQobavaWjR+g3YWl6LyUNHI78ki8ZJxXznM4rs3QEBWp115S1YvmYtZowrQHFxSZ85jUAZ1cYHEs99p5CXyl0ffr8IYUcAxx26D+Xdz9PbQEJdyfeC3oDi+ctaYi67l8qF5tsskwuoYqlym7g/L9uKsYMHYUBGKlyy6KTfB70xRlH9EqfSG6LBJSnvaOfFuC9dvQZtHb2YNGkM1XY7ClMyqcKkV3fPQxSU5I0oxEhMyZ/fRfZvn05Zr83lsiv9RbHWOCxauQoVjb1U9umw2d0KIYWk081H0ozTwd/rhYNlecyoEgwdtGujL2Uu5HNTVkUctf57lpVuxafz5uP8k45HauovqzgxkV7KflFWcro4MuqgB0GSm2lnXgjhosqS5X6SY82KI6oRUqWCVJZO+gW0Nzdi6bK1KCopQG5JISyaP9rX/n8HUTLbw2ilZ7VyzWqEXS44Qj4U5xVg2OgxSrOSwWzeqQcuasEV0ipNVz09PWjq7qYXT+VE91Y6w6X5TM4TL9bGym5mhUiKj0dsrBUukqCMAtPofyQkLz3dud8thy5Bj/0nTviho7q1tRPvfbsYR02fgJysdMVTFGzfzNcPMY7SbGXWRpqt+hGgWqusbsKCVStQ1d6BNJNZCWqrI/HIVASVxgSP3404gwZbW7tx7Iy9MHbYCMV4yXOYxCvlH+L9s3pDSzLYWfUWxSqGR7hC7i9JFQMv4alkn5D0jkZ7e0jaZZKzWmkqAuYvW4qt25px+nGHwmwwwu3lfl5VT4W3s/uLAZLrO512vPju59h/8kSMHBwZii0GWtZO67E7kJiUoKyj5bMHEJ8Vj56OTsSo9LAmxSuDdGbPXQqHvQvHH3Fo5GF+BfKcTio5mTgt6D9DG2YqWQiMTLvX54Pd41UMfKysLq3XK6tRG+gEaGQ0hgKWG5FLLIMhGt2qjeVYVbMNh+87HfExO4xS5fO4yHgG6e/S6BVV1V825EuSLd/MMoVwfdIPxi2mXzG0kSZjHhnwQKeXdP34/F5/kM7YzhVWkOXowzlLoWUe9DjsGJKfj5FDihBQUZXx1otXr0d9Rwvi9DHIzEzBhLEjFIXY37S6U7A8e1gvPpo1Dx0st9LUbutqR1JsCtxqI6aOLcCYwYN3OqhD1KGEDpMBKUGWWsMOSv2noFqrrMXy1ZtYrmSFeT2m7r0XEmN3b5V5iQG6ZvkC6K1JGDFsGMvn7s2di4LlNBrOas8iGPKita0LbrcNEjVOmqlM5hh099oRZ7XSAP288obpUUvzoRjo6sZGbNhSzwrkR097D1qcPbB3e9BGg9je40WbLE7Z3YtEkpmVRklpx2cF9Pik9yiotMNrtSRGZQKpFhlpSco9BNKOr6GVWrhuNQblD4RBr1UiD0SaYXZIFw2cmoSj3aFPR45NTozDqEHFClGOHTsc44cPxehRwzB+1HBMHD4I4/g9algJZkwcg+z0dKo5khyNiTLyj9fwBlU/NBXtyr6LQZV9/cmSL3XfwdKfJhE3dnGqQpzekJpE/GNz19aKOhr8MNMqAZ9JcTSk8my7vAY/sk9GzdU11yLVkookevByPVmYc97qMnw1fwkcnR1oaO7Apx/NhoHOxfezF2LJ8o2YOGU0nRMt1ldug49e+TB62js2dckw/MrWNjTVtaHFJsP7SVYmPQz04CX+pEqtp+ri3zKqj6Ql71UgI/zMJEoTt0sHnKhaUQ0S2LcfAapyKWvSvC0TxKua29DNdA8aMIDXIwmxzMn2AD8aHicBiWVEX3/xlHyXzw9/8yMiXf6WQQ465r+D+akmsYWpfPuP2x6yTRw1aXrs75/rh/SpKuVuJ29A8n5LZQ002gBS4mPQRWeBD4keOhCdHW1o7upFsjkBPp8d8dZk5JDQ5BwpHl6WDQ3T87Or8mG8zgBWbtqMgERzoVNmMluVfthYox4WQxyyslKZxp++I4GSPywr8jy7agkRiJMlx9hsDrR3N/DaQaQlpiGTdXB3J3QL//f0dilNzJmZuUrosSh2D1Fltochxq+ydDM2b6tUvKys9FQUjBrJSu9BckKq0tSwI6TZYncHFPwalCju9Mj1lCM1dQ1YsGYD9h45EgX5WVizbjMy05NhosH86PvVKMxNwrihg2BRvOZ+9JlxKRZhqZ17KGE7gZNGWK8Yxt9WYf0+bySsVD/T7QSiLOQR+g3onHlL0NLehtNPOCqyYTfhdvvx8ezvlcETk0nckj0yem3W8rUo27QJJdlF8OlC2LKuFPsdOAMrV6+Fm6rp+vPPgjXWiNm8b7u7BycfciCNbCQvq+obMG9FKeLj4iCx9i3MY7o/MAQNJJx25KVkYsSYYmV0XD+kmlbV1GHjpirAYkIKHZFuEpZFF+D71sDCS7fQYYrn9hF837HW2Iij04flVDPbmppwBJWZNcakNFPrxCn4g1NGfknd90MGEklS+tMjqrPL7iJZqfkoBr4jWXxGpfSHOV0umAxmNHY5UFG1WZla4LV5qLxIOsnJMLBOOai2/fxOjNMjL6+ITpoWrZ09uO/VN7HPiCEIqA3YuHEbrr3gJJiNOiXvPKIEddofnCcHHcIORy+yElOhs+ycaPxCoA4nnQgVEkzyLnZeTp2y2oJ2zygoyZu6+jq0tbVg9MgJdGJ+6kxGsWtEldkehoQoCpGwnB0dcIfscNAbtPW2K0RmjpE5NT+vEGJwZRDILy2oKDZD+tXo47JiSqf2LrxhbpSBBnKXhLhYktgArC+twOqtFdiwdiUuuuxKvPfG6/RMachYs1esL8eSpcvx1cdf41/33o0Hn3ocq5atRvHgYUhJ/lHV7QoKafA/GcQs6Zfmw8hj/IJ164OkUvdLVnAX8IclfmOYHv+uz5WmwIhTGzmmvqEWPTSgw0jev+WWvoAfG6u3wmqNQX5mhnI5b0CFyq3lKK/pQEl+HsmtB+0eG4Zk5VJRNCFAYpk2ehT09FA2VtfyKmEMKchnvqiVvpfabY3oJPGU0MEob2iFJdMCT7cXJiYsJTuZpNuFnJQ0WEg6/ZA8NYn6EiLje9lc1Yy6xjqWLQd6OzrRIord5kav34MhA/JhNklUjci58m46mnvQau9G4YA8RdGpVSEqxkhrwO+FlEm5tp+kur2K/gmoyGWz9H/2iwwhl3fe/hjL1pRi/YZtJHsXinOzsInq+aUPZmFr5WaUbqnHmJElGFU0ELVUZIvWbEZjXRXaPCrsv/cIFA3IRmpqCp22yEVNRgMmDBuKmHgriceEGRNJ6LEmJb+lRcDAm2//3vXMH3EmZCqBm+9Tmjy3R0evDd+v3IDqpi7UV7WjubMd6ckpO8yxjPQNBuhMqKnwpHVlp3nwGyBRUDys6L3dHUhKJdH+4fmp/3cQVWZ7GJKdDc2t2Fa5CV3trQh46Rnq/BgysABDRo1V+sJ2hI8EEFCGn/90tNT2kE78IA2VUZksLV6ssAg3KqRGw95ntOkEw0HjUFdXj46WdnR22vHpZ++geu3H+PtMNY6YbIKWl+hoD6Ou2o3vNwXgZgUdOlCDg0aaYIxRob7Gh6tedcBpGIuZp16MgVn5SEg0ISdtADKypO0/ojAUAuu7bz/6C5NsdTpcWLVqA/x6FY1zOrZRkSRnJTOPWGF7u5GSmISq2iakJsVg3IjhP2km29P4dv5SRZmddvyRfVt2D06nB29+8hUmDh2OkaN+HJW5u/hy/kK43D4cf8j+fVsicFFdNjV3oIrEFaLS0+jMSE2OQ0pSPDJlCZBfYFwWF2W1ab3fh6BeXAkDRTTJSRwU5nxySgLz8qdvZs36LSivr8UR+02HZbsVEqRfawc7vtuQZrXdFQ5SLrZPj/Q32l1+lqkfh5/7gwEacTtUBj2SrD/GSwz4AugiuciqChLlf3dh87sR6HGgxW6HjyrM57IhaEhCVoxZac7V0dmzWq19Y0B3Di/fnZqScmdTKHYGN59BK/9pfqyTvxVNzc2o3FKGseP2hsX614zC899AlMz2MEK+ELZVb6HnXgYXPd8UUzxaOlswqLAEw8aNpo36qeUQkpLo+iphmF8AbRWVnk8Z3bRj/1YoQKOm1iPkd+G2f9yBhR8+jWOnBjF+pB5xBi2y01RIjOF9ZSLYDgh6g1jbEKZRDeDt2T4SYAiH7K/DlUfTe/ep0GwL08AAW9p8+HShB7WqcTj94ksxdNBIOEMexNCgqeCDn8/t1xlg7ruFm666jiRr4POqwjp4ZD6YSkMlp4Gf/2kVLuY/9GZ9XrcSalEGdUu8PVkcMqQx0Wn2IKTWQc1tPjHZyogwi4RJVAbEuMh9Wv4hIwtleun24R8F5qCb+aaH3qzDptJy9FS3Y+/D91aaN01Mu1djhoZ5FlbzGy4+iIkGmgqJytrFexqZPD8VxYIFq5iHaSgcVkAiDvFZRFVGIGmWmUkycy6kYWbQyxfx7Q8FEBeKxYryZQi4wthrzAhFldtY3WICTjoQFmX+rcRZVBuDTKeYPhlEI81y8oQq5VkkPKRQvFRSuaesDh0bcMHP88O8DlQWpsHNfNIzn+U8albpL6PicNE50nGvNOfVb6lFQ3cbxo4cDFpy3i/0k7yK1+ipnvgemSYDEyHbNbx+SBsDXdAFt9oAqyhLselhPRw8QgYkyWRzSZysUC3pZDFVnkvGkkirqowVMYhh97kQ1MQwf5x8nywDIuWYZjk9pFyTf0rfql6rBIkWSN0QSpPnFietH5L/UgP680XF54unM1DT2oDy0vWY/+0s1G6pVmJlmqluk+LjYLRmKSfJoAyfx4OunlaoqKZ7e2xIS8rDoUfsg/0PORITR4yiIv5p4GGBzOmMVDvpZwzCuOOkzu2gjF7ksX5ppmcKd5za8UuQQAWbK6rR2VaLMSPGIUbUYxS7hSiZ7WFIvL0VixahtaUJGgkQG58Ir9OHpJQUDB83Rukf2BHSx6Xq65/alZccDPip4FQwsrIrdWoHiLp79qnnsOCFv+OJf5iQkWJAT6sfSzZ6kWrVYOSAWHqLfOFGH7zeEBw9QSRZaM7iWPNogJWaKnGKWNm72gKwhuOhi3crBiBiMfjhodc+3ot5rim4+R+3ISs1E7agDWMGFSPRHOkzcHj9WLV1M/z0iPWxkZA/4UBQ8W5VAZILjWKnw410rRFjRw+FgapNBt1J5d8pWLlrqqpRXl2BTirN5tZutHbXweNVISUmliokGbEpicgbkIPhRUMQG7/ziaaz5y9CW2sbTj9R+sx2kck7gdvtxYdfzkJOfh6mjRvF9Mh70PysWWpX+GjOKipqG5XZvpE87odYef7tp2Hf3aY+4X7Bb2kmlXPEqK5bvxU1jVRm+06H2bL7ESqEUAS/tTlS7ilBknfVFyzX/bVr7qj8ZN0yWeqniyRkVBkxrKgIDubt+x98gEcefRIeOi7DxwxD/qDBSgtJiOQu1s1Ap8WldsPgpONhJgH3D7NkoQ6zXBpdatgdXdi4aS22LVuF5EElOPvc81BcOApx9NbS4lOQl5v7k/lh9oA4Z33NtMLehPSvtTa3IzcnDSY6DAJ5BulG8CmjN2WwzS8/tAxOKd2wCg31XZg2dTJiqdZ/S3n9v4wome1hSHbW1rdgS+lKuNwepRM/QPVjSknC3hMm0kv+OZl5ZA6LeK87qLbt4Qn6WTlVMO+wzpHd7sRTr7yC1556AgcNbsZ5+2vw+CwfFm9RY/BA4KjJOhw62ICYTCPe+7QbD3/sYSU1oCBDjWXrvEp/QY4phA5KgFaXDiXJQZRk6XDuwdyeQ2+fpPHZeg9JBDjrQCMsdEifn+3CY3Ms2P+A03D11X9Dft6PKwLIkiVtJJ2K3l7EqXRw8nyjMURvnPqNz6ilHZEwQFmJaUhIi1MUjbClMkqMVtpPK1e6sRQvvfgsPv96DpoaGumCm2CMT4LJbKC4pGLj8WFx+2kwZf6O3+ODx9EDn7OH6i2IkWPH4iwao6OOOhTpSRkkVOC7RQtR3erCeUfPUN6RaBgdyUQijOjlvqwFMkpwR55wuRx487M5GFVQgBFUVzL8W/rjXFTD1h+Gwe8aH8ydB22Pi2k5hM/34/v1BH1ob2zF6vJtfKdUPMz/kKhZWm83/4jhjbzOIKwpcRhfVACzVZp3f7lfdVeQCl62phwrG7biyH33RZI1hupN+jZlMrSouMhxfwg02n5eRxFc/ddj3pZV16J6cwXfgQlDivIwoFCiZUiwZeY7D+4foLMzhP1UnHz3/Y5Ob08PPp2zAjmZZvT0+PHFR//Gt4sWY8iI4SicPIUqV8jDy9v29dvKg/NbfsragBqW9bBJDbVTYpwynYncJwcqx1EXM+Gintube7Fm1tcYVJyORx97ArFxqVi0rBQOZwvr1FAMHlkEY193Aas22py9KF1XBZ+eGl0lJVpHJy2A8TlFSEj+cRCPOBZelm89GVAmWO98FGgQdXWNKF2/GkVDh6FowM9HwUaxc0TJ7E+Ak17euiVr0dTbCiNiEBOng54KbQgLZnxyUqQC9UFaVOTPiAdHI8nKKCP81Czo5C8aeR5AAguEfSQCeoIkw/7Tv50/FzdffwlOH1GLy05KQK/Li+Ovd2PMKC3uPdPCSsoDeXobmeqVxUHEmMK4kISkpQUJ89oqaavT8sYeeqwxFiV6gTLKhCUiHFTT4YwkzkeS+7SsB09/5EV2shY3nW7A4Hwd1la6cN1Tfhx4xj34+2WXwC9Ngn1pk4C78pzyt4gYp9eLz76bj7KKWiQkWKGiuvHTkzZo/HwmafrxY9mcL/DxV18g4NYgNT8XIUM8ycYLk2JtpOkrDDMfyM0tRniYWhkFJ+ZYPmIGNBSZvCaPcPba0dvSgMzsVJx42nnKvJ2ejh4MLclTRnyq6SlLk57BooW924kwLeb0KRMwacxwpvlHh8HtceO9T75E9sAB2H/C2L6tfYaJ2aVVB0lsQaaHxo2qO6iiMQ3pFIKSNH3+zTy4nB6cdNTB21n5X4YQ7Y6CRsrJLxn+XwSN++p1W1Basw0z99sXiXExSvqlHEmzKS+tLBEjKlitpTGm6tDqDUr65ThRHx5XL5as2YQFc77E6jVrEfT5qHKPx8DR49HS2oy2On66G0nQbTDHGHDisafRqRiN5pZuzF28kM5CCIfuvRdSM2SCvVppqpPJ1BJZw8eyZmRZlOH+Ug/CMmmed5e+VZmNKOHPtkfVlk0469KLqHb02GfaofDF+Jl+KdBU+SQL+SnzEbXqEGy6FGh9LmhILvogPbGAW5mSYVMFoHNrofHw+axahNQsXax3PrdPmUuZlJSK+m3bsOCrTzF532m49qqrMXH4MDqqrZi1aCkG56Vgn8l796UoAqfLh9q2LuTLSg0GNX4MoxYpI9IYrZdyq2HpDXlgVBsV52hH2Dsd2LB1NQqGlCA9Po1bdq/c/F9HlMz+BHhpmNetXYGG+iYaSS+y0vKQmBAPtS4GRcU/hgL6o3j2tTfw6b3X4P6LnBg6IRHfLPHiyvsdePp8PfafaoxYRYFKqVLK/0ESk4Q00lil54Ek6qbSSSJJUoH42mKhS7Kz8vF4+QgZ9kN+0qjd8roLW+uBV67RQ0ujcf3bTmz1zsDpF1yGyWOGIjc1lepzR1P8I3ZsUvQHAlRhL+P+++5Dq8MLQ3IGjKz80mcjDZeyPrYrrEM8RZCLqs/Ea7tFVXCfeNFixPT03sW4hmWVTpoLUgq/hcc1JAUvutqakEnFc9tdD+HMc05R9gkkLU67BIRWIdZkhN74834QB/PljU9mYXxxMcaOG9G3dRegIyIDM3r4/rUBB9OowjfL1sHjduGQaXspr6MvGxUCkZonebH9b4GkS3hP/pTfQjqibIO8rnR0afncLhdzhs6PUUbzaam0szNJRLsaHh7EyvVbsLm6GkeSzOJif94ntD1aa+vx7iefIi5Gh87ubjzz3ItosQNphdlIyxyIOCa0o7sFtl4ntHw3RjOViMWCoCGGzx3E+sXfKEsf3XXb9cgsKsLajc048oBJSE1K2F0+3yXmL5iHC86+ALljJ2HQ2GHMO3FMmIPMBomvadSbqNLp+JlJh+KoMRdNOosSW7JizSpYTHkYOCxOyW8dyUTy1utRo7J+K7Z+9w2VUxiTZx6JzNxUOnM6dHf5sOG7j5GfNxD7H3w0powfhdEjBmHFslVYU9OA4w/cG0mJP42A80cgirm8vh51pRsxevQYJGdJAHApMVH8GqJk9idAmuSbq+uxfv1K+GnI4jJzECchozQaDBtaDIN596IB7AoeGu7Zc5fjuZdfgK9yNh4604uRJWaFfBweFcnATw81DEMMlUqvGRqLN6KyBCSpHnsISzf78Nr3QZQ3BRCmV37oGD3OPFCHojxaS8oAGUsQ5Hat4jqKRQ3DaYzBzQ+20QMN4d4rzPDojHj0mXZ83TIKjz3wMFJTzNhQ3oTDp46DNtaK8ppqGjsDQjqqFXq8ZpMVhfk5ykRerz+A2uZtuO6am/A5ySIubzBkDrAs0UFfnJTENPO+IaORRspDYx5WmgUD/JamNlFVRv5WBkjodMq3hmQXEuskv6VY87c8tQTN7bG5EfJ04r4778QFF5wFg1qvNInOWrCQedCMw/baCyWFP1/cNECy/ZaeuMPrxkHT9oV1J4S3srQMd993D+Z9v4TiJjIARFSFVCydgWnwM71Uv2Fhf+ajKhBRGmG9Byo/81ucBirwkNbHZzAqgWnDmgCNNPNOQl5wn46KiYIpApJ9WEMVRWXi9TqQnRaHm/9xFwqKcuCgIZcBH6KMNTKygsmlKMFWKqbu+joMGzeI7yFOiTTP18hyEeYzCZHrsXbxajz85EPo6OrguUG4fQGMmrQX4nLzYKBkcjFPtfyo+IwBFmcjz3fyE8PH4W0Rw30OPo5BVKovjK6mRqqbSsRbVTj5iBNx4rlnoLigQHl/O6KltRVr12+gc0WVpI84I5F8YS7yugaDGa0Njbjj3jtRMDAPI6YcAK/Pz3JKZ0zbS6dFDycdR6vRhADJNdTrRbu9By2b67Fx7XLofA4MnbwXCgcPQWdbN0nKDVtbI2q2ruc9VBg+aQpKxg8lwfFcKjM9HYRIPW7EhoXfoLenFzfdeD2yC4fCygc+YJ+9MWfJKrR3tGImy0VM3C87CLsLCYK9ecNq9NBupOfkokhWnO7rk4vilxElsz8JNlsvFi2ex8rpR2pqArKzB8LNgpqWnob4+Pi+o34n+MqefOYVvPjMDXj8NB/2GWWie8+KTxJq7xHvFLCaTPB2WmDI6OZ2WlcxCho1Zq/2ksTcGJ2pwwUH6hGbEFFRte0BPPW6E0tqVHj4whhM2IuE63AqKyCLZ0gTDT9Jcvl6Dyx0REfnS+OfDj1tHpz2z260JU7C36+9Ee29PdBQBQV9Btg7GxGXnoAQrUJbTSsGDx6E446ZQYVqwJzZ83DWuaei2+ZEQk4xjVGAj6CFS2WgkeR9eUdZ0l/CeUnzjxRTFlYEuU2qtqgTD71YMa5B/haK8XCfhQ6Dn4ZaGEXmvMloO6VZl//LRFuvvQUP3HI7LrjyCgR8Xrz13hdob3dir2mjMXn0sJ0aWrnOZ9/MUwLBHn7APoiLiwwy8bltuOn2e/Hka6/TwMWTjA0RJaXohQjkalLBJJflmeQje+XvkDSjkahEsUn6JY8VpcFf8p+Eder/LduFwAU6/i3bZTVrj60baRnx+PLNd1BYVNx3xM+xZVMlFm7cguMPnkJyiZS/WXMW47vFyzAwNwMfvftvrF+3DvnjprOMJiBMteNkOTJ7QnQ8SFQmCQelRjCGT2QjUbJ4+Fx8Lv4p44akmEhLpYUvR5rXVNYw/E6VsgLB1soq9GxciRtvvR2XX3GZMm3gt8Lj8+CRxx7Cq2++j+mHngRznJaq3sMbSe6qlf9kFOfy7xagumIz72FCekYy8ocPxoDcQUykRByRcHF2NNeUw0h1mZRaAmtOMvx+hzKSUq+ywuHuRX1tHTasXIt0nYsOhAuNdh2Gjiyk8+TGVdffCUdXF8YPn4CYVCtefeszHDZ9HIpL9kxQYAmNtn7dctZVCzJTUpGRlwXdnzhl5f8nRCdN/0mgwFAimvd0tVMRBGggspGWmqwMiTb9zvWO+rG5cituu/sOnDW+CSccGENvPIjn3zfg0lc02Ko7G68uisVHn5diwlgXttT6cSdJ6j7u/2qdE1NK1Lj6xHjsVaTG1ytd+PtLXqzc5MLwoXE49Sgrjt/HjA8+78YlL6jx78+d6Oj2oSgjhJcW2HHZszGwpZ6P91el4LMPy1CYEcTAbB0G56rw8nc9sCZk46iZB+OI/fbBxNGDMHXvCZgwcjh/j8B++07G8GHFiiqTpqb33nwDX87+HklZeUqEBZnYKvEgjWElwiPCOqoOGmq/30XlReUgxEYFEaZSEqXlF6JSSErUGo2qkBq/9SQzL7eppF+M30GtVmm68VDtmXQa+HxqrF69GKOGjUQBldjqsq1obGpASXE+cjMzeGchmTAWrlmLlRu2orOpDUtKV2NkUSEmTRyLNVsq8M2iJShbtR6vfvgxXn7zA5gtRuh0JjioDkQjSi8f/XpFWwZg5H9+bpWFTGRBFEVDws1jJZaij1tUPEvIXCJbKEPp+dutbBPyizS5Rggs4lbINAX5LaTu9DoRSxUxdsp02nUNnE6b0ieqF5m7HYI03ouXraIyGkAysyrbCmUByKAH1153Ndp6HBg/Xfr1mF4qPxmUpGGGigJTU6VtKy1F2eolcNr8SMpIVfqkDFROktfiK8k0Bsk7EVNuqjOLTwUPk6ClootJz6XC9WDh/G9QXDwQxUUkl9+IjrYePPvcC3SSPMgeMRSBGB3U0lepFkUk/cjM+YCLCikRiemxyBpQiFF7T0RmWjacYSfWrVyJ+bNmwVtTBmdHG9VaGTrcTmxeW4r1S5Zh7aLlaNqyHgNCbhw3qRj3X306LrjwbHR2dGPN1grkDBiMqootiFHFYSTLwQDmXdDvxPryChSzHCXtoZW8O9rb0dRQh9yMDOQOHLjTealR7BxRZfYnQZrxG2oqsXL9GuhEKNBlHT9mHDIz8/qO+GOY/dV83HTDubhqv1ZMH2vCfe+6sKazAB9//A1S09NRVVmNr774DvHpqThon0lIyUxFY2M7HnniPsz+7G0YjfG44pLrcfSxR6K6uR2PPnE/Vsz6EIm5xbjq7zeSlGYqkmL16nVYuWItcvKysf/++/A8A95+5WU88fDVOPcAYO8SFU54wI+DDjsP9z/0IFR9/WWiZjx+P7ZuqUJjSyOS09Ixjl6yjBisqmnAhVddiAXzV8KQmIiQ142A3wudWqsoL1EvXjoBMkoy3mLC+q010MQnQs+iKoZdK+uoqUhMpD0dvwM0tkGSpJ7bIRPPeVxI4l1q9PITGq1cUQjTAp1RBVtDDe669Sb87W/X4KNv5qKtpZdENRyTRg1VjhM4HTas2rQJVW3tGF8wCMmJ8Xjj3bfx2BPPKhN49cZYSJxdadLT8j6Srn76cFACxDMfXF6vMtjArzZB43PDR9K2iqIkIUucRWnqCzA/RHkamFdhbhP1peN+v0R+YB4agnw2ElMgSBInQctvDfcLgQdJRK6OTgwsLsJ7L7yMogGZ+Hz+QvQ6AjjnhENYu7c3hGFs2rwJX89dh/NPPhSxiQno6ezEWWefh/lrVmLC9INISpJHgJhlm5s5oXeRLKjSTGHYu6lqe1qVtdZ621rQ7bDDRAfEFB/HspWHhPQMhdisLPcS/Folrep06Hz8LaG2Ajotmltq4dxWjycfvBsHHfnbJq9LpP9Lr7gYm3h+Ag192fx5iE9IhDlkQHKSEdmpaRg8JB/DBuTi5U8/w6JNdUjLSoetuQV7jxmMv59yHKaMGgIkJSPQ0cPrdfG9+Ol2BJERnwQVHU3mKF8e1Z60cpL8PXwbjzzyNp6f9RWKR45GF/PrwUcexrTx45URua999DEdoEzsN3GvyGCqPwgZ/FK1eT02UslOGTsOaTk5fXui2B1EyexPhNvpw9LF36Ob3p0YYGN+BvYZMx4myx/rM+vHG+98hNceuAKPntGLbQ417v8mD8+//BUGF2T3HfHn4IUX/42Fb12J+88C7n41jFWQofAXK7pi5gF7IyY+XglmK9MGfE4ndLT6EtXfEisd7iosWLgM5158IWrrGmA0a3HNacdjvwlj0eHqVAhNBmTIQI/4GAtCVGU93e3w0rM38bdbvrVGEoKHKoz6J+inAosYbZnD45FJzzJajIZe9gdJdHEknk2bynDri28hoI6Fq6sFp5x0LB687z5lHqDDTYNrFe2zc7h6bNjc0Irb7rwLS5ctQticRDIVi0dQTfo10kQlTasBChumicQsfS5uNVWlOobM6EbYEoYuZKah7OUzxSHoZXlQUfmYqd48WhgDJDYDVQ7zKuTmdaRpieerVDLRWFZSpmqlWnVSsxl8JHDew0cSNfsc+Nvll+PaK67gPTWYPX8xmtt7cdZxB+1AZhF0d/fi3dnfYMSQwdi6bA2uu/M65A6djLyMFHRR4VvJZD3dIbRs2wB3ZyOMplh4fSHEZhUhKc4MR08dqmo7pBsP5uQUZKXGwxJvRkgTB4NZesvoSIhyZPLttjAShJOZsQ4mJY7Ev3LRUkwYNhCnn3UODEYrxgwfgaz0JCVe5dJVZchNS8KUvcbB5fFgxdpytHW24YBJo5GYnIzXXngRN9/zMO9H8iJDvv3EPUjJTgc8dCWkaVksGV9LZ6+Lz9kDK6+bZmGeq5lYNz/ygsXXklVF5WD6PWSsyLb+lk+5huwmsQuZPfzyu3j2rc+QSIdGRtB+8sY7MLB8f/TFVyik6pu2717KaXsCPpcXC5cugM3lwb5T9iJZC8FGsbvof4VR/AmQ+SQpyanwa4MImXXoamzBxq2VkHWo/jDog/T0tilNQC9+G8YtT3tZgYHE7YIGL1+2Ai+/8hK6ujr6tshcnS48+dKLKNuwTqm3CrZzZ2Qo+lnnnatM8Lzv7n/BK0P1t4Mc6ifRzK2y4rC7PVjb5qGiGYKZB+6P044/TGnWe4cVfda8hUpU/2Qqw7iUBMTEmRQiU6Dx0V64aPTUyojFVO6XRTeTkjKRYkkiiSUiMSFBMdYy/y4lKQWpyVlIjE1EWlLkO9mQiti4ZKQYkpCQmIoB9JBTkwcgMzUbiSSoBF0qEmgMEuLTmIZYaOOyoVdrFEMr/8n6VhKQVlYpjvkFIhOY42NRkpcBi1nOkZ5Cpp+k6eVH6MIUpAmnEZXo6ioaVa0M7fdxX4DbaGglBqZGRpF6PQj7LfxNkmMSyE9Q9YShJzEFSDzkLujsPuj5TrUBP3Q8R0OjLs19Ie4XJWfyaiGrdocDXhQyb++69TbMPOhIbNxSjq3lW+kQ2JkPzNVdzE1KSIjDRScdTzWSho9nfYaYkCzSaoWDRGyyWqg+PNi05DNMHDII5VurUclrVm5agwevvRgZyXr4bEG+NS3zNB7ZCbFwUIZVV/C4ZYux6esvseDLeVg+ex6aN26hqgshxGQog0QCrAN+Ld9rErZsqsDXc+ZC7bMo+fXa+1/h40++Rm1lHYVTIso2luP5t97H0hXLeH0nFR/zk2UnJTMLXns7GjdtITepEWi3scA6KCNJZnRkunta8NmSpfhw3hJ09jgRJ+3OdCLDlIcBVS9fJN+BzDWTsDFU6NLpt6JqPevPd/hoEe/fynoig2uEEZW+OMlGNZw93ShbPJ9+ixrfL1mMb+cuw7GHzNijRCZTIDx8p54eF+ueDgaT9Sf1MopfR7TP7E+CCF6vx6c0vXQ1trGwsjLTIKm8flgSE2G1/MHRT7xuanIsPvhqAT5Y1IIjTzmHikSLg0gqsgy8GOeEpCQsXbIcN9x4Pb5fsAgffv4ZnnvqCSTToz7q6GNob70476KL8P333+Gggw5RztGxIk2fOh0nnngKDjl0BlXkDukMhbBhzSqo/B7sNfFoLC6txaFHnoTCgjxlgER9fQva2zoxMCcXmRkyrPjnaKmrxduffgOPzYkgCebAyWOQlpmBMA2jxqiBWa+GvTOAbeV1ePuL2Xjz86+xaUstiSwesYnx0FC5aGO0MFCJ1FAxvfLBp3jloy/w+bdzsGDFJvidHgwakKfMXZJBEjLzrK2tCfOWrIBDZYKfBn/k0ME4cMb+JKidx76LtFfIPyQoXkNChr312TeoKt8GlVaaL5lWrRVer51KMYxRuemYMGgABmWlokQ+2WkYmpmGwdlULykpGMLvgZn8ZCRiWF42j0uJHJuTwWNTMZj7inNS+HcmBvFc2V/MfYN43qDMVAzLSoOL+RuiIj392ONwwVnn48Rjj4bFkgCbowduPnOX24fu5jZoVAaUlBT8oqcax/xbtnwJ1lQ2oKCoGE6nH2vmfw1tVyPuu/8R3HTrTZDlZwRanQFFg0pw/NHH4pJLzsfll16IYw87jIoqllzhZzn3oJek4qKijjHpEJeWCjOJThf2KOVfgmqpTPEI6kj9fhfPsWHf6dMxpHiI0iS+17ihGCxTVvi+1FY1Rg8eir1GjUCS2QI/68yArAQEeI2nX3gWTk8vjjr+FDjLajDjsGlItFC58kHXl63Go29/gwxLKqaPLcCy0rX4/PvVGDG4EJYkCzrb/bj7qTf5zlQYMCgbLlsHHnh7FmoqanDAuEnQkd/e+OBzZRTngKLIunUBuj5LF61FE5X1vjMOpFgL4Nrrb8TYEVRpfRE+9hRkMdju1nZUNzVgYFYSsrPzFHUYxe4j2sz4J0KauJpqmlBRvgntvd3K5E93yItBOQNQNGoMzKafdtL/HpSXl+Giiy5Aek4+PUg7nnn0CWQOyO/b+8tw9vbiymuuhjkmBo8/8ljf1l+GFJbnaFSWzJ1D7zwbZVs345H7n0Rmfo4SO1FP46IolMjhO8WCxQtwzkWXora2CbEkr39dfj4mTBmDgMsLvyeEGIsW5bWNKN28he6WCgkGKzTc5raFUFRcRBVGwxgKwCHKR6NGW3MnWtpbYSc5Di/KRYLVDBUNoaRBDLqaHvmqNTX45+OPwRU2wd3ZjFNOPxX33XMvUhN3Hv6qtbMDdY2dVF4+EqKRRN2G22+/Fys3bEZsvAVuevyyPtYBY4rw7O1/Q0ZqEuCQnjMiwoEyagMS8lH5/glkJw+S7dLMJXZRTt1VpslK2AYVHnryHXy4Yi3uvf1+pJD0JNpFjDTLcjcFo9Ja5gurkJ2cDCvT+EuQJN528z248183IXdgHs464VSczDwpGTLkh2S0NNFReO1VVFZV4PRTz8T0aVP79uwcn375NT7+4D3lHQ0fMQKdzT1oaalBVWsdWmpbUFq6GQ0NNSgZNBAvPPsSJu89Rel7ksg2Im1leSSJPu+l+yE1w6eSpthIHXG5nbjlH7eTgBdj0vi9sWrF93j9gb8jL5FGX9o8JR8lP/vzXoH84AaWoerGCpx8w0O48JhjcPaZR1HN8cWIchP0n9P3p/Kb5cpHZ/SRF97Fu/O+Z5qHwksH7u23XodhD3UTbI9QkM7EqhWormnB5CkTkZUlUXV+eJAodgO/5LxF8QchcRgTEiLGPUTja7KaMGTQcHQ6elFdt02Zw/RHUVw8jEb2ftRtqUFDbRW8hl8mSJnAe9ddd2D6vtPxzdwvcfBBR+Noep2CjRu3oLyy+oc6vTNI9dLCjPmLl6K2vg333vsQhg4pRkKMCWaJQP4rRCYQ9ynkD8JAT95HOySDHSSWh0xYlWltrkAIxQNyMKywAB/O+h43PPY0vl6wHOPGDEFOgSiRAJx2pzIgJCFGB1t7F+595lXc/tSzWFdVi4TtFiTl5WHxq6F325nuPlbZDRuRlpSM8SNKMGbEcIwbXkQlNwwWkwZhGlgZ3BL2qxCmWktPjVVGScITgJ1KZGtzE9bX12B9VTU/tdjQUse/61DX2cYC4VPURyDYi4AhBFt3JyraG7B+W+SY9ZXyXYuyhnq0M71hU19CpaWXn4DTiRSrBsVFORg8MEcZYVlQkM/f+Sjht/K7MO9XiUzw5eefYE3ZYkyeNAkHHHAIrrzuWgzajsgE7d09WE7y+PKrWaijmu6HNP+NHDcGr7zyspIXgiDL8orFCzHnm6/Q1dqJaZMm4+zzTsONt9yCF554Hp9/9hkuOucUTCUhDmSZ/eTreairacOWmgbUNtajpqkJVbU1qGxoRj0Jbxs/9fXNqJBtvHd7hw8TJ01FLcvoo488pIx69ffN1wuFtAjGmeCISYfPEM88DtHZkRW2PSRBG9ZXbCIx6fHgVZdjVMlAHHne1fj3p98Axoj5k8n1vphY2GJyeL4QFQsodwU0YQToSNQ3NeK9L79QnIeQdAbuYUgOdnbZ6PB28c4sW9LmGMVvRpTM/mRYEhKQk1sAi87EAtuFdhqvlPQ81G+rRj291T0hjPfZZwqefOZZqDRGbN1c2rd159DS+x1eXCiRl/DwXU/gkUfvw3V33I1hY8bg6uuuooFtpkGLGKidIghs3boR4yZPwbNPPaEY+99aikyqsDi+8NJYSNw5WR5fQg8JEXrEnJLMutwBDKBieOOBO7Dog1dwxxUXU3EZ4O8N4K3PPsHF9z8Op8euzGEbMnIgvnj+Pix47yUcNHk8eu0e+LwhqLxBeJm9Gh2NEolIoqvLEHlxIVT0utUygWp3QaMtoxJDQS3sAT9T6SIhByiaTLCGjXj01Q8w48gLsHBtKZqrm7CcRnfD+q1o2FRJY92OK+59GodeciuWbNiIakcYN9/2GKZfdAtWrduGtvpqrCyvxMbyLUoz7dbSMhx98bW4/eEX4WFGyRJCNjoh7hg12nt8cNgcfYn6/XB4/LCYjcjNHEgedsO9E8dq+NASfPLxZ2hpaMAZp5/Wt5VFgM/tcfbC1+P6wfBK1Je7//UvNDa24qFHH0KcLGOzPXiYi+8kLTUdcVTaiUbeOz8VQwvyUJiXhyL55OdHvvPku+83t8n+7Jx4uKiO9ekZmHr44Wiwu5Q12sAy32PKQW8ojYSqgU2bTFLLhypsViaVG+Ni4bEBNz71Ei6/70Hc9OBjOP2gg3DyIfvRASHpUQN2xgykAxXHdxtGtzodNn2mVBT6D2E+ez1S6SxMPfxYtNm8aKlv6HugPQeZpN1EZ8bebcegkgHIyOT9d8fjiuIniJLZnwwpkgMHFWDUmL0QZ7Kgo60LvW2tKCwoQnNXEzpamyMH/kHkDMhEyagRmD/7a3T12vu2/hwSLePIE07B3G/nY+HqpVi8aCFWLl+CsjVrMPvLrzFu/GQetetiUbpxLZavXoh99zsEyWm/b7SVDP/Qy+AAyjIjiUZFI+KjYZEpNRLBQ2ukTqORlEjjHhlZ4Q3AJUPUA2GYqcSOmjAaxYkpOOma27BoyToEJTqGRoUgjwtTIWl4rrTMSZeDnh+vqEW9ROTwU5tJBEfaVpMRwV9RsdvDpAticFYsDho3GsfvPVHpnzx8fCFqt23FhHMuxR0k9qn774WTjz4Y6QNTcNmt/8K5t9yJDpUfM4/YDycdNBWbK6qwYcVmLF22ASvKN2HG5NE4+dRD0RPW4vwrbsV5t94Hs86Cw049HSMLh+CR19/FlCPOw4xjb8Alt9yN2d8uRUdHD04842RccNElaGr8/WVn3Kih8AVU+OSrD2EMqmH+DfOZMjKyMH7UeGQPLiKJ7d55MvBGMv7TT94nQVRj7PjxfXt2D50tbfji86+QlhyPrGHD4AyG8NHcuSzQAViCHbw0qYeOkSFkh76nB2oTHbIYPdQkpYmTh+GjFx/B2tkf4euPX8BxR+0LvYXv3qKDxgTEBVqVCeyyLqA+6IHV28K0hrCtqglfry9DXsk4DMhNRW9XMz6not2T8Hl92FC6jmq0HiNGjsfQEWOic8t+J6J9Zv8hSDbXSDTsFSvgD/qgjzFgyJCRyiRfg05Loy6eoBbasMyP0tGgG6HT66lcVMpEY379KjaWlePCSy/A6aeehPPOPU8577egoaUZr776HGbsdzAmTZjUt/VH9HR04LRzzkdudjoeeeQhJcTQ78GyxQtw0vkXooXELqPZbj3/FBx58DTYSES0PQi5SWAGEho5NeQIUFVpYSAhSfzF1z6fg7KN6+hJA8XZ+bjg+KNhiLcg6CZRkQSDJEgDmczHUi3kZzSqmY9GLFy2Hrc+9izCxmS4umpwyomn4L577kNq2g4KYhdYuOg7XHrZVXiDBNNKJXXnvbfjxasvRvHYIWRNP9559WPc//5X2GfkCKSlJcDfyfcmatAka5X5sIT3zxyQjX9dcznSUuLw8muf4uU33sS+++7P88OweNQIJnihtVP5GVWY++kSnHv6UTj3pAMAs4nqzIh77nkBS5rbcPkFl+L5Bx/CBZefj4MOn9mXwt8O0d8PP/Q4brzlOtx954O45soLoNbtmuClDL/77lt4+sWXqKzilCa8fWccgKuuupz5vOumTR/f57/uux1333UPzjnnDDz3/Mt9e3Yft991N9566xVMn3k8EhMysK5sHSqXzcc/LjodZxxzKKUmy4yYsli9sgjrHQ8/h6Ur1spy6zCZLVTRvIg4OBLqi8eFfFSjJMjMwkK8dc8typpnkHIn3g8LXofbjmMvvg2dPmDG0UeybBmwdskyNFZsxXPPPo599v7l/sNdwccyLBPa6Xehva4OZZVlfBEhjB83BUnKci+7UdGj2CmiZPYfhsTS27ihAo31Tfxtg5neoSEuEUk0uDaZZEvW8qqCcLtd1BBamPgJh73Q6E0wqmmsDdymeMORUXYyyzXAmur2UHEE/Ghu78Zjj92PokHD8PhjjyI29uehs2qra3DjzbegvKaC+2OhUYXgt/uRV5iPK668GmNHj+o7MgIpIMuWraCxuxITJo7EZVfeQKIMQUtlo6VPLJOjQ35ZCJNpYhpoL7gtqKz7JQs8hvVmEguPIbnEmLVYsWILbvnn9TQUevgczThy+r649JRjYKUh8lGlSX+ammQmC37K6DOdNLWJYmM6pClSpkDLBFMZtu+QpUS4w+/0M4/Uyug5tQScJZH4aZzU3KYNGvHOp1/goXfeRnx+CXr43Kccdyzuve8BJNPYSegmBWJH+LAefmTktpdOh4aqKWzWo7u5A+dcciH2GjcWplgDZn/wCR6+6VKMGVUCJcghlSH4XgIOOxwBH50R2kS5mJ3vTB+EVR8r8k65wWdzFuGL7xbg9msu5DMboBIiZrp9qhiSSa/SvxPHdKnFuMoYfkkeifqRZ/6ND5csR07eMHT3dCjpHzV0CPzMfwm6LB69GEsRs2o6ADqqje1to9ctMTp5H1lipm8U4IL583DWeeejets2HEfH4JH7H0V2fm7fGT9Fe2cnlfwivPHGO2huqYfRbMBZx5+AQ446AcnJPx9I43N78P77H+Kf994Dm9PGxwjhhqv+jqv/dhWzgX+F+H6YPr+Um75zxBzJNoFGq0PDtlrc+s+b8f2qtTj06BOgzkhAyGaDwRyPzoZ2zP38dZy492T88+rzYWZeooeZlajBglUbcP0Nd+PQgAfHDxmOAQlWkhjzNqBFW0cA8zub8EpXJ679+3V0pCbTH5GbMq+p/BcsWIkr7noAsQPHYfi0vVj++Cx0Mq3qGCz+/lt0bNqAi66+BscefoASUUajMygxO6XPWIhKmmFDLO+9Lhdcfh983d1KJH6f1wM3WayX9d7AupGWmoHMjFwkpP3B8HZRKIiS2X8LzHUvPVs3DbaoL3kJUp3EYAfpRcqaWdIdIYGKVSQbjd6iDFuX5jjSHcJeOccrbxAqVjKVRQ13yA6TO4ZGLYhZ336Dx55+GIfuewguveISJKdHQjVtD+m8b21uhMFkRmLij4Mm+hEmqSxds5pG826YVUZcf+2NSKYx6XD0KlHcTTT0PiZY4sLKiDQ/FYaehkkGp3lpqDRMW4AfLY1qQB2CLkSVRDW3ctFyXHXr1TzegIDGAE13E+665lJMmTgaThp2KZFqbxAqq06Joffl3OX4cM53ynIwYVmhmdY6LIbbQ0LTBuB29mLKyLE466RjkEjyk0ZWAzMvTGKMiTVi6bpSXPuvR5nWeMSnpaKjrgJTJ03AGaedjpSkZF5Xgk6FEAjrmG43rNAhTOVsIEGotFaQoUgYVFgkjd5GB75Z9Q3Wr1mGO6hkDp6+V2QilbTMBvng4mBIRvfxo7JdebncSGLlA+Czz7/EQ+99iZfvvR4Fedky4kU5VDlGHl6uI0ElJSNlmKJckOT4j3tewidU9tddex1yM1Phd/hpIB1ySapPiU3IdAuBGWhgeW5IZ2Y+kORNLB80yGE6Hha1Dj6WDw0dC4k8YtTo8MRzj+P1195F/uhx6K3fhsTURBw6dTpKRo3mcT4soiL5etEKuLu6UVhUiJiBg0kcOti7PejtbEP1xpVIslowadRIlAwdibbGGqzfuBkbKqqRX1iE1MxCVJQuRl58Em6+6XqWY5Ybp5PPJqG7DCR+OmhUPnpLIt9pD/MpMidRCKFq41qs3liBuqrN2FjRge7uVpY37otLQFZeKmLTs9FVUYGuhgpcfPxJuOj8mYg39ZEDyWNDRRO+27gB5VvLWac0JHEjRubmYvj4ImWNOllNXZo/ZYTN/NIq3PnQbdhYb8beB06BvcuD6qot8No74ba7kBybhIJB2RhSPAF5GakYNnoQ4mLj6GAZEKQjY2Emy3xB8hkM/EfKv1qizojDyvfj16np1Fi4jfeMYo8jSmb/n6NyczVeeu5RzF21GCMHj8D0g47AuBFDkEly27p5I2644w4cc8TxOP30k2Dr6UZlUxu2rlyGz2Z9gja7F8cfcTAuuPAyxIon/3vQZ4t/+CaWL1uA486+GDabB7EJCXC5SI5dbTjzjNNw8sxpUImqIxHJKbQ/MJOzH3vrU2wrXYWnCodg+IhMoNOBUIwej6/aiHfbbDj1vFMxbUQJej0BhT+kz8xMl3r28jW46b6n6DUnQJeURW4IoLN6M045gcrsgfuRnpJKkiIb06KplageKho9UbsBxcZJs6es9aWR2FUkURVV4tqVW0jGf8NxY0fi8otPQMhOVg3IDfnx8QokYBVJPRC2QRMSR0OnjNS77cm3sVFGnHb3ICU2Ea8+fwfyEzKUkZASrTdMslSR3CWSpFoWeQzwWahORPX1djfjgjufRcbwEbj31ru4ScNjwyRiFQzKBGlZYDRA/qPjQ2MveaesMMBHkrXa5Ag1JY803fZ6vbDQ2IZ5XN+RuOP2O/Hg089i1L4zkMA0BVUu2Lp6YKSCCFAxZ1is6KD6DdjaYeR9QiRFMR3ySlUmqqV4M/Q0+A431SzvYU0xIeAjQWl9WLlwGYrTrHj9pVeRS3KTgMACmbclL1iIVmKWyorkFDCKGpdvSWu/myfrrMmgJUEoGIDN7oTd0UNnrANryjZg5fcrsLF8BSrLqxCXlIIj92ZZnzwFQweXIN4ST9KmoyWjQ1mWnDKAhdevbqjG6tVr8O53y1FG8lVpTRg2qAQTxk3F4KGZGD9pMtJS0llGk2DYfpnpKP4nESWz/wPw0nidcOqpCHpd+Mctt2FrRSVKt5Sho74ZXh8NCD3IjPREZCTHIX/oCPz7+Rcw4+DDcNXlV/ZdYc9C5pmdfcHFaOlxwBqfSuNNK+V1o7O+FqOG5OK688/AmEED0Wvzw+/zQmXWQkuvtrvdjo++W4rSdSthc3oRZzHh2P0mYeL06VKSFcKUeVaZCQbUbGvHwy+8hu83bkJMSq7i7Ut/pLQmddLbPue0E3Hvv/6FZBqr34MXnn8Rr736DJ7/xyUYXDKMFpLWsX+eE38qzY6i9gJ2aE1xShOkItz6gr/IkjaK9JaALS4ZVUcSgKxS7Kbh5kY3LbmBJ4iRJ5E8/dRL+PeCFXj71deoDooiF9mDkNWZ33rrLfz9hn8gMWsAsoYUKpFIxOgLY8mkYkfAC5eNTgTJQNZSI+XwOXWwmExQW2MQRxKS6VsSWN9tJAHxWbcsnI/hORIv8UOWr/9Mc9q6detw9jln4fR990a60YhVTY3o9DjR7fLBQKYVFVkUY8bgvSfxeTx45p2Pce3V1+Dgmb8tXmQU/1uIktn/Z+iisWms3IoNWzdh1YZ1/F2LtvIybClvwYwTDsWTjz2DeOns3gVkIvXZ512M7z98H4WjxyKjIB2Fw0Zh9LARGDJoEAoLCmAyiAX+/ViwaAHOOO8idFP5WePj4ZGlUGgaJVq70xuEu7UOuUkWzBg/DjNmTEFWWg5MMtZE+lnIFmJGtdLPxf9VMvKRu4J07yuqmzF3yRrMWTQXtW1OxKemkhDMVBBy9QjP6Pmrq6kKxx99FB586OFdTpr+NUhT8J133oH5C2bjlduuxYD8DIScVFQ07kG4qMx4J1EWMSbMm78OL7z5Jvabtg8O338yjGovSiua8dTrn2Ps4HxcceGRMPhjlf6xIAlDJaPZqAZFlYVNWrz46jt48p2v8PKr/8bYiRP6UvDnoKW9HVdfchm+XLQIEybvhYAlEdYgtSIzMEhxYiBBycSAOL4PWw+TbOSH+5jFCDLZ0uTsZ5qdVVUoK9uMW6+9HFdf9Tcq3N0fObrbINlW19Vhy8YKlFdswIrSLWjdthXdHe3odNlxyhEzcPyB+2JU8SBF/SmduWoTPR6n0hy7saIKHy1aghefe4O+jhVZBbnISMvC6JFjUFBQjPzBAzG8YCCL0O9slYjiP4oomf3FEPAH4fB60FrTjPkrF6CsdC02ba2Ev6EDMYFGDA2kYVCSBuNysjEwPQUmCw1/yIIVWxtx8ZqluPbpp3DSYbseAbds8XJcdP4FuG5oAk4ZQMURDKPVAzTae7GsbDXW2M2oCPfAE6tHfM5wjBwxHCPGDMW0MeORmJYKi/HXiW7BggW48JIL0NTthTo+C2qVR4n44CQB6OCBkYQjYad8PbWwyHpdmUkI0bDrdfxotEigZy3DsG3uAByOLhZiHRytHagjEcel83qxWVQ5LvKBRomK7uVVJVKIKiSLsqjRVVuOU445Fg8+8CCStptg/Xvw4msv4oF7H8BNJ52AM84+HCoZDCL9dVRUQZ0PWh/zg+/Abwviu8WrsbB8I3QhP9J1KZi8zyiMGFEQGXEi4FdA1cO0x0Cl16Otx44r7nwAjb1OvPz0CygaPDhy3O+G3EeYh98qFUpLN9Gh6MaEMeOU1RC2R+nSVbjgmqtR19KBotGjYImNodKibiRZBcgHBolsQv6l8FQG4Pj4zLHmWLQ016J280ocMOEgPPDoPUhN+2OrMEtkDJvDg41lW7Fi5RIsWbkCTfXVCHfVIyXRrsyFy7Yk4KUFm3HgqP1x3b2XQN0SwIV/vwHLKithDOmQyvJz8szJ+GjWGrQ0NuLw6dOwsrwc5Rs2QRefiJL8THzx78ck2jTefvNj3PXgEzhsSh4G5mixbHMVarexDBlSEZeRg5FDhmDMuIl07kYjKz8N5j0c1iqK348omf1F0NXdjscfug/fPf8eJickYEpqHPKHZCGDhjw5nhVKTRdZmq1oRH+GsArBGD+qW924+NMVsIwdgDMuvxJTR4yFzmokITiwYvU6vPnaK+hatRZ3DR+FSYPSoZGldn8GGkNpQgvJ0iV+1HX1oMXmxpqmanxb60ZzmhqX33w3Tj7qqL7jfw4ZEXf6BReguYvqSZaAITFJKdRbTHC7HLyvRhnO3tVYi2ED03Dv3y5BflGR0t8lzUKOgPRnBagISFYxRsTyGd7+Yj4efPx5uIxmxMQm0RM3kch1cPIZdMwTFaVDOKwlsWngbtqME44+Bg9QmaUl/vGmL1uXHTfefR+WffseLjvxZJx23AzoJOAzVWYoEGT2u6BWU6nJqtIGPqg0NUqTpJevRiMDgKhMNT6SOt+jUYXWhirc8Ni7WLu1AjfdcgvTegLzXPTn74cUjfc/fh933HobUrIyERtnhbe1ngrTg4SsESgYUoyU1Hice/qZiI9LgM3jRC8dhPsffAgvvfwCdJZ4ZA0eSgWaRafDqCgzu515yucJtXWhZlsVOuur4HQ5cdnFF+HCCy5BVm46YmMTIMvk/FbIqMy777gNX37+CvbZJxVTS4oxNN+A1KRkxGexrFO5gupYzJcEA5YYju99sB73Pb8aN1x6OY45dBIWratAjEEHqyEWn33+Gd5fsQpuvquD952G8449GsnpVjjsfhQMTMTGra04/477kZ9Qj2dvOgGx6WRoD8u/lh9Rysz/AN9nZ5ufqroWNVUN+HxhAJ0aK1548lkMGjxEGbQSxX8PUTL7i2B92Race9bJuCU1EYfLKDPpt6Bx/20gaegs6Ax3oLaiF1ucjeQ+FTTBAPITU1GQmYEkg1GJxP+bzQ8rsicYwtVz5qFn7GT8+4VnodNFOs177E5UN9Qihl69GyG8/8brePyVd+G2d0ATF68ELfaSUBOsJuTkFKCkKAf78pM6oERZBkZnNtAYh6nYwghQHaiNGqUvx0wbwy/oSVh+3t8bcqGr04HG6lrMKduMreW1VDedsLt80Bn0CGtjYNSb4Oysx+knnIBHHnlEmZqwp+B1OvDlp+/jsTc+Qqi7CYdNHYdpk8YhOzUd6Yk66LQJ0s4ZcQbcJAEd09xmQ62rG1tKq/D2t1/SULZh0uRpuOzyKzBm1NDIhfcAWtuacMaJZyNJ40E7CXbpinU4a+ZhVLwBPPPmR7jgkKOxqbMVtW31GDCwEJmZWRhYMph5bsG777yM8845E5P22gevv/Yqvl/8PZyeAPxetxLQ+cCDDsJJp56BL7/4Cq+++RIOP/4EhL0alK5fjcqqMnQ2tyI1ORvZGWmwB5yIi4nnewvD73Jh2owDULF+I7IHZOP8Cy9CVobEJATWbdqKKy85H5ccFYcTTxgN9IoUJIQvxBmQ7/4+yn6oVWiyh3Hnw99ic1UIT/3zRgwtofKVBdYMLNEymkjmkcm8DnHU9GrYHW7c8cRrmDPvSzx501RMmTaOu9qhDfxyDQgZDOhw2HDRNV9h7LTLccMNlytTI6L47yFKZn8RLF6yCFeeeRruH1qE/YoH71yB7QIhf5gkZkA4hZaULnoABqn3JC0/FUEMPVsPQi4SmPQ/6bzwNatgDLoj95A6zRIifSIUF7xW5JrSB6HMZyJfSf+RhobZrwri3kVzMT+hCO++/iqSk5LQ1tGFC884h8YkqMxlCoe0mHno4Xj53Vdx2BHHoKOpHkuXr8TkSWNh1Whx5rHHIDXVCLtTiJpet9h9EphQjjcYViYiB8lkspCkjPmQgRRashrtMzUXj2U6zSQLKdQmIQ1eQNZWe/PL7zDrs1dx7GE6NNUHsK48jA4fTXVcCabvfxAuPf885A6IGNI9gdmffoXb7rwOF55yFLrq27C8rA42tYPKxQMVnQdZSTudQi3emojJQ8bhgJnT8cIb76Le5sXTT78EozInbc9AqvjChQtx1TVXYdrwIfh87ly0tLXh5jPPxeraWnzw1SzcePGZmLtsFcqr65CZk46hQ8fh/L9fg0SzGW+89xbmfP4Bbr35VpxwzMl9V/0RHr8PTz39GF597Q2cc9HlGL/3ZDi9PliptEsXL8T7b7+FoYNH4dVXn8fVV96EqtoKvrsgEsxGvP/ZV7jgikuwbMECjB42HLffcTt0Rgtmz/kO9/zjOtx2ziDse2DOD9MXwj4VQiQhjTLsUdmkKFzFSRCCE6i0WL2tBdfeNg+DCkbjH9dchHQZfOJiPdCyzAdlUFECPvhsAYnsAZJ8Fq49+0A6VWTJfmso30KaFIFKEGMjydcdA63BzfdHxW00KJP8r7nta8TkHoh7/vkPmOJ23RcdxZ+PKJn9RfDGh+/ioSv/hvdnTEd+SjK08tpYeYVklNaNHd+i7IscArebxn9yMcyHnweV1aqQkDKaW9B/Xt/x3AXPqq9hevfLyIA8OY73oFgj0XE/K7h0+ivncX+INiYyZJp/kF0eX7YM75vS8Oozj6OgoAAXX34Z3n33HVx/8YV4/+vvFDY89rgT8fBjD+PCs09DS7cD77zxJk454Xg0N9XiouNnIj0zXYmm7nEGYTFSTWoj5CTNdl6dBioSndYqk6rpnHOf3x9S5qPJaEEKVujpfUvS5Xkkusq6qkbc/fDTuHi/Nlx1vIVeuVyM4EFenQ9PvmnHnLqxeOPd75CcGOkDkXyd/d0sPPrQPTRSmUiLMaLHZUdeVhGqa8sVQ6oOBODx+LDfwUfAqfKibPEybK6shF6rRlZmDtrqO0B7jYdvugJDR1Eh9JL1JWF9Iy+VkRMiXsMqfPr9Sjz63ItQGWPg8YXh7uhGcnYSSgaMx5Cpo5Bo1OHLz2ch5LHBTKW6jU7CwIQEtDl6kZaYQ1L3YnNdHU478RSce/bZikqw21zQ6MPYuGkTjjr4cCTFGXHe0TNx7SPPomhgDk497hC8/vFcNFVS9Z90CmavXAmX14mTD90f80q34Zpb70JyaiLFjAndth7M+vADfD9/Pp2aMBLiEugshNHK9+djqTn40ONx6KHTENSZ4ad3o2ehVPOFfPjaa1i/dpkSb3DO/O/wtwuvwMI1K5CRnA4rnadXPvgEV59yBjY2N2Hed1/jngfuw0XnXIgv3n8dDz/1AO6/YhjGjcqT8fSRckiFpRZVxfwP+fjbIBuZh0Jo8uqUgkKIt0bSe+X1Zbjnwypcf8KZOOfkI5SwZtvWl+OSB55EirUej9x6JFKS6CrJ9eXdSHmX8iFdiHItqRCyTfZt/1ujVuJ+3vXsAmxrTMcDj7yMrKzdiyYTxZ+DfpMWxf8wpImtqbkdGVRXyVqJukGIPew3yoSoIyEp+Si/uV+IRyqehp6osTvIfVQFfOOisJT1DuVDglI+/C1kRWrgcVrIpGSJ2KGQHj8a8XwJGTX+w31pRPrn/igGmsYr2ZQMV08j2un5d3W2YcuWUhh1OmTnFcLe3SUDz2HUU11RSnltQcSaYxTj19DVieaGNvTYPDAbuN/uh9okk63FaFFNUpVJiCtJj3CAn88obCsrG0vfnkQ3D1JdhoT4HAEEpZNIrUZ3sw1vv/cO9sltwpVHkMj68sljozoS4gvokBWvgaPDgeaOxsizEHXNJMB778Vh046BNazGspVrcOBRJ+BtGlltTBoG55eg0+NFYlYWPrzzZhz62jO4uLwChuYGnHrGBfjwg4+wcPkCkvbjuPHBxzHtqAtQ2tQcURBKMxc/NLiLVq3HxCPPxyezF+H9T7/D3G8XYMmChTj2jJPRtmkDjvx+No54+V58fuHZzJtOeIJq9FARzJxxIOavWIuDDzoBmzaWYWlZKS4461w8/fwTmLNwgfIMjzz1FAryi3DkQQehqb1NCf5bmJOCtJRYTBg+HPEmC4msEiVDhqHH0YKWxgYUpGeho81FdZwHS6xZsd+9ASeMZh0OOv0kvPDqG3jm5dfwz4efwPUPPIrnXvo3nnzuVRxw+P4IswB5+C51UjZ5nqj22KQ4bK2qw6effIb0uCS+Jz16Wpr5/lWIsaZA43VgU0c7irMzYHf5STRlStorOrzQqT1IipUFVfnCpdAz79QywEZ+E2qZRCerf8p+cbCkXMqNBfL+qeDPPnEC1r14JFYv+xT7n3QJTrnybpzxz+tw05lZeOORM5DMZ6S0jBCViGEhKnlHQpCiyOResk2uK2VdfisIwRsKIcWcpKyC4fV19W2P4r8FKQlR/I/D5/WjfHMFjKxgMZaI+yl1S9RSv8ISsuknKOW31H9WcCE0vZEbSE4qYZ7+yr5LkMAk0oZCZJGa238P+RYlJkSpVOofKjYh23RqpBqMSA1rUbqpFOefey7m0zhnxznw5ou3YYCpCdaQDdvqGpWO+Q8/fgtfvPMWZo7So27JLOw9fQqGDB6IXqcP2lgdVBJgkQhSaQWoLoUv5bmCwmYiG5keiaagFlUmxEpC05EoQiRBEz1wb7cTj7/3LuLD63HPhVbFuEo6AzxGCwuCDhNkgnNytgU9aiccvd3K/WbP+gYnHXcsKtasR1xOHLpcLrh9dpKqVxlNCk8LDIlmNNe3QBcwIDEjHwGNDlPyY/Dx0EFYeNPfceTJJ6GzrYeKbBQ+m7MAjz39Ai648R848vhrUd/VhXWNFTjitMvw+Ntz8cmX3+KVN95CclIC2jtasc+MI1F+/31YPKgYBxTEwxofh6yUQpjphVRUlFM9JqOtsRVdVGdavwdavhSV28c88qC+vg3HHTETX3z6OYWJHodPG4MRQwcoeVWSNxBT95+CutL5ePneG3DxscegZ8sSLP/gJTxz5x1Y+cmbePH+29DQ3gQzFapRa6FCDUMrnEHJawypYA86qd48VMUufnzodfNvv4wXVSvhmgxMi5BPyBNSRpzefMMNSuT5ztZenHXG6fji449gik3A5q3r8SmV3sXnX43BJTmK+j5q5qF44qWX8eADj6GX7yI5zY2cuBilWU8hGyErck9ICEz+lpnxMtFdoqTIPiEgKauyTz4Cpt9MVf3ko4fg8X9OxDlHBPDli2dh2uR8OjY+aZpSHByFDPlTJpgr15dr9W9jGZPoIco9+ss8rx9rUGF4pgm2pnZ0OWx9O6L4b0FefRT/43AH/Ohq2oaBWbFUVXQfWcHEqGv6m0L6EPSzItJbDYs0kygL3CfEJn/+gF954yEawDDll9YotZgb+AlIEw5VlyyQqJAHkxAQr3UHhJ1hpCcmoru3FddccgUGb+vB9IxMnH+4Bl/d48OsB2Lx0fWdODnn36h4NICqVzQofxV4/x4D/n2TBd99/Bpe/WIujbBG4SoJQSlDwcVmSVT8kD8EDTeETBroxfOmIlOCxvInuQs6CezLY81krZZOH2596kXo3YvwzBVxSLHyAHkeQgISa2O8JEzpFwQJlh+yfmd7F5YsX4nnbrkdUyrLkK32o533D3t7meFqpsdIIpfBJmbE6BNRVVmOOUu/RZO3i4ojiKDHiHRtAO9OHIZ9l83FvgdMxXez5yr3HDV6FJYuXY9bnrgfI489G0dfeDvue+Z1vPfe28jIjKw+8NXceZg8cTJO75iP16YMI+FTIRuoxCQTVE4sXrsWm7ZsQmpaNvxaPwnWibDVpJBHXUcHatsbMCI9CRPpjNx1w1VYMP8z+GmED51yIE7dbwqOnTIKJgOdoRaHYsADwR56SvxBgpZmwQF5GfCEnGiz92IgiU/FZxLIv1qq3ID09fF3gGUhxPwKyghR/i1CJkjlrKX3FKCboOULCUkx5X63xw13yAc9RfHlN96K1atX4Jtvv8PqFauwcVs5bn/gTtx68124554HMH3/fTEkw4hvP34e9/zjZuTEZENljYWqv0OUN5M1D9SyGKf87QKcXiPLCL0UUVXy4aESAT8shaYfPE/tDGHYADNmjB+EeJUMI+V2ISwhKCGtPqiYdrU6xDpDBQk6dUGZKCJLFvHCfc7QD/AYYEkzwAcnemt2vVJFFP8ZRMnsLwCvy4FmeuImreknL0ycSiGafqXk0YZw9feLce6C5Up8QmWj/Ct2nNIlTKPya5BBIYpBCKqVvhGBlkpnWV0rJr35BV5qreAFSQZCpEIyJDXl/vInDZZFG0aiM4A7Z07FKUNz4aFhyE9hAjw0MD410nQx2HuwHlqyT8ipQ9hNq+TSYexgI76+14g1X7yCK+97il6+FxqTlqRBVeYKKoPRpL8jqOc2yk9pepR4dwHeKyyjG0UJ0KDKAqhLSzfh6ttuxr4Dy/DGtQmwMp2ygnXAIZKVz0YDFnSTtIUF+ayJ8SqkxvaisrEOzQ1V6KHjcFrJcDwzbjg0d92Kids2QNXpwJPPP4kRdBjyV3+BVQ/ch29HD0FlfgKWF+RiojUZGhJBUM+L0+j9bfggPEdre+PxM3H3Q48wj8Ikoi245abrcaMpjJPd3TjrrFOwpWyrQhb3P/okbjzhBLySosP52aOYrr535w0gn897f3EGqidkYtWUcXC+8hgaXnoFwzVqPP/vV+BsrMV1lE8xzz+Hy0iA38zYC2fSEM+ZNQ8fk0zT0uPxxmtP4ZBDD4BW1C6JKQgbNCxPyssTWSuGmoqko6UWdub38CGyGoBOUf8y0dzNc3T8OywxH8Nebhda0cAnA3Fo4f0kGBlapJQ1ZrAEnSYVkzNJtSRUO2+horL1kpg8Pje8dEwcfhffmY/XpKrks8SYYpSm0IcvH4n99hqAHpeNjpWcGMkLYU2N0pbO/zVadPaYcOr1b+Ff988jeeqZZbwj06OW6Q7ybvm/8pHThXH7lZWQnvyWysTnDrtZxiRumTsyIR8GHT5ZtxXjDvoQ366sVpq3ZTCIEoZLCLCv+T6s9yM1MxMxJP2qtprIvij+a5DXGcX/OLpt9Pw6OzE2IQYBGhWB2CCpl0qTovzNCu+hgSlra8PeSSmIUY6TmizExBdNmSOLd/4qJPJESEIqUfUokcQJVtL8JC2SU02oru+gAWLlVm7K+5PUFFtDK9bitOG8RV9ietFAXFo4FmWhXhiTgohXonfwEF5TY5YmTC0NKT1sE62CigZErDmNbE6KHvOejsOZY9bi1IuuwVOvfwqXxwtrsgUaHiMR+tsam3DCxddhbXmpMs9M+p0kILCsOF26rQvnX3MPvv/6IXx7sxu3nRETGWMhSkyrU9SYEJ60tmrMwsK8r04DQ5oRiWYrnn/yGZx1zlWI1/Yimw89WmfB34pz8I9BJdi81yAsMwQwe2ouHigchtdG5WBynIwK5cVktEjfC9F4dDSk/MF3sVdOBr6aNBil9/8DRWNH4tyjDsP1jjZcO3wI/jVuPG5ydOOMY6egZOQ4bHz4TiwcPRR7Z8cyWT9K6bDkD42zvBcdGWGUUY37hxTg7XFDsGLqWKw0u7F8RAluGFmEvw/Lw7EpZmgCAVxclI+7CzOUwTFnXnULDj35QjRU0jDH0ZLr6Cio4+kc0IBLu7QMV+dvm82Bj2avQ0FBDooLi8htKvjp3IRVAZYJkhi/Q3xZWjKDRiPBgJkuyn4hEI00zTGPDTwuoMSHdCtBdw3hyCri8XqqNt5GIuVL4GkVGUEdYJkUcqTCFi5NysjjswfgMYfxxlOHo6LOiXsfWwtfKDIoRybwK+B1eBbWdzbCYXdg2Oh8Zrya9yGZKi+VYNKU5sJ+/41/KzcR8BBpThQVKftVdC607gACRuYNrx32hzFlcDosLI+1W0XF8h1LOe+vdEKMcj1+UmMcMFos6O62w+8Thoziv4Uomf0FsLm6GhqXn0bWROMcqaziAf/wrQ6z4lpQ09GCLtrB/IwMJbRQP35UZrtR2WQAhTQ10igpykUqL411ujUFewesWNnagBZ/JytyJAEKkdGYVffacf4XC7FfXCGunTgSThJVZ2uAxswFnVVLrtIg6AvC5wzSiEo6eG3eQ6ULYFujD5e84MTy1VRsNIDnHWTFppe1OHHoLNx17yU44aKr8dgbH2PVhm1o4318Gg1ctjCqarvwmSxNc/fjOO7CS1A2/yZ8fnMD3r4lDqnpOjgaTXj6Sz8efcUOFw2ntFsq/YDMr6DDjKCTLEvDb/F5kBRnh7dpE8YX9MAUSIA51UOjK22pPF7+l6VtxBj6xK2XdyB5E4Y3kRqYBl5Ix2vZod+Exk8G7Lw2eTReNRnxZooV+6QMwCutNVjaXoujitPxWW4Ono314WUSUiw9fZWbZEgD3w8hRhVV8vYQKlBAIlGHtRQaPE+MqxzXp+hEbV1VnIuLs9KY9gDmrlqPgYefiYkzL8LMq+/GYVdeiUMvIMldcTWOvu42HHbe3zH8xLPx1BvvIzYhF10uD/Q+PzSidvjupDlX6EIWT1VLOeJt/AEfjCQEmTMWDnm5ndkT9PAcHZMhrQhhZSmexSuX4twLL0BDdRV0lPRCaj6SiEYjSohaSK7JJMcbDPAgHhs31SMpwYzX7zsYczdW4Z/PzybhWXifPq+IECXWVtVC0lQhOydN8SVklzh1IZmkzXogzYUhkpyoSeUG3B/sqxiyfJJWAh0TwVBkm/wdIawwrCY9ihMzsbmnCk4+U0jWBmS5CUtTPq8px8i9ZKXrAanAtqoKKlqncp0o/juQVxzF/zDERnnsbYg1kVCMoqwixor1K/It/Vk0eBqfG2VdHoW0BvIsaeLph/SzBdQy2KFvwy9ApdPxeGlYkgofuZcCGp4hWTnocASxubZX8YQj29Wo63Lj78sWYWJ2Bm7abx8aVg1MvWE0qzsQl21GWpcGejW9e5Uear9VOS3k18LdroPbaMbSbX5U1geQlOhE0GiAX5oVaUAPHmnCN/9MwMYHvHj8hAUo8T0EVdMjuGxGO8ztzyDQdAtm5ryD9y6twJbH9XjoQiuSqDJCXgldrIIpwYkADf6X21SwefrmzfGRJFp8SOOENo7baJyWLw5i1ZYAnvubCeOHqBCri4HJI+lUrCO/xXgH4LfyufuJRr75MXTFcl9EYRgccTyG74B5FdBTmVAByQ31JPEp8ToMjJUBFR4MjzegKCNVUSTpehNmxFojzWe/BdulwxfvpnGX87lN7DjTINAxXbflp2K/3EycG2eC65hpWJ4Xg8+CDnxJZv7K4MNXzK+PA258aQFqxw3CvwYmoaenRRnJKEuWKBzJy0rQeD+vrWVZA8uI0hEblmaBIH+yvOmM8FE96qXfjN6TWsNnVwhDR5JmGamrx3eLVykOkoHlKqw0EkikF/5L58TH509JTkZsfBLaXCRDXj4zLQEfP3IEysub8Y9/z6dAcirz8wTiPKzv7YbZGIuiTFGCohCFZMQZI4HRaQkwnWEqWXG2AkEt34mWZVuao2WBTh7DY4NmbqPyDZpIyjrWGm4TRWoyaDBufAAN5U64ZOFPOkIh5lnYTFdCigXlvdQwHa+ZaU2Dq70aAe+PijqK/zzoiCg+TRR/ImRAxrffzceK9SuUOUiKR/eroCccps9Neztrzpeonj8fl08czIofq6ytJU124omLZxsZpKjGB1s2w0UiOaWgROnnCitRQliX1X7EFNDbzhsLTSq92yDPErsuoyxEsck33WWVgZWaNihpUyN6Ny1junkfGYpPQ6AyqLGtwY6Pu6oxIyERI4flQNUSgjsFeH1ROeLUPZhZOEJZOVsKlJdp/LK6A9P268EdJ8rkZF5IlB73Bn1hZZK1YnhZ/K57wYW21jAe/ZsBKbE6KqRE6JN7lSYtySoxgLLwpkCmC8hSJvLcyjPwd4jPIKMM9TJggrdQSJjGChY15q904I4XvHjoMgvGDOJ+PnvIZYTG4qVhDGHxV2pc+lk3nrrchBH5elz6sB3Ztcn45+RC6HvdCGupHPqVkRCIZKhcnp9t2i68VNaFo/IGYkJ8CCoPLb4YezlGAX+LipFBObKki4FKx01jLEZXqXZ8AOVQOUcISVSfB2qfiX/33ZPXEsOtEiXcT2DKNhn2wb+VbfLpvyfxQzrVqLD34rS1Vbh4zECcpSzj03cNQgx+f99SmMWi2taMqyr9mEa1tv9hR6DZ5VBCgcmVtcw3aTZUhVw09kaWTRp1SQd38img48vwC4lRvfBfGnY7TCYrRg0eAm9XLy77++XIy83CbbffQVLQKH13YR3LCq/v4ifJZEZ1YzuuuvoydGyYjwMPziHBhaD3a+C2+/Hsp1tw0IgMDJqSQXIMw8f3/cJbtchlsdr/mEISF59BnoP/xDNvRHPZSZYa/i0T6xNZR5pFrbH+JTDFfh5rY5mXLJcsiOM2+e7i02YEExHUurBW4p9+uQ1HnzYC+YkkaeaBg9eUgS0ZLBctdIRUKj9KFzmxprwb555/IYwp8cpUE3ED5A3ykruEvAk/nz0vMQczDj4Aaem/bwWHKCKIktl/ADLH0+uywePwwksDous3VGIFts/97W2SHMK/pYPcIHH+tFRXgYBS+WWHvDWFjAhRY2oqJDHi8gnyOOU6/epJOYdfAR+P0/FPWZlYDH/kWvKh34qgjAqTTiZeQy1eLc8TohDqECjXJ1kJZACAkgjCwHP8NG7KNh6t5jE9EqPvkksxWv8V7j43CSFZhJQGINBj5bV5HL3hkMuAUJwNM+91g7YW/zqFRlxpBqLxluHWTIqnKQHGjB4+E88Pi2cdpFINwGjhccxLN/ebMrnfLYrSr9xDztEndSMYa0RduR3XfObDsRlqHH9qMgxuB8+jIaVH/e2iEK562YG7TtfiyJkJqN7qwNVPOTCtxYwrRwxRJkX/BD+QBH8zq97aWot72nvxRH42pqeT1fvVlWSLchzfhRCYR0hKtstACi8uruvAUaYwjkzNVI4LCwFIv4xCTAS/wmpRV3ynIVEivBZJMqQTz5/529dUJgrQS/VpbDcjRMXht3ph6GTCSJxyXJBq/qUaJ15s3oy3i0dgQJwECw4gYPbz+AD03ebIAAs5mmld3NiEq+xh3P/Wx8hLz0B5WzP0zAMfFYmBeR3wCpFJs6aexCVKSJbWVJaKhc7LfDXEIhzgO1BpFRVnIHGMy8+Hicrzpjvuwra16/Hv116GmiSnhsxnZBlg2QnQWZBQZV6Wobuu/xsqWzrx1ENPwhBjYJln/mm00FMBekno4mAp+U/IRHlZOEfKu5CWZHmAeSjdgAKleMtHsovn6HkAqwDzkcdwk04dgq/PUeHj/wAp1vKcetYJ6dv1SQXuK+t9X5Hj+VupD/wt+ReSFddZX2UJn/7jlNE9fccq2P63vHIerzdIfFGZOhJ5r39FuD0erL/2AWx9fRFsMX7EOiw0Pw5FSauctA0GcSr4zsUm0ZmEyUnnLwhNdhImPnMd8qZPgKbfLv5ORMksip2DxSIU8MLtlmX4+4z0bkAMis8cRlVlEy499UIcN2ENrjrGjM7eZFhUdhrCSNMbqz7sqiRs63Xg9Ht6ce0RGpx+MAu+nYaERq0rnIJkVQs6kIFEtPJ4GTFngCscg1h0878UJHG7wM4tsj+Gv2jSlG1y/R5VCoIeO25804aEWBXuOk3P50mEIc6DBWsduO8FD+6/yoCJQ1i54nTYtMqD6x514CJ/Kg4ZlwKNQ3r9lcspD+a3+KCz923j5+baNiylmnhpQhEGKLPJI1VJmvl0dhm0wL9lU/81+kC3gVy4E8O1/bEKsXFD39+RazKdTIcnwQVjZwy8MT1Qu8xURX2Etz14nodq9qJlZQjEJeLZ/GTEKBPtdoByT5ICCeHOunqsHTIW99/3CEnEg+rWdoWQwnxlXtoZibAlfpHE3zXzUhLxTLoQLfwt9l4GSsbwsRwuHssy4OPOkSUDkBJjwZsff4inn3sOjz/yKEYPGgwPWUXmP1tEHfL+4lh5SY4P3/0Ali6dh2deeB55WcUkc97kt4DXMlgsVFx9DkQU/wGEUPvW91j393+hraWXRU8KrXykd7evACug47adBx9iPciaPg4HzHocemk+/mNcFiWzKHYOWaX4629n4d133oSzzQUNPSuNjh63zPmh3dZTOPjEttLQyVJVEpFD5ir5AuLFi9ELwWS1IOSm8RXlwY87ZKS3FinMfn8YJqosGd0Wx4LsVJrR6K/L9IGQFHrFyippkcnQ0o4UpBqQTv1wQKXMQ1OGYdN/lkDFQXp8Wm50BozQqn309sX4+vv6DlmpRMXxtyEQhovpjNXJxGotgl4PPD4ZFq5GeV0T7Bu34plCLcbHpfEG21fEHxEgGXa1a3HB+kpkx4fxWMYIaOK88JtJdjbJlMhx0jzoi3fB0BUjNU0em88Qwnf2VqRRPQ2zJlCgRkgtrHWSsJiH3RYey8SLrJDQLIprL3kmv/uqKr8Cah3e667G521hPFBgRrZGllqR4/qhwjatHafO3oxLB2Xi1Nz0iKJj2hRilHT2g/nR63HjpM2VaM4pwaDMfN6aZkj6zES58BxpgpM89/MW8n6F0Iy8nAR8lm4pL/+WlmApNypNgI8g74v5EVDDxsJhMZiYxywzTpYHVYSgpChIq6wYMTWlnF+vgYUkpAnS6Qg4IfMmNdrIgqrKo8m38LFkifzmR+thSWGCNCw2AXUQ8bGJ+Oc//4GsnHweEMWfDm8vgu218Nva4LPQAUzMZVlOgKOnDWXnP4yGL5fQeZNRpkDujPEYcOfZyBg2nOUqpIzENu/BGKRRMosiCkIqwceffYb7zjsbrw1JQ7E1iapALKigz5IK4SrNnyqs723DWZtbcWq8BX8fUag0mSjHkLQCJi+0JPFIsEA5Vz5CJFQfsKC0uwWpKfHIlj5NMsSOoxXlMpF+MjEBBEnVk9oDY4eoP16TRBeKM+L90gqcW96C4SSdz6cNopIlGyq1mT5vnAnPlm3Ca7XdeHbkIIxOlMXHJI2EkDSvH6ZzEOIlNV49VrQ14fxuDZ575x1MGjs2clwUUewCATpS7tevgWruR1KsFYdEyh6LFELZCehxpmP5t7l0+mxQ09kIewIYctOpGHvHpcpUGoXd9jB2qEVRRPF/E1K3auprYfEFkKQyipenbHSnytB7qXzSB8Ways3BNAeq3VqlCTYnPQMhKooIi/BDotA6RfUY+TMET4qD2/qa90iGhpAH4+LjkSuDEUhwKgk+uZ0CDEukCVE3fUSmzDEj8Rjb43i+Cd4kuzIoJex0o5uSZdiwAgw59xIcu6UL1T1dlEcRUlW5PFjS7kGRMQFFGlnMVPrbIgj3RfZQhfXQuOgeM9lfdnpRNGYE8nNzlX1RRPFL8FWVQrXkS4TMGsgi6bJgayBBj0AKFbmrB1VL3OjocNH3YzmWgAYJOqTlj4dB+sx+LO57FFEyi+L/K/j9fqUz2uNywe5wwGmzw81vu9MJp/2nv1387Za4i/x28e/6uhZYhYfMOgRo/L1hH9RtBnjVPuV3wBuCT8XvdhPW+cJICgeRZjUjxPO9CMBtcMFl4m8e44UPvrAfqnaer/LCG2OHN6RDs7YRf9vciM96ahFU8Ry9Gy6znM/78RwZ3SbXilzDrzTr9l9ProNOPXzBAIktREXlhs8dwg0Xn4Nz7voXjt7YjO89DQjHaLG2tQObbF7snRgPU2wAfh+vI9eQe/j7fsf0KoGf3QEbFtk8GDN+b1jNVriYZ7I4pt1GwvT18G/mWV8+Sb5J/snvcIBX6RN7UfzfgrFwHLDf8RG1T39L/L2w30d/LYyg14TWdgs0LKMeYyZ3a5Cr6oJ11gz0PnMqvF21fVfZs4g2M0bx/xdCAbz7/qdYtHieEk9QmkD6B0kp3VD0CuUjfUACdd9vGbeo02ggAXP9usjIOJmg7vVLv5oelngfjb5MOwhDSxLTKaM8VfDLUH99mNXVoPQVSd+hUWuAjwqMMokVXKYASBQMGa3HY3ldiybMu/A+TJCPR5k19GbdJC61HnqZjmAIw+MOwqCjdtPwHj4NtPoAr0XiIclKNBNRjmqmT0ahSj+lzxuAWU/1GJIJ7yRRE9PEB5cZhyGPFyojVZg8OM/TqoLwBDXKNBFlWoOP19STJH0eaCST+L/MLSPnQUSn5NH2eSdD1C1xVhx0+JHYe/xYZbRhFP/3EHK0wPXqVQgufIcFg2WEHxZtdLZmYN78AVKMCJIby/rwoV0YOqEaGgedQbMJ+hNvh2n/K1jAZPDSnkGUzKKIIoooovjd8K98G56XrkW4qxFBkwbNG60oayhEokGHXrsfmel2xBbVIyOVGs3HjzuAoFEF/fRLYDr9AXqRhr4r/TFEySyKKKKIIoo/BJkv51n6KvwfPoBwY2Vk1KleTaWmgcojEXFEp6kRlrmYMmleVv02W6G97EmYxp5IJvrj6j7aZxZFFFFEEcUfgkqjh2nKBbA+UoGYp7ZAM/MKqC25UPX4EfIFlOZsWQZe7SWJBST4A0lNo1XCnSltlHsAUWUWRRRRRBHFnwPpbO3YAE/FcoQqS6Fqa4ZMOFQVjoF24gnQWLP32ODGKJlFEUUUUUTxl0e0mTGKKKKIIoq/PKJkFkUUUUQRxV8eUTKLIooooojiL48omUURRRRRRPGXR5TMoogiiiii+MsjSmZRRBFFFFH85RElsyiiiCKKKP7iAP4fmyTRIcqg8dsAAAAASUVORK5CYII=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3" y="1462216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CSO Colour Branding  We a wide spectrum of colours to represent its diversity and its commitment to the future. CSO looks to leverage off this by looking for colours / colour palette to represent our and our customer journey  Blue – Representing our solid foundations and keeping to our origins  Orange – Representing progress and embracing of change Turquoise – representing a calm and seamless transition to a new way of working and a new way of thinking </vt:lpstr>
      <vt:lpstr>PowerPoint Presentation</vt:lpstr>
      <vt:lpstr>PowerPoint Presentation</vt:lpstr>
      <vt:lpstr>PowerPoint Presentation</vt:lpstr>
    </vt:vector>
  </TitlesOfParts>
  <Company>Telstra Corporation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Dhanoa, Hardeep</dc:creator>
  <cp:lastModifiedBy>Dhanoa, Hardeep</cp:lastModifiedBy>
  <cp:revision>5</cp:revision>
  <dcterms:created xsi:type="dcterms:W3CDTF">2017-09-14T07:15:53Z</dcterms:created>
  <dcterms:modified xsi:type="dcterms:W3CDTF">2017-09-14T08:16:42Z</dcterms:modified>
</cp:coreProperties>
</file>