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9" r:id="rId3"/>
    <p:sldId id="267" r:id="rId4"/>
    <p:sldId id="266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734" autoAdjust="0"/>
  </p:normalViewPr>
  <p:slideViewPr>
    <p:cSldViewPr snapToGrid="0">
      <p:cViewPr varScale="1">
        <p:scale>
          <a:sx n="79" d="100"/>
          <a:sy n="79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Starns" userId="ef70e6b8135558fd" providerId="LiveId" clId="{DC8CA330-FBEF-4717-8CF9-9F68BE60226D}"/>
    <pc:docChg chg="custSel addSld modSld">
      <pc:chgData name="Jeremy Starns" userId="ef70e6b8135558fd" providerId="LiveId" clId="{DC8CA330-FBEF-4717-8CF9-9F68BE60226D}" dt="2017-09-13T13:46:32.713" v="89" actId="478"/>
      <pc:docMkLst>
        <pc:docMk/>
      </pc:docMkLst>
      <pc:sldChg chg="addSp modSp add setBg modAnim">
        <pc:chgData name="Jeremy Starns" userId="ef70e6b8135558fd" providerId="LiveId" clId="{DC8CA330-FBEF-4717-8CF9-9F68BE60226D}" dt="2017-09-13T13:45:30.162" v="87" actId="20577"/>
        <pc:sldMkLst>
          <pc:docMk/>
          <pc:sldMk cId="2401830294" sldId="268"/>
        </pc:sldMkLst>
        <pc:spChg chg="mod">
          <ac:chgData name="Jeremy Starns" userId="ef70e6b8135558fd" providerId="LiveId" clId="{DC8CA330-FBEF-4717-8CF9-9F68BE60226D}" dt="2017-09-13T13:45:30.162" v="87" actId="20577"/>
          <ac:spMkLst>
            <pc:docMk/>
            <pc:sldMk cId="2401830294" sldId="268"/>
            <ac:spMk id="2" creationId="{00000000-0000-0000-0000-000000000000}"/>
          </ac:spMkLst>
        </pc:spChg>
        <pc:spChg chg="mod">
          <ac:chgData name="Jeremy Starns" userId="ef70e6b8135558fd" providerId="LiveId" clId="{DC8CA330-FBEF-4717-8CF9-9F68BE60226D}" dt="2017-09-13T13:43:25.581" v="63"/>
          <ac:spMkLst>
            <pc:docMk/>
            <pc:sldMk cId="2401830294" sldId="268"/>
            <ac:spMk id="3" creationId="{00000000-0000-0000-0000-000000000000}"/>
          </ac:spMkLst>
        </pc:spChg>
        <pc:spChg chg="add mod">
          <ac:chgData name="Jeremy Starns" userId="ef70e6b8135558fd" providerId="LiveId" clId="{DC8CA330-FBEF-4717-8CF9-9F68BE60226D}" dt="2017-09-13T13:43:23.312" v="62"/>
          <ac:spMkLst>
            <pc:docMk/>
            <pc:sldMk cId="2401830294" sldId="268"/>
            <ac:spMk id="4" creationId="{5221CA92-BC76-44CC-AA0A-01B49E6174AA}"/>
          </ac:spMkLst>
        </pc:spChg>
        <pc:picChg chg="add mod">
          <ac:chgData name="Jeremy Starns" userId="ef70e6b8135558fd" providerId="LiveId" clId="{DC8CA330-FBEF-4717-8CF9-9F68BE60226D}" dt="2017-09-13T13:44:18.826" v="66" actId="1076"/>
          <ac:picMkLst>
            <pc:docMk/>
            <pc:sldMk cId="2401830294" sldId="268"/>
            <ac:picMk id="1026" creationId="{FEA8140E-08AA-4B96-BAE2-2030FA10B6B1}"/>
          </ac:picMkLst>
        </pc:picChg>
        <pc:picChg chg="add mod">
          <ac:chgData name="Jeremy Starns" userId="ef70e6b8135558fd" providerId="LiveId" clId="{DC8CA330-FBEF-4717-8CF9-9F68BE60226D}" dt="2017-09-13T13:45:14.213" v="71" actId="1076"/>
          <ac:picMkLst>
            <pc:docMk/>
            <pc:sldMk cId="2401830294" sldId="268"/>
            <ac:picMk id="1028" creationId="{99288ADD-EDEA-48C8-8226-52B1D9927444}"/>
          </ac:picMkLst>
        </pc:picChg>
      </pc:sldChg>
      <pc:sldChg chg="delSp add">
        <pc:chgData name="Jeremy Starns" userId="ef70e6b8135558fd" providerId="LiveId" clId="{DC8CA330-FBEF-4717-8CF9-9F68BE60226D}" dt="2017-09-13T13:46:32.713" v="89" actId="478"/>
        <pc:sldMkLst>
          <pc:docMk/>
          <pc:sldMk cId="1622490482" sldId="269"/>
        </pc:sldMkLst>
        <pc:picChg chg="del">
          <ac:chgData name="Jeremy Starns" userId="ef70e6b8135558fd" providerId="LiveId" clId="{DC8CA330-FBEF-4717-8CF9-9F68BE60226D}" dt="2017-09-13T13:46:32.713" v="89" actId="478"/>
          <ac:picMkLst>
            <pc:docMk/>
            <pc:sldMk cId="1622490482" sldId="269"/>
            <ac:picMk id="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92E0A-AE1A-425E-9035-EFF7FE755A1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F3BE14-9C04-4A72-A4AE-DD9572919C1B}">
      <dgm:prSet phldrT="[Text]" custT="1"/>
      <dgm:spPr/>
      <dgm:t>
        <a:bodyPr/>
        <a:lstStyle/>
        <a:p>
          <a:r>
            <a:rPr lang="en-US" sz="5400" dirty="0"/>
            <a:t>JIT</a:t>
          </a:r>
          <a:endParaRPr lang="en-US" sz="6000" dirty="0"/>
        </a:p>
      </dgm:t>
    </dgm:pt>
    <dgm:pt modelId="{310F4775-FEC4-4311-BF94-8DA5EA1A9570}" type="parTrans" cxnId="{C756FDDE-3CAE-44FB-8CD5-2BCA45676DDC}">
      <dgm:prSet/>
      <dgm:spPr/>
      <dgm:t>
        <a:bodyPr/>
        <a:lstStyle/>
        <a:p>
          <a:endParaRPr lang="en-US"/>
        </a:p>
      </dgm:t>
    </dgm:pt>
    <dgm:pt modelId="{3022B73E-C123-4F1F-A16F-814E18273F0B}" type="sibTrans" cxnId="{C756FDDE-3CAE-44FB-8CD5-2BCA45676DDC}">
      <dgm:prSet/>
      <dgm:spPr/>
      <dgm:t>
        <a:bodyPr/>
        <a:lstStyle/>
        <a:p>
          <a:endParaRPr lang="en-US"/>
        </a:p>
      </dgm:t>
    </dgm:pt>
    <dgm:pt modelId="{09040A2A-E5B2-4228-A344-6E62979BB5A0}">
      <dgm:prSet phldrT="[Text]" custT="1"/>
      <dgm:spPr/>
      <dgm:t>
        <a:bodyPr/>
        <a:lstStyle/>
        <a:p>
          <a:r>
            <a:rPr lang="en-US" sz="5400" dirty="0"/>
            <a:t>Lean</a:t>
          </a:r>
          <a:endParaRPr lang="en-US" sz="6000" dirty="0"/>
        </a:p>
      </dgm:t>
    </dgm:pt>
    <dgm:pt modelId="{55035077-7BC4-44E3-BAEC-C20734ED0174}" type="parTrans" cxnId="{13563A93-79D0-471C-A806-27130EF20AA3}">
      <dgm:prSet/>
      <dgm:spPr/>
      <dgm:t>
        <a:bodyPr/>
        <a:lstStyle/>
        <a:p>
          <a:endParaRPr lang="en-US"/>
        </a:p>
      </dgm:t>
    </dgm:pt>
    <dgm:pt modelId="{B56EE422-1A8A-477E-9346-408D43F24A07}" type="sibTrans" cxnId="{13563A93-79D0-471C-A806-27130EF20AA3}">
      <dgm:prSet/>
      <dgm:spPr/>
      <dgm:t>
        <a:bodyPr/>
        <a:lstStyle/>
        <a:p>
          <a:endParaRPr lang="en-US"/>
        </a:p>
      </dgm:t>
    </dgm:pt>
    <dgm:pt modelId="{A7DF5BD3-A96C-4397-8825-C64E483729C2}">
      <dgm:prSet phldrT="[Text]" custT="1"/>
      <dgm:spPr/>
      <dgm:t>
        <a:bodyPr/>
        <a:lstStyle/>
        <a:p>
          <a:r>
            <a:rPr lang="en-US" sz="5400" dirty="0"/>
            <a:t>Agile</a:t>
          </a:r>
          <a:endParaRPr lang="en-US" sz="5800" dirty="0"/>
        </a:p>
      </dgm:t>
    </dgm:pt>
    <dgm:pt modelId="{13B7968A-9EDD-477F-9CFA-E8DC3F0207A7}" type="parTrans" cxnId="{2662AEAB-45D6-46F7-9E1B-D789A56995EF}">
      <dgm:prSet/>
      <dgm:spPr/>
      <dgm:t>
        <a:bodyPr/>
        <a:lstStyle/>
        <a:p>
          <a:endParaRPr lang="en-US"/>
        </a:p>
      </dgm:t>
    </dgm:pt>
    <dgm:pt modelId="{D6ACE8FA-3DDC-496B-A579-5AD503AF7391}" type="sibTrans" cxnId="{2662AEAB-45D6-46F7-9E1B-D789A56995EF}">
      <dgm:prSet/>
      <dgm:spPr/>
      <dgm:t>
        <a:bodyPr/>
        <a:lstStyle/>
        <a:p>
          <a:pPr algn="ctr"/>
          <a:endParaRPr lang="en-US"/>
        </a:p>
      </dgm:t>
    </dgm:pt>
    <dgm:pt modelId="{3A5766ED-1858-4E85-95AD-C6149842DE9B}" type="pres">
      <dgm:prSet presAssocID="{0B692E0A-AE1A-425E-9035-EFF7FE755A13}" presName="cycle" presStyleCnt="0">
        <dgm:presLayoutVars>
          <dgm:dir/>
          <dgm:resizeHandles val="exact"/>
        </dgm:presLayoutVars>
      </dgm:prSet>
      <dgm:spPr/>
    </dgm:pt>
    <dgm:pt modelId="{608132FA-0BDB-4061-BD69-53A61C43DB5D}" type="pres">
      <dgm:prSet presAssocID="{9EF3BE14-9C04-4A72-A4AE-DD9572919C1B}" presName="dummy" presStyleCnt="0"/>
      <dgm:spPr/>
    </dgm:pt>
    <dgm:pt modelId="{1B35FB9F-39DC-43D3-B886-7C0D8938C5AE}" type="pres">
      <dgm:prSet presAssocID="{9EF3BE14-9C04-4A72-A4AE-DD9572919C1B}" presName="node" presStyleLbl="revTx" presStyleIdx="0" presStyleCnt="3">
        <dgm:presLayoutVars>
          <dgm:bulletEnabled val="1"/>
        </dgm:presLayoutVars>
      </dgm:prSet>
      <dgm:spPr/>
    </dgm:pt>
    <dgm:pt modelId="{24AD178E-2E21-43E0-ACC2-0B1F4D8DBDFB}" type="pres">
      <dgm:prSet presAssocID="{3022B73E-C123-4F1F-A16F-814E18273F0B}" presName="sibTrans" presStyleLbl="node1" presStyleIdx="0" presStyleCnt="3"/>
      <dgm:spPr/>
    </dgm:pt>
    <dgm:pt modelId="{45978240-66AC-4BC2-9FCF-CF57C42E80D5}" type="pres">
      <dgm:prSet presAssocID="{09040A2A-E5B2-4228-A344-6E62979BB5A0}" presName="dummy" presStyleCnt="0"/>
      <dgm:spPr/>
    </dgm:pt>
    <dgm:pt modelId="{5653BB65-675E-43FC-A664-5677500A7678}" type="pres">
      <dgm:prSet presAssocID="{09040A2A-E5B2-4228-A344-6E62979BB5A0}" presName="node" presStyleLbl="revTx" presStyleIdx="1" presStyleCnt="3">
        <dgm:presLayoutVars>
          <dgm:bulletEnabled val="1"/>
        </dgm:presLayoutVars>
      </dgm:prSet>
      <dgm:spPr/>
    </dgm:pt>
    <dgm:pt modelId="{2E39BA5E-F3D9-4E28-A42D-0AAD4FBE63E6}" type="pres">
      <dgm:prSet presAssocID="{B56EE422-1A8A-477E-9346-408D43F24A07}" presName="sibTrans" presStyleLbl="node1" presStyleIdx="1" presStyleCnt="3"/>
      <dgm:spPr/>
    </dgm:pt>
    <dgm:pt modelId="{514D755B-38AE-40CD-BE79-5D0698C1C313}" type="pres">
      <dgm:prSet presAssocID="{A7DF5BD3-A96C-4397-8825-C64E483729C2}" presName="dummy" presStyleCnt="0"/>
      <dgm:spPr/>
    </dgm:pt>
    <dgm:pt modelId="{867B7C4B-D0B7-46E6-B48B-DA3BBCE19239}" type="pres">
      <dgm:prSet presAssocID="{A7DF5BD3-A96C-4397-8825-C64E483729C2}" presName="node" presStyleLbl="revTx" presStyleIdx="2" presStyleCnt="3">
        <dgm:presLayoutVars>
          <dgm:bulletEnabled val="1"/>
        </dgm:presLayoutVars>
      </dgm:prSet>
      <dgm:spPr/>
    </dgm:pt>
    <dgm:pt modelId="{8C7B7494-9F5A-40E6-9B18-67931BAA80CC}" type="pres">
      <dgm:prSet presAssocID="{D6ACE8FA-3DDC-496B-A579-5AD503AF7391}" presName="sibTrans" presStyleLbl="node1" presStyleIdx="2" presStyleCnt="3"/>
      <dgm:spPr/>
    </dgm:pt>
  </dgm:ptLst>
  <dgm:cxnLst>
    <dgm:cxn modelId="{53E44F02-81E0-499E-8615-0F07349435E5}" type="presOf" srcId="{0B692E0A-AE1A-425E-9035-EFF7FE755A13}" destId="{3A5766ED-1858-4E85-95AD-C6149842DE9B}" srcOrd="0" destOrd="0" presId="urn:microsoft.com/office/officeart/2005/8/layout/cycle1"/>
    <dgm:cxn modelId="{68721710-A530-41CB-BB7E-338CE8420EFD}" type="presOf" srcId="{09040A2A-E5B2-4228-A344-6E62979BB5A0}" destId="{5653BB65-675E-43FC-A664-5677500A7678}" srcOrd="0" destOrd="0" presId="urn:microsoft.com/office/officeart/2005/8/layout/cycle1"/>
    <dgm:cxn modelId="{B0475270-D633-4C46-AA71-9729ED055970}" type="presOf" srcId="{3022B73E-C123-4F1F-A16F-814E18273F0B}" destId="{24AD178E-2E21-43E0-ACC2-0B1F4D8DBDFB}" srcOrd="0" destOrd="0" presId="urn:microsoft.com/office/officeart/2005/8/layout/cycle1"/>
    <dgm:cxn modelId="{4318A259-B52B-43BD-9014-902D9DCE7E66}" type="presOf" srcId="{A7DF5BD3-A96C-4397-8825-C64E483729C2}" destId="{867B7C4B-D0B7-46E6-B48B-DA3BBCE19239}" srcOrd="0" destOrd="0" presId="urn:microsoft.com/office/officeart/2005/8/layout/cycle1"/>
    <dgm:cxn modelId="{13563A93-79D0-471C-A806-27130EF20AA3}" srcId="{0B692E0A-AE1A-425E-9035-EFF7FE755A13}" destId="{09040A2A-E5B2-4228-A344-6E62979BB5A0}" srcOrd="1" destOrd="0" parTransId="{55035077-7BC4-44E3-BAEC-C20734ED0174}" sibTransId="{B56EE422-1A8A-477E-9346-408D43F24A07}"/>
    <dgm:cxn modelId="{0A0BD3A4-ECFE-43CB-8B15-5C13A0CF9AEF}" type="presOf" srcId="{B56EE422-1A8A-477E-9346-408D43F24A07}" destId="{2E39BA5E-F3D9-4E28-A42D-0AAD4FBE63E6}" srcOrd="0" destOrd="0" presId="urn:microsoft.com/office/officeart/2005/8/layout/cycle1"/>
    <dgm:cxn modelId="{2662AEAB-45D6-46F7-9E1B-D789A56995EF}" srcId="{0B692E0A-AE1A-425E-9035-EFF7FE755A13}" destId="{A7DF5BD3-A96C-4397-8825-C64E483729C2}" srcOrd="2" destOrd="0" parTransId="{13B7968A-9EDD-477F-9CFA-E8DC3F0207A7}" sibTransId="{D6ACE8FA-3DDC-496B-A579-5AD503AF7391}"/>
    <dgm:cxn modelId="{37AE81AD-D68F-4F4D-8A49-67A4CCF85CAA}" type="presOf" srcId="{9EF3BE14-9C04-4A72-A4AE-DD9572919C1B}" destId="{1B35FB9F-39DC-43D3-B886-7C0D8938C5AE}" srcOrd="0" destOrd="0" presId="urn:microsoft.com/office/officeart/2005/8/layout/cycle1"/>
    <dgm:cxn modelId="{734572DE-2E49-4472-92E4-9C1DBD082347}" type="presOf" srcId="{D6ACE8FA-3DDC-496B-A579-5AD503AF7391}" destId="{8C7B7494-9F5A-40E6-9B18-67931BAA80CC}" srcOrd="0" destOrd="0" presId="urn:microsoft.com/office/officeart/2005/8/layout/cycle1"/>
    <dgm:cxn modelId="{C756FDDE-3CAE-44FB-8CD5-2BCA45676DDC}" srcId="{0B692E0A-AE1A-425E-9035-EFF7FE755A13}" destId="{9EF3BE14-9C04-4A72-A4AE-DD9572919C1B}" srcOrd="0" destOrd="0" parTransId="{310F4775-FEC4-4311-BF94-8DA5EA1A9570}" sibTransId="{3022B73E-C123-4F1F-A16F-814E18273F0B}"/>
    <dgm:cxn modelId="{2D64FF06-D280-4877-91E7-5A6A0A8B585F}" type="presParOf" srcId="{3A5766ED-1858-4E85-95AD-C6149842DE9B}" destId="{608132FA-0BDB-4061-BD69-53A61C43DB5D}" srcOrd="0" destOrd="0" presId="urn:microsoft.com/office/officeart/2005/8/layout/cycle1"/>
    <dgm:cxn modelId="{71F110E1-38B9-47E4-94E7-E6AA428A99A8}" type="presParOf" srcId="{3A5766ED-1858-4E85-95AD-C6149842DE9B}" destId="{1B35FB9F-39DC-43D3-B886-7C0D8938C5AE}" srcOrd="1" destOrd="0" presId="urn:microsoft.com/office/officeart/2005/8/layout/cycle1"/>
    <dgm:cxn modelId="{BC1386F1-893E-4A21-A071-4223404047BB}" type="presParOf" srcId="{3A5766ED-1858-4E85-95AD-C6149842DE9B}" destId="{24AD178E-2E21-43E0-ACC2-0B1F4D8DBDFB}" srcOrd="2" destOrd="0" presId="urn:microsoft.com/office/officeart/2005/8/layout/cycle1"/>
    <dgm:cxn modelId="{50034C66-5EBB-493F-9FF5-9B839708E73C}" type="presParOf" srcId="{3A5766ED-1858-4E85-95AD-C6149842DE9B}" destId="{45978240-66AC-4BC2-9FCF-CF57C42E80D5}" srcOrd="3" destOrd="0" presId="urn:microsoft.com/office/officeart/2005/8/layout/cycle1"/>
    <dgm:cxn modelId="{5D4BDAFC-04F5-4F05-9D4D-D432A975437F}" type="presParOf" srcId="{3A5766ED-1858-4E85-95AD-C6149842DE9B}" destId="{5653BB65-675E-43FC-A664-5677500A7678}" srcOrd="4" destOrd="0" presId="urn:microsoft.com/office/officeart/2005/8/layout/cycle1"/>
    <dgm:cxn modelId="{E676A689-780E-4CFE-AB08-6C3B5A7C1F0E}" type="presParOf" srcId="{3A5766ED-1858-4E85-95AD-C6149842DE9B}" destId="{2E39BA5E-F3D9-4E28-A42D-0AAD4FBE63E6}" srcOrd="5" destOrd="0" presId="urn:microsoft.com/office/officeart/2005/8/layout/cycle1"/>
    <dgm:cxn modelId="{F4AAA81A-9575-49E1-928E-5CDAE63EA3BA}" type="presParOf" srcId="{3A5766ED-1858-4E85-95AD-C6149842DE9B}" destId="{514D755B-38AE-40CD-BE79-5D0698C1C313}" srcOrd="6" destOrd="0" presId="urn:microsoft.com/office/officeart/2005/8/layout/cycle1"/>
    <dgm:cxn modelId="{6CB63BB8-1814-469C-AB11-8E9BFBED6928}" type="presParOf" srcId="{3A5766ED-1858-4E85-95AD-C6149842DE9B}" destId="{867B7C4B-D0B7-46E6-B48B-DA3BBCE19239}" srcOrd="7" destOrd="0" presId="urn:microsoft.com/office/officeart/2005/8/layout/cycle1"/>
    <dgm:cxn modelId="{A455A217-70AE-4D64-B805-DC663FFEE134}" type="presParOf" srcId="{3A5766ED-1858-4E85-95AD-C6149842DE9B}" destId="{8C7B7494-9F5A-40E6-9B18-67931BAA80C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43F76-6C4C-4F1B-9A75-141FDCE0138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5FC63-22B4-4249-A8DE-A4B2329ECB46}">
      <dgm:prSet phldrT="[Text]"/>
      <dgm:spPr/>
      <dgm:t>
        <a:bodyPr/>
        <a:lstStyle/>
        <a:p>
          <a:r>
            <a:rPr lang="en-US" dirty="0"/>
            <a:t>Executive Planning</a:t>
          </a:r>
        </a:p>
      </dgm:t>
    </dgm:pt>
    <dgm:pt modelId="{893715DD-418E-4931-A68B-AA2D6660932C}" type="parTrans" cxnId="{22924864-DE9E-401E-8100-0FAD664FA6B3}">
      <dgm:prSet/>
      <dgm:spPr/>
      <dgm:t>
        <a:bodyPr/>
        <a:lstStyle/>
        <a:p>
          <a:endParaRPr lang="en-US"/>
        </a:p>
      </dgm:t>
    </dgm:pt>
    <dgm:pt modelId="{6E791C8A-8008-4E46-8F47-F7C55F9E43F5}" type="sibTrans" cxnId="{22924864-DE9E-401E-8100-0FAD664FA6B3}">
      <dgm:prSet/>
      <dgm:spPr/>
      <dgm:t>
        <a:bodyPr/>
        <a:lstStyle/>
        <a:p>
          <a:endParaRPr lang="en-US"/>
        </a:p>
      </dgm:t>
    </dgm:pt>
    <dgm:pt modelId="{E34B5966-4FBF-4AFB-987B-B3897FB0B284}">
      <dgm:prSet phldrT="[Text]" custT="1"/>
      <dgm:spPr/>
      <dgm:t>
        <a:bodyPr/>
        <a:lstStyle/>
        <a:p>
          <a:r>
            <a:rPr lang="en-US" sz="2400" dirty="0"/>
            <a:t>Success</a:t>
          </a:r>
        </a:p>
      </dgm:t>
    </dgm:pt>
    <dgm:pt modelId="{DB1A64F3-6F56-4676-BE5A-07A1E538B0A0}" type="parTrans" cxnId="{D328B5DA-9004-4104-B14A-D2E90DB696CA}">
      <dgm:prSet/>
      <dgm:spPr/>
      <dgm:t>
        <a:bodyPr/>
        <a:lstStyle/>
        <a:p>
          <a:endParaRPr lang="en-US"/>
        </a:p>
      </dgm:t>
    </dgm:pt>
    <dgm:pt modelId="{415186E9-256B-4566-B02F-24C3E2E67BED}" type="sibTrans" cxnId="{D328B5DA-9004-4104-B14A-D2E90DB696CA}">
      <dgm:prSet/>
      <dgm:spPr/>
      <dgm:t>
        <a:bodyPr/>
        <a:lstStyle/>
        <a:p>
          <a:endParaRPr lang="en-US"/>
        </a:p>
      </dgm:t>
    </dgm:pt>
    <dgm:pt modelId="{63BD3DC8-980E-4ADC-A2FC-A882979108C9}">
      <dgm:prSet phldrT="[Text]" custT="1"/>
      <dgm:spPr/>
      <dgm:t>
        <a:bodyPr/>
        <a:lstStyle/>
        <a:p>
          <a:r>
            <a:rPr lang="en-US" sz="2400" dirty="0"/>
            <a:t>Routine</a:t>
          </a:r>
        </a:p>
      </dgm:t>
    </dgm:pt>
    <dgm:pt modelId="{67382020-BCE9-4A5A-B6EA-FB50D33147BC}" type="parTrans" cxnId="{179F4E0E-1D18-4A63-87A1-4159D8BCF0CD}">
      <dgm:prSet/>
      <dgm:spPr/>
      <dgm:t>
        <a:bodyPr/>
        <a:lstStyle/>
        <a:p>
          <a:endParaRPr lang="en-US"/>
        </a:p>
      </dgm:t>
    </dgm:pt>
    <dgm:pt modelId="{E5A00E74-B6C8-46D1-ACCD-3F6F2C72A713}" type="sibTrans" cxnId="{179F4E0E-1D18-4A63-87A1-4159D8BCF0CD}">
      <dgm:prSet/>
      <dgm:spPr/>
      <dgm:t>
        <a:bodyPr/>
        <a:lstStyle/>
        <a:p>
          <a:endParaRPr lang="en-US"/>
        </a:p>
      </dgm:t>
    </dgm:pt>
    <dgm:pt modelId="{718D4CFA-A099-4F3E-8A1D-A6D8937EBDBA}">
      <dgm:prSet phldrT="[Text]"/>
      <dgm:spPr/>
      <dgm:t>
        <a:bodyPr/>
        <a:lstStyle/>
        <a:p>
          <a:r>
            <a:rPr lang="en-US" dirty="0"/>
            <a:t>Reps</a:t>
          </a:r>
        </a:p>
      </dgm:t>
    </dgm:pt>
    <dgm:pt modelId="{55C2C6EA-1330-4113-B95A-E5659F4A3D18}" type="parTrans" cxnId="{495FF5B8-7F44-408A-A181-CB5C8FFF73F7}">
      <dgm:prSet/>
      <dgm:spPr/>
      <dgm:t>
        <a:bodyPr/>
        <a:lstStyle/>
        <a:p>
          <a:endParaRPr lang="en-US"/>
        </a:p>
      </dgm:t>
    </dgm:pt>
    <dgm:pt modelId="{229907C4-FFB7-47C8-83EF-30FE35A08F00}" type="sibTrans" cxnId="{495FF5B8-7F44-408A-A181-CB5C8FFF73F7}">
      <dgm:prSet/>
      <dgm:spPr/>
      <dgm:t>
        <a:bodyPr/>
        <a:lstStyle/>
        <a:p>
          <a:endParaRPr lang="en-US"/>
        </a:p>
      </dgm:t>
    </dgm:pt>
    <dgm:pt modelId="{57A22052-54B2-4B30-B8CA-9A687459F8C4}">
      <dgm:prSet phldrT="[Text]" custT="1"/>
      <dgm:spPr/>
      <dgm:t>
        <a:bodyPr/>
        <a:lstStyle/>
        <a:p>
          <a:r>
            <a:rPr lang="en-US" sz="2400" dirty="0"/>
            <a:t>Plan</a:t>
          </a:r>
        </a:p>
      </dgm:t>
    </dgm:pt>
    <dgm:pt modelId="{8A08B393-8ADF-475B-A94E-6447106B0A9E}" type="parTrans" cxnId="{41716C4B-0D7F-4525-8A29-1E2BF29E7AED}">
      <dgm:prSet/>
      <dgm:spPr/>
      <dgm:t>
        <a:bodyPr/>
        <a:lstStyle/>
        <a:p>
          <a:endParaRPr lang="en-US"/>
        </a:p>
      </dgm:t>
    </dgm:pt>
    <dgm:pt modelId="{85E761F2-9249-4B49-AE94-0DF9B544CA1F}" type="sibTrans" cxnId="{41716C4B-0D7F-4525-8A29-1E2BF29E7AED}">
      <dgm:prSet/>
      <dgm:spPr/>
      <dgm:t>
        <a:bodyPr/>
        <a:lstStyle/>
        <a:p>
          <a:endParaRPr lang="en-US"/>
        </a:p>
      </dgm:t>
    </dgm:pt>
    <dgm:pt modelId="{F3188264-A8B3-46AA-BC3D-41101BC80807}">
      <dgm:prSet phldrT="[Text]" custT="1"/>
      <dgm:spPr/>
      <dgm:t>
        <a:bodyPr/>
        <a:lstStyle/>
        <a:p>
          <a:r>
            <a:rPr lang="en-US" sz="2400" dirty="0"/>
            <a:t>Problem</a:t>
          </a:r>
        </a:p>
      </dgm:t>
    </dgm:pt>
    <dgm:pt modelId="{EA95F07C-2EED-4F49-834F-D179839EC5CB}" type="parTrans" cxnId="{95FF63E5-DEC7-418B-AEAB-4B1C7BC8C8EB}">
      <dgm:prSet/>
      <dgm:spPr/>
      <dgm:t>
        <a:bodyPr/>
        <a:lstStyle/>
        <a:p>
          <a:endParaRPr lang="en-US"/>
        </a:p>
      </dgm:t>
    </dgm:pt>
    <dgm:pt modelId="{1908FFCD-2A8A-42C3-AD9C-9C8A1274494D}" type="sibTrans" cxnId="{95FF63E5-DEC7-418B-AEAB-4B1C7BC8C8EB}">
      <dgm:prSet/>
      <dgm:spPr/>
      <dgm:t>
        <a:bodyPr/>
        <a:lstStyle/>
        <a:p>
          <a:endParaRPr lang="en-US"/>
        </a:p>
      </dgm:t>
    </dgm:pt>
    <dgm:pt modelId="{567D08BB-91C8-4630-A3C7-D85F3AEF5AB4}">
      <dgm:prSet phldrT="[Text]"/>
      <dgm:spPr/>
      <dgm:t>
        <a:bodyPr/>
        <a:lstStyle/>
        <a:p>
          <a:r>
            <a:rPr lang="en-US" dirty="0"/>
            <a:t>Backlog</a:t>
          </a:r>
        </a:p>
      </dgm:t>
    </dgm:pt>
    <dgm:pt modelId="{E9CFBAD5-F030-43F2-A1E5-657B6DEC651F}" type="sibTrans" cxnId="{98AA74E9-BE37-45C9-8CFF-4960BE3CA13D}">
      <dgm:prSet/>
      <dgm:spPr/>
      <dgm:t>
        <a:bodyPr/>
        <a:lstStyle/>
        <a:p>
          <a:endParaRPr lang="en-US"/>
        </a:p>
      </dgm:t>
    </dgm:pt>
    <dgm:pt modelId="{7D7E70DD-2093-4ACF-A688-55ED5FDCE1DD}" type="parTrans" cxnId="{98AA74E9-BE37-45C9-8CFF-4960BE3CA13D}">
      <dgm:prSet/>
      <dgm:spPr/>
      <dgm:t>
        <a:bodyPr/>
        <a:lstStyle/>
        <a:p>
          <a:endParaRPr lang="en-US"/>
        </a:p>
      </dgm:t>
    </dgm:pt>
    <dgm:pt modelId="{9A86CB6E-07E6-4C57-8EC5-1AF702ACBD47}">
      <dgm:prSet phldrT="[Text]" custT="1"/>
      <dgm:spPr/>
      <dgm:t>
        <a:bodyPr/>
        <a:lstStyle/>
        <a:p>
          <a:r>
            <a:rPr lang="en-US" sz="2400" dirty="0"/>
            <a:t>Priority</a:t>
          </a:r>
        </a:p>
      </dgm:t>
    </dgm:pt>
    <dgm:pt modelId="{EE6C013C-433F-43B7-B07D-34AB2902DFF3}" type="parTrans" cxnId="{15DD2FF7-2791-4BF0-9982-96717406B0D4}">
      <dgm:prSet/>
      <dgm:spPr/>
      <dgm:t>
        <a:bodyPr/>
        <a:lstStyle/>
        <a:p>
          <a:endParaRPr lang="en-US"/>
        </a:p>
      </dgm:t>
    </dgm:pt>
    <dgm:pt modelId="{6714EFD0-CB78-40A1-8080-21F823540583}" type="sibTrans" cxnId="{15DD2FF7-2791-4BF0-9982-96717406B0D4}">
      <dgm:prSet/>
      <dgm:spPr/>
      <dgm:t>
        <a:bodyPr/>
        <a:lstStyle/>
        <a:p>
          <a:endParaRPr lang="en-US"/>
        </a:p>
      </dgm:t>
    </dgm:pt>
    <dgm:pt modelId="{88519D92-3033-4B2A-8DA5-00ACEF0FF2D3}">
      <dgm:prSet phldrT="[Text]" custT="1"/>
      <dgm:spPr/>
      <dgm:t>
        <a:bodyPr/>
        <a:lstStyle/>
        <a:p>
          <a:r>
            <a:rPr lang="en-US" sz="2400" dirty="0"/>
            <a:t>Team/Tools</a:t>
          </a:r>
        </a:p>
      </dgm:t>
    </dgm:pt>
    <dgm:pt modelId="{8FAC86E7-A0F7-4381-B3D6-413643D4C0A5}" type="parTrans" cxnId="{6A10CCAC-A85A-411E-8D8D-AF82DDA46BBA}">
      <dgm:prSet/>
      <dgm:spPr/>
      <dgm:t>
        <a:bodyPr/>
        <a:lstStyle/>
        <a:p>
          <a:endParaRPr lang="en-US"/>
        </a:p>
      </dgm:t>
    </dgm:pt>
    <dgm:pt modelId="{AA15BE9C-FA5C-48F2-9A91-8337D8FC33C3}" type="sibTrans" cxnId="{6A10CCAC-A85A-411E-8D8D-AF82DDA46BBA}">
      <dgm:prSet/>
      <dgm:spPr/>
      <dgm:t>
        <a:bodyPr/>
        <a:lstStyle/>
        <a:p>
          <a:endParaRPr lang="en-US"/>
        </a:p>
      </dgm:t>
    </dgm:pt>
    <dgm:pt modelId="{DE9A21A3-CC42-4669-84A7-0C76A4884700}">
      <dgm:prSet phldrT="[Text]" custT="1"/>
      <dgm:spPr/>
      <dgm:t>
        <a:bodyPr/>
        <a:lstStyle/>
        <a:p>
          <a:r>
            <a:rPr lang="en-US" sz="2400" dirty="0"/>
            <a:t>Interval</a:t>
          </a:r>
        </a:p>
      </dgm:t>
    </dgm:pt>
    <dgm:pt modelId="{8C7C59D7-52AB-4186-BC3B-E4257AEC8F05}" type="parTrans" cxnId="{B34C097F-620D-4040-B947-49B7FCD4C52C}">
      <dgm:prSet/>
      <dgm:spPr/>
      <dgm:t>
        <a:bodyPr/>
        <a:lstStyle/>
        <a:p>
          <a:endParaRPr lang="en-US"/>
        </a:p>
      </dgm:t>
    </dgm:pt>
    <dgm:pt modelId="{780BFB2C-2F43-4613-A2FE-FDF9F6853AA8}" type="sibTrans" cxnId="{B34C097F-620D-4040-B947-49B7FCD4C52C}">
      <dgm:prSet/>
      <dgm:spPr/>
      <dgm:t>
        <a:bodyPr/>
        <a:lstStyle/>
        <a:p>
          <a:endParaRPr lang="en-US"/>
        </a:p>
      </dgm:t>
    </dgm:pt>
    <dgm:pt modelId="{A7ED2CD1-44BC-4AEA-B633-81CE4178AC2B}">
      <dgm:prSet phldrT="[Text]"/>
      <dgm:spPr/>
      <dgm:t>
        <a:bodyPr/>
        <a:lstStyle/>
        <a:p>
          <a:r>
            <a:rPr lang="en-US" dirty="0"/>
            <a:t>Sprints</a:t>
          </a:r>
        </a:p>
      </dgm:t>
    </dgm:pt>
    <dgm:pt modelId="{23B24A1E-D9F5-421C-9A54-5E6B64A8B02E}" type="sibTrans" cxnId="{3A45BF90-D1A1-4B7A-99E2-B0585A0BBD24}">
      <dgm:prSet/>
      <dgm:spPr/>
      <dgm:t>
        <a:bodyPr/>
        <a:lstStyle/>
        <a:p>
          <a:endParaRPr lang="en-US"/>
        </a:p>
      </dgm:t>
    </dgm:pt>
    <dgm:pt modelId="{CAFDCD22-B86C-4788-AFA2-2F100EFF588A}" type="parTrans" cxnId="{3A45BF90-D1A1-4B7A-99E2-B0585A0BBD24}">
      <dgm:prSet/>
      <dgm:spPr/>
      <dgm:t>
        <a:bodyPr/>
        <a:lstStyle/>
        <a:p>
          <a:endParaRPr lang="en-US"/>
        </a:p>
      </dgm:t>
    </dgm:pt>
    <dgm:pt modelId="{2FB5278C-A380-4CB9-9CD6-AF8DC68BB652}">
      <dgm:prSet phldrT="[Text]"/>
      <dgm:spPr/>
      <dgm:t>
        <a:bodyPr/>
        <a:lstStyle/>
        <a:p>
          <a:r>
            <a:rPr lang="en-US" dirty="0"/>
            <a:t>Feedback</a:t>
          </a:r>
        </a:p>
      </dgm:t>
    </dgm:pt>
    <dgm:pt modelId="{9D3506AD-8774-4F2A-9B8F-EB0F5CA0D7B1}" type="parTrans" cxnId="{11EEDC34-143F-4EF1-9A60-835D80519259}">
      <dgm:prSet/>
      <dgm:spPr/>
      <dgm:t>
        <a:bodyPr/>
        <a:lstStyle/>
        <a:p>
          <a:endParaRPr lang="en-US"/>
        </a:p>
      </dgm:t>
    </dgm:pt>
    <dgm:pt modelId="{7CB8436D-D922-463C-9B08-21F6E631F919}" type="sibTrans" cxnId="{11EEDC34-143F-4EF1-9A60-835D80519259}">
      <dgm:prSet/>
      <dgm:spPr/>
      <dgm:t>
        <a:bodyPr/>
        <a:lstStyle/>
        <a:p>
          <a:endParaRPr lang="en-US"/>
        </a:p>
      </dgm:t>
    </dgm:pt>
    <dgm:pt modelId="{BC1627A3-2312-4ED8-A0F6-F395054D9D2F}">
      <dgm:prSet phldrT="[Text]"/>
      <dgm:spPr/>
      <dgm:t>
        <a:bodyPr/>
        <a:lstStyle/>
        <a:p>
          <a:r>
            <a:rPr lang="en-US" dirty="0"/>
            <a:t>Finish</a:t>
          </a:r>
        </a:p>
      </dgm:t>
    </dgm:pt>
    <dgm:pt modelId="{8C562CBC-46C2-43AC-97E7-DC42F5E8B1B9}" type="parTrans" cxnId="{92A51538-DE00-459B-A3CC-525E37404B4D}">
      <dgm:prSet/>
      <dgm:spPr/>
      <dgm:t>
        <a:bodyPr/>
        <a:lstStyle/>
        <a:p>
          <a:endParaRPr lang="en-US"/>
        </a:p>
      </dgm:t>
    </dgm:pt>
    <dgm:pt modelId="{58456725-192E-4AAA-9556-EB8E4C1FC55C}" type="sibTrans" cxnId="{92A51538-DE00-459B-A3CC-525E37404B4D}">
      <dgm:prSet/>
      <dgm:spPr/>
      <dgm:t>
        <a:bodyPr/>
        <a:lstStyle/>
        <a:p>
          <a:endParaRPr lang="en-US"/>
        </a:p>
      </dgm:t>
    </dgm:pt>
    <dgm:pt modelId="{80E911A0-9D9D-43F3-BB6E-EA0B4CA7666B}">
      <dgm:prSet phldrT="[Text]"/>
      <dgm:spPr/>
      <dgm:t>
        <a:bodyPr/>
        <a:lstStyle/>
        <a:p>
          <a:r>
            <a:rPr lang="en-US" dirty="0"/>
            <a:t>Measure </a:t>
          </a:r>
        </a:p>
      </dgm:t>
    </dgm:pt>
    <dgm:pt modelId="{E0A7BCF8-3883-4484-A41E-A5381C5592BF}" type="parTrans" cxnId="{4DD8BE34-BA6D-419E-B5C2-05AC6838B0B8}">
      <dgm:prSet/>
      <dgm:spPr/>
      <dgm:t>
        <a:bodyPr/>
        <a:lstStyle/>
        <a:p>
          <a:endParaRPr lang="en-US"/>
        </a:p>
      </dgm:t>
    </dgm:pt>
    <dgm:pt modelId="{6B6C30D7-309A-498C-9458-909E65FD424C}" type="sibTrans" cxnId="{4DD8BE34-BA6D-419E-B5C2-05AC6838B0B8}">
      <dgm:prSet/>
      <dgm:spPr/>
      <dgm:t>
        <a:bodyPr/>
        <a:lstStyle/>
        <a:p>
          <a:endParaRPr lang="en-US"/>
        </a:p>
      </dgm:t>
    </dgm:pt>
    <dgm:pt modelId="{9182CAF4-3015-4C90-98EA-FC7455DA64D4}">
      <dgm:prSet phldrT="[Text]" custT="1"/>
      <dgm:spPr/>
      <dgm:t>
        <a:bodyPr/>
        <a:lstStyle/>
        <a:p>
          <a:r>
            <a:rPr lang="en-US" sz="2400" dirty="0"/>
            <a:t>Priority</a:t>
          </a:r>
          <a:endParaRPr lang="en-US" sz="1900" dirty="0"/>
        </a:p>
      </dgm:t>
    </dgm:pt>
    <dgm:pt modelId="{2E92E334-B2A0-4CAA-9972-1358DFBBC8DD}" type="parTrans" cxnId="{303B36D9-3DEF-40F1-861D-CF169143FC4A}">
      <dgm:prSet/>
      <dgm:spPr/>
      <dgm:t>
        <a:bodyPr/>
        <a:lstStyle/>
        <a:p>
          <a:endParaRPr lang="en-US"/>
        </a:p>
      </dgm:t>
    </dgm:pt>
    <dgm:pt modelId="{F27E9AF8-27AA-4E33-99B2-60B75ABCCB39}" type="sibTrans" cxnId="{303B36D9-3DEF-40F1-861D-CF169143FC4A}">
      <dgm:prSet/>
      <dgm:spPr/>
      <dgm:t>
        <a:bodyPr/>
        <a:lstStyle/>
        <a:p>
          <a:endParaRPr lang="en-US"/>
        </a:p>
      </dgm:t>
    </dgm:pt>
    <dgm:pt modelId="{DB576AE4-5CC4-4A1C-8D82-B2ABDB2C374E}" type="pres">
      <dgm:prSet presAssocID="{B9E43F76-6C4C-4F1B-9A75-141FDCE0138B}" presName="Name0" presStyleCnt="0">
        <dgm:presLayoutVars>
          <dgm:dir/>
          <dgm:animLvl val="lvl"/>
          <dgm:resizeHandles val="exact"/>
        </dgm:presLayoutVars>
      </dgm:prSet>
      <dgm:spPr/>
    </dgm:pt>
    <dgm:pt modelId="{1C8BF050-3AE0-49B0-945B-350D0FC641F3}" type="pres">
      <dgm:prSet presAssocID="{B9E43F76-6C4C-4F1B-9A75-141FDCE0138B}" presName="tSp" presStyleCnt="0"/>
      <dgm:spPr/>
    </dgm:pt>
    <dgm:pt modelId="{09CC042A-2A4F-421D-BCF8-91AD84143C23}" type="pres">
      <dgm:prSet presAssocID="{B9E43F76-6C4C-4F1B-9A75-141FDCE0138B}" presName="bSp" presStyleCnt="0"/>
      <dgm:spPr/>
    </dgm:pt>
    <dgm:pt modelId="{61CAAA3D-82E5-46A0-B56D-FDEFCF41F7E5}" type="pres">
      <dgm:prSet presAssocID="{B9E43F76-6C4C-4F1B-9A75-141FDCE0138B}" presName="process" presStyleCnt="0"/>
      <dgm:spPr/>
    </dgm:pt>
    <dgm:pt modelId="{90E0D7BA-CD62-495D-9519-9105E8B9FDAE}" type="pres">
      <dgm:prSet presAssocID="{0875FC63-22B4-4249-A8DE-A4B2329ECB46}" presName="composite1" presStyleCnt="0"/>
      <dgm:spPr/>
    </dgm:pt>
    <dgm:pt modelId="{5FFABBD1-9F3C-4413-BAF3-619BD4B13540}" type="pres">
      <dgm:prSet presAssocID="{0875FC63-22B4-4249-A8DE-A4B2329ECB46}" presName="dummyNode1" presStyleLbl="node1" presStyleIdx="0" presStyleCnt="3"/>
      <dgm:spPr/>
    </dgm:pt>
    <dgm:pt modelId="{960445CE-86F1-42AC-8ADE-58E26FB5864D}" type="pres">
      <dgm:prSet presAssocID="{0875FC63-22B4-4249-A8DE-A4B2329ECB46}" presName="childNode1" presStyleLbl="bgAcc1" presStyleIdx="0" presStyleCnt="3">
        <dgm:presLayoutVars>
          <dgm:bulletEnabled val="1"/>
        </dgm:presLayoutVars>
      </dgm:prSet>
      <dgm:spPr/>
    </dgm:pt>
    <dgm:pt modelId="{F7C07B43-273C-4100-97A2-C26DD546EAF1}" type="pres">
      <dgm:prSet presAssocID="{0875FC63-22B4-4249-A8DE-A4B2329ECB46}" presName="childNode1tx" presStyleLbl="bgAcc1" presStyleIdx="0" presStyleCnt="3">
        <dgm:presLayoutVars>
          <dgm:bulletEnabled val="1"/>
        </dgm:presLayoutVars>
      </dgm:prSet>
      <dgm:spPr/>
    </dgm:pt>
    <dgm:pt modelId="{E187CAA3-75B4-4F6A-B361-76E275C58BAF}" type="pres">
      <dgm:prSet presAssocID="{0875FC63-22B4-4249-A8DE-A4B2329ECB4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D22FFC3-821A-4ACE-8050-74541AEA37AC}" type="pres">
      <dgm:prSet presAssocID="{0875FC63-22B4-4249-A8DE-A4B2329ECB46}" presName="connSite1" presStyleCnt="0"/>
      <dgm:spPr/>
    </dgm:pt>
    <dgm:pt modelId="{0388B818-7EA3-4E40-959C-66D6AFCAE799}" type="pres">
      <dgm:prSet presAssocID="{6E791C8A-8008-4E46-8F47-F7C55F9E43F5}" presName="Name9" presStyleLbl="sibTrans2D1" presStyleIdx="0" presStyleCnt="2"/>
      <dgm:spPr/>
    </dgm:pt>
    <dgm:pt modelId="{57109176-E08D-4881-8558-8174124BCD82}" type="pres">
      <dgm:prSet presAssocID="{567D08BB-91C8-4630-A3C7-D85F3AEF5AB4}" presName="composite2" presStyleCnt="0"/>
      <dgm:spPr/>
    </dgm:pt>
    <dgm:pt modelId="{80264728-A316-48B0-AB2F-6F0A55E1E08E}" type="pres">
      <dgm:prSet presAssocID="{567D08BB-91C8-4630-A3C7-D85F3AEF5AB4}" presName="dummyNode2" presStyleLbl="node1" presStyleIdx="0" presStyleCnt="3"/>
      <dgm:spPr/>
    </dgm:pt>
    <dgm:pt modelId="{E1BE890C-5B3F-49A0-A2A2-A94F3A72B003}" type="pres">
      <dgm:prSet presAssocID="{567D08BB-91C8-4630-A3C7-D85F3AEF5AB4}" presName="childNode2" presStyleLbl="bgAcc1" presStyleIdx="1" presStyleCnt="3">
        <dgm:presLayoutVars>
          <dgm:bulletEnabled val="1"/>
        </dgm:presLayoutVars>
      </dgm:prSet>
      <dgm:spPr/>
    </dgm:pt>
    <dgm:pt modelId="{DFADDF45-0803-4C83-AC1E-23526E8F82F2}" type="pres">
      <dgm:prSet presAssocID="{567D08BB-91C8-4630-A3C7-D85F3AEF5AB4}" presName="childNode2tx" presStyleLbl="bgAcc1" presStyleIdx="1" presStyleCnt="3">
        <dgm:presLayoutVars>
          <dgm:bulletEnabled val="1"/>
        </dgm:presLayoutVars>
      </dgm:prSet>
      <dgm:spPr/>
    </dgm:pt>
    <dgm:pt modelId="{71E8A72E-0994-4A57-9C2A-2660874A0E27}" type="pres">
      <dgm:prSet presAssocID="{567D08BB-91C8-4630-A3C7-D85F3AEF5AB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6BEC406-16DC-4D06-BAB5-B0E3406A6066}" type="pres">
      <dgm:prSet presAssocID="{567D08BB-91C8-4630-A3C7-D85F3AEF5AB4}" presName="connSite2" presStyleCnt="0"/>
      <dgm:spPr/>
    </dgm:pt>
    <dgm:pt modelId="{8F87169A-F63B-4679-BE08-9A8FB61C0BB2}" type="pres">
      <dgm:prSet presAssocID="{E9CFBAD5-F030-43F2-A1E5-657B6DEC651F}" presName="Name18" presStyleLbl="sibTrans2D1" presStyleIdx="1" presStyleCnt="2"/>
      <dgm:spPr/>
    </dgm:pt>
    <dgm:pt modelId="{B1307DCA-7361-44C9-A070-C64707F956F6}" type="pres">
      <dgm:prSet presAssocID="{A7ED2CD1-44BC-4AEA-B633-81CE4178AC2B}" presName="composite1" presStyleCnt="0"/>
      <dgm:spPr/>
    </dgm:pt>
    <dgm:pt modelId="{663C56F9-3A0C-4977-B97E-B28704E830A8}" type="pres">
      <dgm:prSet presAssocID="{A7ED2CD1-44BC-4AEA-B633-81CE4178AC2B}" presName="dummyNode1" presStyleLbl="node1" presStyleIdx="1" presStyleCnt="3"/>
      <dgm:spPr/>
    </dgm:pt>
    <dgm:pt modelId="{9C64451B-050F-428E-B04F-A545B4655F95}" type="pres">
      <dgm:prSet presAssocID="{A7ED2CD1-44BC-4AEA-B633-81CE4178AC2B}" presName="childNode1" presStyleLbl="bgAcc1" presStyleIdx="2" presStyleCnt="3">
        <dgm:presLayoutVars>
          <dgm:bulletEnabled val="1"/>
        </dgm:presLayoutVars>
      </dgm:prSet>
      <dgm:spPr/>
    </dgm:pt>
    <dgm:pt modelId="{4BDE5331-2744-4F71-B6FF-67E119B5A4A2}" type="pres">
      <dgm:prSet presAssocID="{A7ED2CD1-44BC-4AEA-B633-81CE4178AC2B}" presName="childNode1tx" presStyleLbl="bgAcc1" presStyleIdx="2" presStyleCnt="3">
        <dgm:presLayoutVars>
          <dgm:bulletEnabled val="1"/>
        </dgm:presLayoutVars>
      </dgm:prSet>
      <dgm:spPr/>
    </dgm:pt>
    <dgm:pt modelId="{9408E31A-5206-4C43-B8DF-C2763B42622E}" type="pres">
      <dgm:prSet presAssocID="{A7ED2CD1-44BC-4AEA-B633-81CE4178AC2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A33BCC4-7D9B-4CC2-8CD4-4D2766A8387F}" type="pres">
      <dgm:prSet presAssocID="{A7ED2CD1-44BC-4AEA-B633-81CE4178AC2B}" presName="connSite1" presStyleCnt="0"/>
      <dgm:spPr/>
    </dgm:pt>
  </dgm:ptLst>
  <dgm:cxnLst>
    <dgm:cxn modelId="{F29B5C0C-69E6-48D3-8F26-B8D41AD52FCD}" type="presOf" srcId="{BC1627A3-2312-4ED8-A0F6-F395054D9D2F}" destId="{9C64451B-050F-428E-B04F-A545B4655F95}" srcOrd="0" destOrd="2" presId="urn:microsoft.com/office/officeart/2005/8/layout/hProcess4"/>
    <dgm:cxn modelId="{179F4E0E-1D18-4A63-87A1-4159D8BCF0CD}" srcId="{567D08BB-91C8-4630-A3C7-D85F3AEF5AB4}" destId="{63BD3DC8-980E-4ADC-A2FC-A882979108C9}" srcOrd="0" destOrd="0" parTransId="{67382020-BCE9-4A5A-B6EA-FB50D33147BC}" sibTransId="{E5A00E74-B6C8-46D1-ACCD-3F6F2C72A713}"/>
    <dgm:cxn modelId="{7E6DFC0F-5867-4627-B14F-B79B2AFBD167}" type="presOf" srcId="{9A86CB6E-07E6-4C57-8EC5-1AF702ACBD47}" destId="{DFADDF45-0803-4C83-AC1E-23526E8F82F2}" srcOrd="1" destOrd="1" presId="urn:microsoft.com/office/officeart/2005/8/layout/hProcess4"/>
    <dgm:cxn modelId="{5F81061D-46B4-4107-8A21-5C1A02C61547}" type="presOf" srcId="{88519D92-3033-4B2A-8DA5-00ACEF0FF2D3}" destId="{E1BE890C-5B3F-49A0-A2A2-A94F3A72B003}" srcOrd="0" destOrd="2" presId="urn:microsoft.com/office/officeart/2005/8/layout/hProcess4"/>
    <dgm:cxn modelId="{C500E227-7005-46CF-9A1B-A7E44AEDCA46}" type="presOf" srcId="{80E911A0-9D9D-43F3-BB6E-EA0B4CA7666B}" destId="{9C64451B-050F-428E-B04F-A545B4655F95}" srcOrd="0" destOrd="3" presId="urn:microsoft.com/office/officeart/2005/8/layout/hProcess4"/>
    <dgm:cxn modelId="{4DD8BE34-BA6D-419E-B5C2-05AC6838B0B8}" srcId="{A7ED2CD1-44BC-4AEA-B633-81CE4178AC2B}" destId="{80E911A0-9D9D-43F3-BB6E-EA0B4CA7666B}" srcOrd="3" destOrd="0" parTransId="{E0A7BCF8-3883-4484-A41E-A5381C5592BF}" sibTransId="{6B6C30D7-309A-498C-9458-909E65FD424C}"/>
    <dgm:cxn modelId="{11EEDC34-143F-4EF1-9A60-835D80519259}" srcId="{A7ED2CD1-44BC-4AEA-B633-81CE4178AC2B}" destId="{2FB5278C-A380-4CB9-9CD6-AF8DC68BB652}" srcOrd="1" destOrd="0" parTransId="{9D3506AD-8774-4F2A-9B8F-EB0F5CA0D7B1}" sibTransId="{7CB8436D-D922-463C-9B08-21F6E631F919}"/>
    <dgm:cxn modelId="{92A51538-DE00-459B-A3CC-525E37404B4D}" srcId="{A7ED2CD1-44BC-4AEA-B633-81CE4178AC2B}" destId="{BC1627A3-2312-4ED8-A0F6-F395054D9D2F}" srcOrd="2" destOrd="0" parTransId="{8C562CBC-46C2-43AC-97E7-DC42F5E8B1B9}" sibTransId="{58456725-192E-4AAA-9556-EB8E4C1FC55C}"/>
    <dgm:cxn modelId="{2AE1A939-D130-4F3C-99FA-989F46683E0E}" type="presOf" srcId="{718D4CFA-A099-4F3E-8A1D-A6D8937EBDBA}" destId="{9C64451B-050F-428E-B04F-A545B4655F95}" srcOrd="0" destOrd="0" presId="urn:microsoft.com/office/officeart/2005/8/layout/hProcess4"/>
    <dgm:cxn modelId="{91CC773A-5089-44FD-9A17-299F3204BA9F}" type="presOf" srcId="{B9E43F76-6C4C-4F1B-9A75-141FDCE0138B}" destId="{DB576AE4-5CC4-4A1C-8D82-B2ABDB2C374E}" srcOrd="0" destOrd="0" presId="urn:microsoft.com/office/officeart/2005/8/layout/hProcess4"/>
    <dgm:cxn modelId="{276F923A-042E-4FD6-8859-37D38B21584D}" type="presOf" srcId="{567D08BB-91C8-4630-A3C7-D85F3AEF5AB4}" destId="{71E8A72E-0994-4A57-9C2A-2660874A0E27}" srcOrd="0" destOrd="0" presId="urn:microsoft.com/office/officeart/2005/8/layout/hProcess4"/>
    <dgm:cxn modelId="{8EF5925D-B0CF-40B5-88B2-918613A69F8D}" type="presOf" srcId="{F3188264-A8B3-46AA-BC3D-41101BC80807}" destId="{960445CE-86F1-42AC-8ADE-58E26FB5864D}" srcOrd="0" destOrd="0" presId="urn:microsoft.com/office/officeart/2005/8/layout/hProcess4"/>
    <dgm:cxn modelId="{F930575F-ECFE-4F53-A1B6-A4F7A5ABB407}" type="presOf" srcId="{6E791C8A-8008-4E46-8F47-F7C55F9E43F5}" destId="{0388B818-7EA3-4E40-959C-66D6AFCAE799}" srcOrd="0" destOrd="0" presId="urn:microsoft.com/office/officeart/2005/8/layout/hProcess4"/>
    <dgm:cxn modelId="{CD677261-05B9-440B-A545-CDAC6A683295}" type="presOf" srcId="{2FB5278C-A380-4CB9-9CD6-AF8DC68BB652}" destId="{4BDE5331-2744-4F71-B6FF-67E119B5A4A2}" srcOrd="1" destOrd="1" presId="urn:microsoft.com/office/officeart/2005/8/layout/hProcess4"/>
    <dgm:cxn modelId="{B1F91463-067D-4692-835E-F79C62AEA02F}" type="presOf" srcId="{63BD3DC8-980E-4ADC-A2FC-A882979108C9}" destId="{DFADDF45-0803-4C83-AC1E-23526E8F82F2}" srcOrd="1" destOrd="0" presId="urn:microsoft.com/office/officeart/2005/8/layout/hProcess4"/>
    <dgm:cxn modelId="{22924864-DE9E-401E-8100-0FAD664FA6B3}" srcId="{B9E43F76-6C4C-4F1B-9A75-141FDCE0138B}" destId="{0875FC63-22B4-4249-A8DE-A4B2329ECB46}" srcOrd="0" destOrd="0" parTransId="{893715DD-418E-4931-A68B-AA2D6660932C}" sibTransId="{6E791C8A-8008-4E46-8F47-F7C55F9E43F5}"/>
    <dgm:cxn modelId="{74B13A47-4AE7-4BD9-920B-046A5DA9278E}" type="presOf" srcId="{BC1627A3-2312-4ED8-A0F6-F395054D9D2F}" destId="{4BDE5331-2744-4F71-B6FF-67E119B5A4A2}" srcOrd="1" destOrd="2" presId="urn:microsoft.com/office/officeart/2005/8/layout/hProcess4"/>
    <dgm:cxn modelId="{41716C4B-0D7F-4525-8A29-1E2BF29E7AED}" srcId="{0875FC63-22B4-4249-A8DE-A4B2329ECB46}" destId="{57A22052-54B2-4B30-B8CA-9A687459F8C4}" srcOrd="2" destOrd="0" parTransId="{8A08B393-8ADF-475B-A94E-6447106B0A9E}" sibTransId="{85E761F2-9249-4B49-AE94-0DF9B544CA1F}"/>
    <dgm:cxn modelId="{82C0B26E-CD9C-4D72-81AD-60BFBE96B2B3}" type="presOf" srcId="{63BD3DC8-980E-4ADC-A2FC-A882979108C9}" destId="{E1BE890C-5B3F-49A0-A2A2-A94F3A72B003}" srcOrd="0" destOrd="0" presId="urn:microsoft.com/office/officeart/2005/8/layout/hProcess4"/>
    <dgm:cxn modelId="{41097370-0B89-4290-B8C7-3E422525EABE}" type="presOf" srcId="{DE9A21A3-CC42-4669-84A7-0C76A4884700}" destId="{DFADDF45-0803-4C83-AC1E-23526E8F82F2}" srcOrd="1" destOrd="3" presId="urn:microsoft.com/office/officeart/2005/8/layout/hProcess4"/>
    <dgm:cxn modelId="{DEE52074-04B5-45C3-B118-81125B3C6755}" type="presOf" srcId="{E9CFBAD5-F030-43F2-A1E5-657B6DEC651F}" destId="{8F87169A-F63B-4679-BE08-9A8FB61C0BB2}" srcOrd="0" destOrd="0" presId="urn:microsoft.com/office/officeart/2005/8/layout/hProcess4"/>
    <dgm:cxn modelId="{57961E77-6074-4A31-B832-F623BA21C377}" type="presOf" srcId="{9182CAF4-3015-4C90-98EA-FC7455DA64D4}" destId="{F7C07B43-273C-4100-97A2-C26DD546EAF1}" srcOrd="1" destOrd="3" presId="urn:microsoft.com/office/officeart/2005/8/layout/hProcess4"/>
    <dgm:cxn modelId="{D9A21B79-ED43-4D51-A9F6-0BA6567577DF}" type="presOf" srcId="{57A22052-54B2-4B30-B8CA-9A687459F8C4}" destId="{960445CE-86F1-42AC-8ADE-58E26FB5864D}" srcOrd="0" destOrd="2" presId="urn:microsoft.com/office/officeart/2005/8/layout/hProcess4"/>
    <dgm:cxn modelId="{7B458379-22D7-4B82-806B-450626B45013}" type="presOf" srcId="{2FB5278C-A380-4CB9-9CD6-AF8DC68BB652}" destId="{9C64451B-050F-428E-B04F-A545B4655F95}" srcOrd="0" destOrd="1" presId="urn:microsoft.com/office/officeart/2005/8/layout/hProcess4"/>
    <dgm:cxn modelId="{B34C097F-620D-4040-B947-49B7FCD4C52C}" srcId="{567D08BB-91C8-4630-A3C7-D85F3AEF5AB4}" destId="{DE9A21A3-CC42-4669-84A7-0C76A4884700}" srcOrd="3" destOrd="0" parTransId="{8C7C59D7-52AB-4186-BC3B-E4257AEC8F05}" sibTransId="{780BFB2C-2F43-4613-A2FE-FDF9F6853AA8}"/>
    <dgm:cxn modelId="{1C596A85-2488-413D-BE48-091EFBB0CA59}" type="presOf" srcId="{718D4CFA-A099-4F3E-8A1D-A6D8937EBDBA}" destId="{4BDE5331-2744-4F71-B6FF-67E119B5A4A2}" srcOrd="1" destOrd="0" presId="urn:microsoft.com/office/officeart/2005/8/layout/hProcess4"/>
    <dgm:cxn modelId="{6D2A458A-E0B3-4E4B-8E1C-EA1B3605FC00}" type="presOf" srcId="{E34B5966-4FBF-4AFB-987B-B3897FB0B284}" destId="{F7C07B43-273C-4100-97A2-C26DD546EAF1}" srcOrd="1" destOrd="1" presId="urn:microsoft.com/office/officeart/2005/8/layout/hProcess4"/>
    <dgm:cxn modelId="{2006578E-EB07-4143-B176-9AF4694934CB}" type="presOf" srcId="{F3188264-A8B3-46AA-BC3D-41101BC80807}" destId="{F7C07B43-273C-4100-97A2-C26DD546EAF1}" srcOrd="1" destOrd="0" presId="urn:microsoft.com/office/officeart/2005/8/layout/hProcess4"/>
    <dgm:cxn modelId="{3A45BF90-D1A1-4B7A-99E2-B0585A0BBD24}" srcId="{B9E43F76-6C4C-4F1B-9A75-141FDCE0138B}" destId="{A7ED2CD1-44BC-4AEA-B633-81CE4178AC2B}" srcOrd="2" destOrd="0" parTransId="{CAFDCD22-B86C-4788-AFA2-2F100EFF588A}" sibTransId="{23B24A1E-D9F5-421C-9A54-5E6B64A8B02E}"/>
    <dgm:cxn modelId="{8951D4A0-1D15-41BF-8CB9-5D4BA25BFBB1}" type="presOf" srcId="{A7ED2CD1-44BC-4AEA-B633-81CE4178AC2B}" destId="{9408E31A-5206-4C43-B8DF-C2763B42622E}" srcOrd="0" destOrd="0" presId="urn:microsoft.com/office/officeart/2005/8/layout/hProcess4"/>
    <dgm:cxn modelId="{A23637AA-9092-4988-A9CD-EA0EF79A8D56}" type="presOf" srcId="{DE9A21A3-CC42-4669-84A7-0C76A4884700}" destId="{E1BE890C-5B3F-49A0-A2A2-A94F3A72B003}" srcOrd="0" destOrd="3" presId="urn:microsoft.com/office/officeart/2005/8/layout/hProcess4"/>
    <dgm:cxn modelId="{F977F5AA-E2E7-4862-AE89-A36AB68D0F53}" type="presOf" srcId="{0875FC63-22B4-4249-A8DE-A4B2329ECB46}" destId="{E187CAA3-75B4-4F6A-B361-76E275C58BAF}" srcOrd="0" destOrd="0" presId="urn:microsoft.com/office/officeart/2005/8/layout/hProcess4"/>
    <dgm:cxn modelId="{6A10CCAC-A85A-411E-8D8D-AF82DDA46BBA}" srcId="{567D08BB-91C8-4630-A3C7-D85F3AEF5AB4}" destId="{88519D92-3033-4B2A-8DA5-00ACEF0FF2D3}" srcOrd="2" destOrd="0" parTransId="{8FAC86E7-A0F7-4381-B3D6-413643D4C0A5}" sibTransId="{AA15BE9C-FA5C-48F2-9A91-8337D8FC33C3}"/>
    <dgm:cxn modelId="{495FF5B8-7F44-408A-A181-CB5C8FFF73F7}" srcId="{A7ED2CD1-44BC-4AEA-B633-81CE4178AC2B}" destId="{718D4CFA-A099-4F3E-8A1D-A6D8937EBDBA}" srcOrd="0" destOrd="0" parTransId="{55C2C6EA-1330-4113-B95A-E5659F4A3D18}" sibTransId="{229907C4-FFB7-47C8-83EF-30FE35A08F00}"/>
    <dgm:cxn modelId="{2DB55EBC-AEE8-4CBA-AD9F-B430FC09ADB2}" type="presOf" srcId="{E34B5966-4FBF-4AFB-987B-B3897FB0B284}" destId="{960445CE-86F1-42AC-8ADE-58E26FB5864D}" srcOrd="0" destOrd="1" presId="urn:microsoft.com/office/officeart/2005/8/layout/hProcess4"/>
    <dgm:cxn modelId="{0219E1C7-C1AA-48C0-9DD4-B0F5C791BA02}" type="presOf" srcId="{9A86CB6E-07E6-4C57-8EC5-1AF702ACBD47}" destId="{E1BE890C-5B3F-49A0-A2A2-A94F3A72B003}" srcOrd="0" destOrd="1" presId="urn:microsoft.com/office/officeart/2005/8/layout/hProcess4"/>
    <dgm:cxn modelId="{A998AFCF-6F81-4125-83E6-BBF06ABBFB59}" type="presOf" srcId="{57A22052-54B2-4B30-B8CA-9A687459F8C4}" destId="{F7C07B43-273C-4100-97A2-C26DD546EAF1}" srcOrd="1" destOrd="2" presId="urn:microsoft.com/office/officeart/2005/8/layout/hProcess4"/>
    <dgm:cxn modelId="{A498A7D3-6980-401A-8BA3-3CFE7048AD23}" type="presOf" srcId="{9182CAF4-3015-4C90-98EA-FC7455DA64D4}" destId="{960445CE-86F1-42AC-8ADE-58E26FB5864D}" srcOrd="0" destOrd="3" presId="urn:microsoft.com/office/officeart/2005/8/layout/hProcess4"/>
    <dgm:cxn modelId="{303B36D9-3DEF-40F1-861D-CF169143FC4A}" srcId="{0875FC63-22B4-4249-A8DE-A4B2329ECB46}" destId="{9182CAF4-3015-4C90-98EA-FC7455DA64D4}" srcOrd="3" destOrd="0" parTransId="{2E92E334-B2A0-4CAA-9972-1358DFBBC8DD}" sibTransId="{F27E9AF8-27AA-4E33-99B2-60B75ABCCB39}"/>
    <dgm:cxn modelId="{D328B5DA-9004-4104-B14A-D2E90DB696CA}" srcId="{0875FC63-22B4-4249-A8DE-A4B2329ECB46}" destId="{E34B5966-4FBF-4AFB-987B-B3897FB0B284}" srcOrd="1" destOrd="0" parTransId="{DB1A64F3-6F56-4676-BE5A-07A1E538B0A0}" sibTransId="{415186E9-256B-4566-B02F-24C3E2E67BED}"/>
    <dgm:cxn modelId="{C98E30E1-2587-41A4-8250-0B7F40F8577D}" type="presOf" srcId="{80E911A0-9D9D-43F3-BB6E-EA0B4CA7666B}" destId="{4BDE5331-2744-4F71-B6FF-67E119B5A4A2}" srcOrd="1" destOrd="3" presId="urn:microsoft.com/office/officeart/2005/8/layout/hProcess4"/>
    <dgm:cxn modelId="{95FF63E5-DEC7-418B-AEAB-4B1C7BC8C8EB}" srcId="{0875FC63-22B4-4249-A8DE-A4B2329ECB46}" destId="{F3188264-A8B3-46AA-BC3D-41101BC80807}" srcOrd="0" destOrd="0" parTransId="{EA95F07C-2EED-4F49-834F-D179839EC5CB}" sibTransId="{1908FFCD-2A8A-42C3-AD9C-9C8A1274494D}"/>
    <dgm:cxn modelId="{98AA74E9-BE37-45C9-8CFF-4960BE3CA13D}" srcId="{B9E43F76-6C4C-4F1B-9A75-141FDCE0138B}" destId="{567D08BB-91C8-4630-A3C7-D85F3AEF5AB4}" srcOrd="1" destOrd="0" parTransId="{7D7E70DD-2093-4ACF-A688-55ED5FDCE1DD}" sibTransId="{E9CFBAD5-F030-43F2-A1E5-657B6DEC651F}"/>
    <dgm:cxn modelId="{97E243EB-704D-468F-9768-9C57C7288B6B}" type="presOf" srcId="{88519D92-3033-4B2A-8DA5-00ACEF0FF2D3}" destId="{DFADDF45-0803-4C83-AC1E-23526E8F82F2}" srcOrd="1" destOrd="2" presId="urn:microsoft.com/office/officeart/2005/8/layout/hProcess4"/>
    <dgm:cxn modelId="{15DD2FF7-2791-4BF0-9982-96717406B0D4}" srcId="{567D08BB-91C8-4630-A3C7-D85F3AEF5AB4}" destId="{9A86CB6E-07E6-4C57-8EC5-1AF702ACBD47}" srcOrd="1" destOrd="0" parTransId="{EE6C013C-433F-43B7-B07D-34AB2902DFF3}" sibTransId="{6714EFD0-CB78-40A1-8080-21F823540583}"/>
    <dgm:cxn modelId="{3C297B92-A280-4E36-98DA-ABB2ADED0BE6}" type="presParOf" srcId="{DB576AE4-5CC4-4A1C-8D82-B2ABDB2C374E}" destId="{1C8BF050-3AE0-49B0-945B-350D0FC641F3}" srcOrd="0" destOrd="0" presId="urn:microsoft.com/office/officeart/2005/8/layout/hProcess4"/>
    <dgm:cxn modelId="{4A2738E6-F5FE-450B-A354-19C90F22F7FE}" type="presParOf" srcId="{DB576AE4-5CC4-4A1C-8D82-B2ABDB2C374E}" destId="{09CC042A-2A4F-421D-BCF8-91AD84143C23}" srcOrd="1" destOrd="0" presId="urn:microsoft.com/office/officeart/2005/8/layout/hProcess4"/>
    <dgm:cxn modelId="{20EF82FA-5E48-49A7-AB2D-9F46A76CA0AA}" type="presParOf" srcId="{DB576AE4-5CC4-4A1C-8D82-B2ABDB2C374E}" destId="{61CAAA3D-82E5-46A0-B56D-FDEFCF41F7E5}" srcOrd="2" destOrd="0" presId="urn:microsoft.com/office/officeart/2005/8/layout/hProcess4"/>
    <dgm:cxn modelId="{3C0C7BDF-4C64-4A95-B271-045D069F8373}" type="presParOf" srcId="{61CAAA3D-82E5-46A0-B56D-FDEFCF41F7E5}" destId="{90E0D7BA-CD62-495D-9519-9105E8B9FDAE}" srcOrd="0" destOrd="0" presId="urn:microsoft.com/office/officeart/2005/8/layout/hProcess4"/>
    <dgm:cxn modelId="{0D72E4C7-0AA0-40E9-B348-01B195D561C2}" type="presParOf" srcId="{90E0D7BA-CD62-495D-9519-9105E8B9FDAE}" destId="{5FFABBD1-9F3C-4413-BAF3-619BD4B13540}" srcOrd="0" destOrd="0" presId="urn:microsoft.com/office/officeart/2005/8/layout/hProcess4"/>
    <dgm:cxn modelId="{C3C929BF-E4E6-46F4-8F90-A51111AE84D8}" type="presParOf" srcId="{90E0D7BA-CD62-495D-9519-9105E8B9FDAE}" destId="{960445CE-86F1-42AC-8ADE-58E26FB5864D}" srcOrd="1" destOrd="0" presId="urn:microsoft.com/office/officeart/2005/8/layout/hProcess4"/>
    <dgm:cxn modelId="{C2A0E33C-513F-4A38-A033-A62FB6ACFB05}" type="presParOf" srcId="{90E0D7BA-CD62-495D-9519-9105E8B9FDAE}" destId="{F7C07B43-273C-4100-97A2-C26DD546EAF1}" srcOrd="2" destOrd="0" presId="urn:microsoft.com/office/officeart/2005/8/layout/hProcess4"/>
    <dgm:cxn modelId="{4C8548D7-263B-42DF-AB1A-7E05653B2FFF}" type="presParOf" srcId="{90E0D7BA-CD62-495D-9519-9105E8B9FDAE}" destId="{E187CAA3-75B4-4F6A-B361-76E275C58BAF}" srcOrd="3" destOrd="0" presId="urn:microsoft.com/office/officeart/2005/8/layout/hProcess4"/>
    <dgm:cxn modelId="{D9EB1D52-B66F-4A90-B60F-DC9F33396DB0}" type="presParOf" srcId="{90E0D7BA-CD62-495D-9519-9105E8B9FDAE}" destId="{2D22FFC3-821A-4ACE-8050-74541AEA37AC}" srcOrd="4" destOrd="0" presId="urn:microsoft.com/office/officeart/2005/8/layout/hProcess4"/>
    <dgm:cxn modelId="{5A8396F5-CF82-4C24-B852-161DC77542A3}" type="presParOf" srcId="{61CAAA3D-82E5-46A0-B56D-FDEFCF41F7E5}" destId="{0388B818-7EA3-4E40-959C-66D6AFCAE799}" srcOrd="1" destOrd="0" presId="urn:microsoft.com/office/officeart/2005/8/layout/hProcess4"/>
    <dgm:cxn modelId="{50894F06-73AB-4A7E-9E0C-C88734CE50F5}" type="presParOf" srcId="{61CAAA3D-82E5-46A0-B56D-FDEFCF41F7E5}" destId="{57109176-E08D-4881-8558-8174124BCD82}" srcOrd="2" destOrd="0" presId="urn:microsoft.com/office/officeart/2005/8/layout/hProcess4"/>
    <dgm:cxn modelId="{FA393BD9-650F-4FFF-BBF4-DACE92816D58}" type="presParOf" srcId="{57109176-E08D-4881-8558-8174124BCD82}" destId="{80264728-A316-48B0-AB2F-6F0A55E1E08E}" srcOrd="0" destOrd="0" presId="urn:microsoft.com/office/officeart/2005/8/layout/hProcess4"/>
    <dgm:cxn modelId="{8B1FE23E-308C-472C-9EB2-2453DC8E278A}" type="presParOf" srcId="{57109176-E08D-4881-8558-8174124BCD82}" destId="{E1BE890C-5B3F-49A0-A2A2-A94F3A72B003}" srcOrd="1" destOrd="0" presId="urn:microsoft.com/office/officeart/2005/8/layout/hProcess4"/>
    <dgm:cxn modelId="{33D5BEBD-BB1A-484A-936C-0C387820C37B}" type="presParOf" srcId="{57109176-E08D-4881-8558-8174124BCD82}" destId="{DFADDF45-0803-4C83-AC1E-23526E8F82F2}" srcOrd="2" destOrd="0" presId="urn:microsoft.com/office/officeart/2005/8/layout/hProcess4"/>
    <dgm:cxn modelId="{7E0506C2-FDB2-49AA-B2EA-309058C8F2A9}" type="presParOf" srcId="{57109176-E08D-4881-8558-8174124BCD82}" destId="{71E8A72E-0994-4A57-9C2A-2660874A0E27}" srcOrd="3" destOrd="0" presId="urn:microsoft.com/office/officeart/2005/8/layout/hProcess4"/>
    <dgm:cxn modelId="{ED975F00-5D5F-4B3C-9D5A-8A694FA4CE8D}" type="presParOf" srcId="{57109176-E08D-4881-8558-8174124BCD82}" destId="{B6BEC406-16DC-4D06-BAB5-B0E3406A6066}" srcOrd="4" destOrd="0" presId="urn:microsoft.com/office/officeart/2005/8/layout/hProcess4"/>
    <dgm:cxn modelId="{A66526DC-B45E-4FB4-81FA-8E181B7EDE69}" type="presParOf" srcId="{61CAAA3D-82E5-46A0-B56D-FDEFCF41F7E5}" destId="{8F87169A-F63B-4679-BE08-9A8FB61C0BB2}" srcOrd="3" destOrd="0" presId="urn:microsoft.com/office/officeart/2005/8/layout/hProcess4"/>
    <dgm:cxn modelId="{A896DEF7-64B3-4CC4-A839-123DD8FAD703}" type="presParOf" srcId="{61CAAA3D-82E5-46A0-B56D-FDEFCF41F7E5}" destId="{B1307DCA-7361-44C9-A070-C64707F956F6}" srcOrd="4" destOrd="0" presId="urn:microsoft.com/office/officeart/2005/8/layout/hProcess4"/>
    <dgm:cxn modelId="{10FBE16B-88C7-4A82-9601-3638EDDB4673}" type="presParOf" srcId="{B1307DCA-7361-44C9-A070-C64707F956F6}" destId="{663C56F9-3A0C-4977-B97E-B28704E830A8}" srcOrd="0" destOrd="0" presId="urn:microsoft.com/office/officeart/2005/8/layout/hProcess4"/>
    <dgm:cxn modelId="{FE7C040F-37C6-4FFF-9FE0-6592565050E7}" type="presParOf" srcId="{B1307DCA-7361-44C9-A070-C64707F956F6}" destId="{9C64451B-050F-428E-B04F-A545B4655F95}" srcOrd="1" destOrd="0" presId="urn:microsoft.com/office/officeart/2005/8/layout/hProcess4"/>
    <dgm:cxn modelId="{5E805F7D-DBEF-4B91-B654-510E76D89E03}" type="presParOf" srcId="{B1307DCA-7361-44C9-A070-C64707F956F6}" destId="{4BDE5331-2744-4F71-B6FF-67E119B5A4A2}" srcOrd="2" destOrd="0" presId="urn:microsoft.com/office/officeart/2005/8/layout/hProcess4"/>
    <dgm:cxn modelId="{8382DA5B-91C0-4AD4-B5F4-5C10F56B2B93}" type="presParOf" srcId="{B1307DCA-7361-44C9-A070-C64707F956F6}" destId="{9408E31A-5206-4C43-B8DF-C2763B42622E}" srcOrd="3" destOrd="0" presId="urn:microsoft.com/office/officeart/2005/8/layout/hProcess4"/>
    <dgm:cxn modelId="{ABB6B90D-BBA1-4C7D-88A9-5333EAA17AB5}" type="presParOf" srcId="{B1307DCA-7361-44C9-A070-C64707F956F6}" destId="{0A33BCC4-7D9B-4CC2-8CD4-4D2766A838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FB9F-39DC-43D3-B886-7C0D8938C5AE}">
      <dsp:nvSpPr>
        <dsp:cNvPr id="0" name=""/>
        <dsp:cNvSpPr/>
      </dsp:nvSpPr>
      <dsp:spPr>
        <a:xfrm>
          <a:off x="5816718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JIT</a:t>
          </a:r>
          <a:endParaRPr lang="en-US" sz="6000" kern="1200" dirty="0"/>
        </a:p>
      </dsp:txBody>
      <dsp:txXfrm>
        <a:off x="5816718" y="321287"/>
        <a:ext cx="1640495" cy="1640495"/>
      </dsp:txXfrm>
    </dsp:sp>
    <dsp:sp modelId="{24AD178E-2E21-43E0-ACC2-0B1F4D8DBDFB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2963770"/>
            <a:gd name="adj4" fmla="val 51780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3BB65-675E-43FC-A664-5677500A7678}">
      <dsp:nvSpPr>
        <dsp:cNvPr id="0" name=""/>
        <dsp:cNvSpPr/>
      </dsp:nvSpPr>
      <dsp:spPr>
        <a:xfrm>
          <a:off x="4437552" y="2710073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Lean</a:t>
          </a:r>
          <a:endParaRPr lang="en-US" sz="6000" kern="1200" dirty="0"/>
        </a:p>
      </dsp:txBody>
      <dsp:txXfrm>
        <a:off x="4437552" y="2710073"/>
        <a:ext cx="1640495" cy="1640495"/>
      </dsp:txXfrm>
    </dsp:sp>
    <dsp:sp modelId="{2E39BA5E-F3D9-4E28-A42D-0AAD4FBE63E6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0172085"/>
            <a:gd name="adj4" fmla="val 7260094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B7C4B-D0B7-46E6-B48B-DA3BBCE19239}">
      <dsp:nvSpPr>
        <dsp:cNvPr id="0" name=""/>
        <dsp:cNvSpPr/>
      </dsp:nvSpPr>
      <dsp:spPr>
        <a:xfrm>
          <a:off x="3058386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Agile</a:t>
          </a:r>
          <a:endParaRPr lang="en-US" sz="5800" kern="1200" dirty="0"/>
        </a:p>
      </dsp:txBody>
      <dsp:txXfrm>
        <a:off x="3058386" y="321287"/>
        <a:ext cx="1640495" cy="1640495"/>
      </dsp:txXfrm>
    </dsp:sp>
    <dsp:sp modelId="{8C7B7494-9F5A-40E6-9B18-67931BAA80CC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6856641"/>
            <a:gd name="adj4" fmla="val 14967223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45CE-86F1-42AC-8ADE-58E26FB5864D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Problem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Success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Plan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Priority</a:t>
          </a:r>
          <a:endParaRPr lang="en-US" sz="1900" kern="1200" dirty="0"/>
        </a:p>
      </dsp:txBody>
      <dsp:txXfrm>
        <a:off x="472609" y="1158658"/>
        <a:ext cx="2486952" cy="1577131"/>
      </dsp:txXfrm>
    </dsp:sp>
    <dsp:sp modelId="{0388B818-7EA3-4E40-959C-66D6AFCAE799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7CAA3-75B4-4F6A-B361-76E275C58BAF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Executive Planning</a:t>
          </a:r>
        </a:p>
      </dsp:txBody>
      <dsp:txXfrm>
        <a:off x="1024770" y="2811620"/>
        <a:ext cx="2244326" cy="860252"/>
      </dsp:txXfrm>
    </dsp:sp>
    <dsp:sp modelId="{E1BE890C-5B3F-49A0-A2A2-A94F3A72B003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Routine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Priority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Team/Tools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Interval</a:t>
          </a:r>
        </a:p>
      </dsp:txBody>
      <dsp:txXfrm>
        <a:off x="3870707" y="1615548"/>
        <a:ext cx="2486952" cy="1577131"/>
      </dsp:txXfrm>
    </dsp:sp>
    <dsp:sp modelId="{8F87169A-F63B-4679-BE08-9A8FB61C0BB2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8A72E-0994-4A57-9C2A-2660874A0E27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Backlog</a:t>
          </a:r>
        </a:p>
      </dsp:txBody>
      <dsp:txXfrm>
        <a:off x="4422868" y="679464"/>
        <a:ext cx="2244326" cy="860252"/>
      </dsp:txXfrm>
    </dsp:sp>
    <dsp:sp modelId="{9C64451B-050F-428E-B04F-A545B4655F95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Feedback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Finish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Measure </a:t>
          </a:r>
        </a:p>
      </dsp:txBody>
      <dsp:txXfrm>
        <a:off x="7268806" y="1158658"/>
        <a:ext cx="2486952" cy="1577131"/>
      </dsp:txXfrm>
    </dsp:sp>
    <dsp:sp modelId="{9408E31A-5206-4C43-B8DF-C2763B42622E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Sprints</a:t>
          </a:r>
        </a:p>
      </dsp:txBody>
      <dsp:txXfrm>
        <a:off x="7820966" y="2811620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F69C0-83E3-459D-B5E8-03F3DF38316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974A-897F-4C46-A1FF-F97C194D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magic to our</a:t>
            </a:r>
            <a:r>
              <a:rPr lang="en-US" baseline="0" dirty="0"/>
              <a:t> process</a:t>
            </a:r>
          </a:p>
          <a:p>
            <a:r>
              <a:rPr lang="en-US" baseline="0" dirty="0"/>
              <a:t>Based upon agile tenants</a:t>
            </a:r>
          </a:p>
          <a:p>
            <a:r>
              <a:rPr lang="en-US" baseline="0" dirty="0"/>
              <a:t>Agile is an execution method to get results with feedback, continuous improvement, measurable progress</a:t>
            </a:r>
          </a:p>
          <a:p>
            <a:r>
              <a:rPr lang="en-US" baseline="0" dirty="0"/>
              <a:t>We facilitate the process, just like a personal trainer would work with his/her client to get desired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974A-897F-4C46-A1FF-F97C194D9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4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trainer analogy—problem areas, goals,</a:t>
            </a:r>
            <a:r>
              <a:rPr lang="en-US" baseline="0" dirty="0"/>
              <a:t> exercise plan (with components)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974A-897F-4C46-A1FF-F97C194D9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trainer analogy—problem areas, goals,</a:t>
            </a:r>
            <a:r>
              <a:rPr lang="en-US" baseline="0" dirty="0"/>
              <a:t> exercise plan (with components)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974A-897F-4C46-A1FF-F97C194D9E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3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19A1-9B81-4C04-B018-9A5E1BCC11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87CF-3B9D-4CCC-B3B7-6252DC6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07692"/>
              </p:ext>
            </p:extLst>
          </p:nvPr>
        </p:nvGraphicFramePr>
        <p:xfrm>
          <a:off x="2549978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Agilify</a:t>
            </a:r>
            <a:r>
              <a:rPr lang="en-US" sz="5400" b="1" dirty="0"/>
              <a:t>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Outcomes</a:t>
            </a:r>
          </a:p>
          <a:p>
            <a:r>
              <a:rPr lang="en-US" sz="4800" dirty="0"/>
              <a:t>Transparency</a:t>
            </a:r>
          </a:p>
          <a:p>
            <a:r>
              <a:rPr lang="en-US" sz="4800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02462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      Transformation for Business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97279"/>
            <a:ext cx="10515600" cy="4351338"/>
          </a:xfrm>
        </p:spPr>
        <p:txBody>
          <a:bodyPr>
            <a:normAutofit/>
          </a:bodyPr>
          <a:lstStyle/>
          <a:p>
            <a:r>
              <a:rPr lang="en-US" i="1" dirty="0"/>
              <a:t>Agile</a:t>
            </a:r>
            <a:r>
              <a:rPr lang="en-US" dirty="0"/>
              <a:t> is an umbrella term for an execution framework within which teams can address complex adaptive problems, while delivering results of the highest possible value. </a:t>
            </a:r>
          </a:p>
          <a:p>
            <a:r>
              <a:rPr lang="en-US" dirty="0"/>
              <a:t>The framework is based upon incremental delivery and continuous improvement with teams working toward a common goal.</a:t>
            </a:r>
          </a:p>
          <a:p>
            <a:r>
              <a:rPr lang="en-US" dirty="0" err="1"/>
              <a:t>Agilify</a:t>
            </a:r>
            <a:r>
              <a:rPr lang="en-US" dirty="0"/>
              <a:t> uses agile tenants to</a:t>
            </a:r>
          </a:p>
          <a:p>
            <a:pPr lvl="1"/>
            <a:r>
              <a:rPr lang="en-US" dirty="0"/>
              <a:t>Achieve Outcomes</a:t>
            </a:r>
          </a:p>
          <a:p>
            <a:pPr lvl="1"/>
            <a:r>
              <a:rPr lang="en-US" dirty="0"/>
              <a:t>Create Transparency</a:t>
            </a:r>
          </a:p>
          <a:p>
            <a:pPr lvl="1"/>
            <a:r>
              <a:rPr lang="en-US" dirty="0"/>
              <a:t>Build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9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      The </a:t>
            </a:r>
            <a:r>
              <a:rPr lang="en-US" dirty="0" err="1"/>
              <a:t>Agilify</a:t>
            </a:r>
            <a:r>
              <a:rPr lang="en-US" dirty="0"/>
              <a:t>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3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5329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Personal Trainer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906" y="1972581"/>
            <a:ext cx="7913914" cy="4351338"/>
          </a:xfrm>
        </p:spPr>
        <p:txBody>
          <a:bodyPr/>
          <a:lstStyle/>
          <a:p>
            <a:r>
              <a:rPr lang="en-US" dirty="0"/>
              <a:t>Help you do something you could do yourself</a:t>
            </a:r>
          </a:p>
          <a:p>
            <a:endParaRPr lang="en-US" dirty="0"/>
          </a:p>
          <a:p>
            <a:r>
              <a:rPr lang="en-US" dirty="0"/>
              <a:t>Provide a plan and routine to follow</a:t>
            </a:r>
          </a:p>
          <a:p>
            <a:endParaRPr lang="en-US" dirty="0"/>
          </a:p>
          <a:p>
            <a:r>
              <a:rPr lang="en-US" dirty="0"/>
              <a:t>Provide motivation for consistent effort</a:t>
            </a:r>
          </a:p>
          <a:p>
            <a:endParaRPr lang="en-US" dirty="0"/>
          </a:p>
          <a:p>
            <a:r>
              <a:rPr lang="en-US" dirty="0"/>
              <a:t>Help you measure your outcomes</a:t>
            </a:r>
          </a:p>
        </p:txBody>
      </p:sp>
    </p:spTree>
    <p:extLst>
      <p:ext uri="{BB962C8B-B14F-4D97-AF65-F5344CB8AC3E}">
        <p14:creationId xmlns:p14="http://schemas.microsoft.com/office/powerpoint/2010/main" val="13741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5329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Relevant Graphics for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26" y="2013041"/>
            <a:ext cx="2894469" cy="535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AGILE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21CA92-BC76-44CC-AA0A-01B49E6174AA}"/>
              </a:ext>
            </a:extLst>
          </p:cNvPr>
          <p:cNvSpPr txBox="1">
            <a:spLocks/>
          </p:cNvSpPr>
          <p:nvPr/>
        </p:nvSpPr>
        <p:spPr>
          <a:xfrm>
            <a:off x="7429619" y="2013041"/>
            <a:ext cx="2894469" cy="53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LEAN Six Sigma</a:t>
            </a:r>
          </a:p>
        </p:txBody>
      </p:sp>
      <p:pic>
        <p:nvPicPr>
          <p:cNvPr id="1026" name="Picture 2" descr="http://blog.contus.com/wp-content/uploads/2017/02/Agile-Icon.png">
            <a:extLst>
              <a:ext uri="{FF2B5EF4-FFF2-40B4-BE49-F238E27FC236}">
                <a16:creationId xmlns:a16="http://schemas.microsoft.com/office/drawing/2014/main" id="{FEA8140E-08AA-4B96-BAE2-2030FA10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83" y="2754664"/>
            <a:ext cx="3120154" cy="31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7/Six_sigma-2.svg/1200px-Six_sigma-2.svg.png">
            <a:extLst>
              <a:ext uri="{FF2B5EF4-FFF2-40B4-BE49-F238E27FC236}">
                <a16:creationId xmlns:a16="http://schemas.microsoft.com/office/drawing/2014/main" id="{99288ADD-EDEA-48C8-8226-52B1D992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82" y="3041277"/>
            <a:ext cx="3581542" cy="23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198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Agilify Transformation</vt:lpstr>
      <vt:lpstr>       Transformation for Business</vt:lpstr>
      <vt:lpstr>       The Agilify Process</vt:lpstr>
      <vt:lpstr>Personal Trainer Approach</vt:lpstr>
      <vt:lpstr>Relevant Graphics for inspiration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Esposito</dc:creator>
  <cp:lastModifiedBy>Jeremy Starns</cp:lastModifiedBy>
  <cp:revision>45</cp:revision>
  <dcterms:created xsi:type="dcterms:W3CDTF">2016-03-09T19:20:18Z</dcterms:created>
  <dcterms:modified xsi:type="dcterms:W3CDTF">2017-09-13T13:47:03Z</dcterms:modified>
</cp:coreProperties>
</file>