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BD05A-7A2A-4327-8B81-FA90C8606E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C2F415-9700-4377-98ED-5E444A700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617060-F8FB-4A4A-86C8-983EE74B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363C-FD8C-46DA-94A9-F12F4BC76E3D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6995F-FFDB-4AF3-B216-93CE35CCE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F8FE8-3902-440B-8C3A-F4BB72F6F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1D4C-3447-4F75-86D1-9E0BC32F7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48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CBD7A-91B2-42B9-AF44-47F0CF808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EB2A80-6B97-486B-B578-A9B3FE4338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020F9-5B24-47B6-89AA-A32B0F38E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363C-FD8C-46DA-94A9-F12F4BC76E3D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BE026-AB4B-435D-A1A4-127127AE9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29697-522E-4254-AD63-130FA75FE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1D4C-3447-4F75-86D1-9E0BC32F7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008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5167D9-14CF-49FF-A70D-DF00BF1914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412950-ED14-4C6B-B250-8B17BD747E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77512-49E7-4E71-9A18-9AE2E98FD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363C-FD8C-46DA-94A9-F12F4BC76E3D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58DB4-A8C6-420B-A607-560308831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9EF2B9-7342-4F94-930F-2D68FAFD4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1D4C-3447-4F75-86D1-9E0BC32F7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87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57734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00AA7-5DA5-446F-A351-FA493E61F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A5A44-0EF3-4915-9B43-5AA028126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866A9E-9DCA-40A0-B706-786FC9904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363C-FD8C-46DA-94A9-F12F4BC76E3D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B3918-5A59-42E1-95F4-C9A1CF0D2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0C9B6-23CC-49EA-8A61-04F75DD04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1D4C-3447-4F75-86D1-9E0BC32F7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2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039B8-9E51-4657-A1F3-B4FE56627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F3D424-BC55-4645-A28A-FCECB11F6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C2DFE-94DB-4E2E-ACED-E1FFD5F1F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363C-FD8C-46DA-94A9-F12F4BC76E3D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88D16-0FD3-44DA-B225-61A3962E5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89334-CE6F-4E3D-A5E8-69FF9FDA9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1D4C-3447-4F75-86D1-9E0BC32F7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8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DF9D6-F989-41F2-AB4F-BA9D63205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B49D6-6D51-4070-8A70-BEB36A5CD1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B1B9D-4ECB-484E-B2DC-9B44B8973A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37D456-7692-48BA-A854-3D87E8668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363C-FD8C-46DA-94A9-F12F4BC76E3D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400CD0-9BB3-418C-BBF5-29D884F99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EAD57A-A858-4180-8FD7-8120B4467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1D4C-3447-4F75-86D1-9E0BC32F7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67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2C2F3-2BA0-425D-8AEE-167487A5F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E9CB37-1524-4A6A-A5DA-DABC36468C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F7024B-E665-4212-BA07-CB4C56AC73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656638-DCF0-4C08-BD8C-B871D9F40D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2354AB-CB42-4E7A-93BE-BD48E4F4D8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70A422-3F50-4F85-A3EC-37416BFE6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363C-FD8C-46DA-94A9-F12F4BC76E3D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30529A-B503-418D-A7F9-D038BCB3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20A678-E15A-4D00-B621-4E57D7D03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1D4C-3447-4F75-86D1-9E0BC32F7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81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9795C-5235-4657-AAB3-AA0A6C271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0D30DF-0AED-4AA8-962A-9789E9D12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363C-FD8C-46DA-94A9-F12F4BC76E3D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F96E12-0832-429F-9BC3-4DB2DC5D6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1D8CB9-8197-4AD1-B9CF-0BC9F7644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1D4C-3447-4F75-86D1-9E0BC32F7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65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CED69E-4310-4363-A98D-F2990B6F2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363C-FD8C-46DA-94A9-F12F4BC76E3D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6FDD02-62F2-4397-B7F3-8BDFBE818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78BB65-5310-4C2B-8910-C1C0982D4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1D4C-3447-4F75-86D1-9E0BC32F7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90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53199-A86F-4947-A5A1-26D78F79F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1FF49-69ED-4BDB-9A87-798CF86EB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DD90BD-5A57-4B1E-9785-28450D3820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B653A7-BA02-45FB-A190-BE9AA11B7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363C-FD8C-46DA-94A9-F12F4BC76E3D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B886BF-54B9-4C89-A1B6-72E764E2E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EDAECA-59F1-4A70-85EE-53CB13E05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1D4C-3447-4F75-86D1-9E0BC32F7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508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BCB1E-CF01-4964-9FE2-1516E3795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4DC98A-289E-4180-BB82-1DD598C21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866F26-8C50-4077-907F-6E874B1E76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767036-372C-45C8-A184-AF24FFB8E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363C-FD8C-46DA-94A9-F12F4BC76E3D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BC5E10-99E9-487A-85C0-03082E654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41DB7F-E233-4F79-9C21-595D15067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51D4C-3447-4F75-86D1-9E0BC32F7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867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D391DD-EE86-4FFF-B3D8-3AD36F515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25325A-FD29-4F87-9389-008D3E4D9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82F89-CFC0-4F37-BF59-8C085BA056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3363C-FD8C-46DA-94A9-F12F4BC76E3D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848E0-CA3F-449D-A3ED-4FD8E16657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1777A-F385-44E3-8513-C77B2CA3A1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51D4C-3447-4F75-86D1-9E0BC32F7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92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19D4990-2902-4244-A329-9086AB042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694" y="298799"/>
            <a:ext cx="6776979" cy="677697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CDEE8-45EC-49B6-802C-45BC61405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0983" y="1035778"/>
            <a:ext cx="4951530" cy="9595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FF0000"/>
                </a:solidFill>
              </a:rPr>
              <a:t>Go BIG. Go GIANT !</a:t>
            </a:r>
          </a:p>
          <a:p>
            <a:pPr marL="0" indent="0" algn="ctr">
              <a:buNone/>
            </a:pP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C153E1-BB05-4E0D-A6EB-987C4DE15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335" y="4880472"/>
            <a:ext cx="3019885" cy="2195306"/>
          </a:xfrm>
          <a:prstGeom prst="rect">
            <a:avLst/>
          </a:prstGeom>
        </p:spPr>
      </p:pic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EC680509-3F5D-4C22-B75E-44395DC9EA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961" y="5575851"/>
            <a:ext cx="1118616" cy="111556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91874BE-662A-4642-867A-91110057A2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0730" y="5199343"/>
            <a:ext cx="1432684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512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11A94-8F86-40A3-A796-0C7ECC3ED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179956"/>
            <a:ext cx="11360800" cy="763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Go BIG. Go GIANT!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CDEE8-45EC-49B6-802C-45BC61405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1256" y="915949"/>
            <a:ext cx="4292324" cy="4555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b="1" dirty="0"/>
              <a:t>Why Dryden &amp; Palmer?</a:t>
            </a:r>
          </a:p>
          <a:p>
            <a:r>
              <a:rPr lang="en-US" sz="1800" dirty="0"/>
              <a:t>Dryden &amp; Palmer are the #1 Rock Candy since 1880! Dryden &amp; Palmer products are proudly made in the USA and can be found in all states across America, as well as in most countries worldwide. </a:t>
            </a:r>
          </a:p>
          <a:p>
            <a:r>
              <a:rPr lang="en-US" sz="1800" dirty="0"/>
              <a:t>Our Rock Candy grown Artisan style for a fun, festive and decorative experience! </a:t>
            </a:r>
          </a:p>
          <a:p>
            <a:r>
              <a:rPr lang="en-US" sz="1800" dirty="0"/>
              <a:t>And we are the only company that produce GIANT Rock Candy!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Why GIANT Rock Candy ?</a:t>
            </a:r>
          </a:p>
          <a:p>
            <a:pPr marL="0" indent="0">
              <a:buNone/>
            </a:pPr>
            <a:r>
              <a:rPr lang="en-US" sz="1800" dirty="0"/>
              <a:t>Big and oversized candy is always a great way to attract consumers and address their on-going demand for unique and fun treats and experiences. So next time when your customers look for the cool and fun candies, you can rest assured that Dryden &amp; Palmer GIANT Rock Candy has you covered!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E969F8-4159-4193-B641-6A1254EA5EC8}"/>
              </a:ext>
            </a:extLst>
          </p:cNvPr>
          <p:cNvSpPr/>
          <p:nvPr/>
        </p:nvSpPr>
        <p:spPr>
          <a:xfrm>
            <a:off x="5941656" y="818125"/>
            <a:ext cx="554254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Ingredients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SourBlue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Raspberry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Cane Sugar, Citric, Malic &amp; Tartaric Acid, Hydrogenated Vegetable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Oil,Artificial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Flavor, Blue 1, Yellow 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SourWatermelon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Cane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Sugar,Citric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Malic &amp; Tartaric Acid, Hydrogenated Vegetable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Oil,Artificial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Flavor, Titanium Dioxide, Yellow 5, Blue 1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SourLemon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Cane Sugar, Citric, Malic &amp; Tartaric Acid, Hydrogenated Vegetable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Oil,Yellow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5, Natural Flavor, Xanthan Gum, Citric Acid, Sodium Benzoate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SourRedApple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Cane Sugar, Citric, Malic &amp; Tartaric Acid, Hydrogenated Vegetable Oil, Natural &amp; Artificial Flavor, Titanium Dioxide, Yellow 5, Blue 1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SourCherry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Cane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Sugar,Citric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Malic &amp; Tartaric Acid,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D04B05-61CB-4FBC-823C-10ADD254F460}"/>
              </a:ext>
            </a:extLst>
          </p:cNvPr>
          <p:cNvSpPr/>
          <p:nvPr/>
        </p:nvSpPr>
        <p:spPr>
          <a:xfrm>
            <a:off x="5941656" y="3154482"/>
            <a:ext cx="6096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Product Information: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Case Pack : 6/25ct.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GTIN : 50011167437207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UPC 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SourBlue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Raspberry 0 11167437127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SourWatermelon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0 11167437165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SourLemon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0 1116743713 4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SourCherry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0 1116743702 8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SourRed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Apple 0 1116743705 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Dimensions : Case:16.81 x 15.41 x 6.38”Cube : Case:.96Gross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Weight: Case:8.67Pallet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6649F8-FC64-489D-85B4-2CDD96765844}"/>
              </a:ext>
            </a:extLst>
          </p:cNvPr>
          <p:cNvSpPr/>
          <p:nvPr/>
        </p:nvSpPr>
        <p:spPr>
          <a:xfrm>
            <a:off x="276841" y="5936764"/>
            <a:ext cx="58456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Richardson Brands Co.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101 Erie Boulevard Canajoharie, NY  13317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(800) 839-8938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DF2F52-D517-4AB5-9D9F-55DC09DE3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41" y="5359930"/>
            <a:ext cx="2400300" cy="5337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5E445F-AAA7-48F9-B525-E4FC7EE80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1976" y="3386804"/>
            <a:ext cx="1972227" cy="17984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F937D19-2760-42F3-8065-97F5F26612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1586" y="5936764"/>
            <a:ext cx="1296761" cy="55575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5A75897-D3C2-4AF3-8628-0758147C95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8347" y="5738625"/>
            <a:ext cx="1120225" cy="8194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36158CB-6B17-4B9E-A7F6-CD4F242FB3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6776" y="5092454"/>
            <a:ext cx="2415343" cy="103432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CF1CDAF-21B4-4386-A110-75F71D5F64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231" y="5856971"/>
            <a:ext cx="1024572" cy="73769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F162CDD-0F3B-46FC-8B50-9D23BEC3EB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68713" y="5898658"/>
            <a:ext cx="696005" cy="6960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CE83DE-7CC4-4FCB-87FB-CB4EFC85E303}"/>
              </a:ext>
            </a:extLst>
          </p:cNvPr>
          <p:cNvSpPr txBox="1"/>
          <p:nvPr/>
        </p:nvSpPr>
        <p:spPr>
          <a:xfrm rot="18898741">
            <a:off x="7226091" y="3162192"/>
            <a:ext cx="1677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Will be updated</a:t>
            </a:r>
          </a:p>
        </p:txBody>
      </p:sp>
    </p:spTree>
    <p:extLst>
      <p:ext uri="{BB962C8B-B14F-4D97-AF65-F5344CB8AC3E}">
        <p14:creationId xmlns:p14="http://schemas.microsoft.com/office/powerpoint/2010/main" val="250589553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339</Words>
  <Application>Microsoft Office PowerPoint</Application>
  <PresentationFormat>Widescreen</PresentationFormat>
  <Paragraphs>27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1_Office Theme</vt:lpstr>
      <vt:lpstr>PowerPoint Presentation</vt:lpstr>
      <vt:lpstr>Go BIG. Go GIANT!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Ayelet Hargash</dc:creator>
  <cp:lastModifiedBy>Ayelet Hargash</cp:lastModifiedBy>
  <cp:revision>5</cp:revision>
  <dcterms:created xsi:type="dcterms:W3CDTF">2017-08-09T20:53:20Z</dcterms:created>
  <dcterms:modified xsi:type="dcterms:W3CDTF">2017-09-12T18:40:30Z</dcterms:modified>
</cp:coreProperties>
</file>