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0" r:id="rId4"/>
    <p:sldId id="259" r:id="rId5"/>
    <p:sldId id="261" r:id="rId6"/>
    <p:sldId id="258" r:id="rId7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798"/>
  </p:normalViewPr>
  <p:slideViewPr>
    <p:cSldViewPr snapToGrid="0" snapToObjects="1">
      <p:cViewPr varScale="1">
        <p:scale>
          <a:sx n="90" d="100"/>
          <a:sy n="90" d="100"/>
        </p:scale>
        <p:origin x="232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36D81-0668-1841-A868-DBCA04DCB251}" type="datetimeFigureOut">
              <a:rPr lang="es-ES_tradnl" smtClean="0"/>
              <a:t>27/9/17</a:t>
            </a:fld>
            <a:endParaRPr lang="es-ES_tradnl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460EF-4941-EB45-8538-EC9E849044C1}" type="slidenum">
              <a:rPr lang="es-ES_tradnl" smtClean="0"/>
              <a:t>‹Nr.›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46343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E0E7-3DCE-F840-8B0F-B372DD4A5E28}" type="datetimeFigureOut">
              <a:rPr lang="es-ES_tradnl" smtClean="0"/>
              <a:t>27/9/17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8729-70CF-244A-A406-9E284E7B1F70}" type="slidenum">
              <a:rPr lang="es-ES_tradnl" smtClean="0"/>
              <a:t>‹Nr.›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48668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E0E7-3DCE-F840-8B0F-B372DD4A5E28}" type="datetimeFigureOut">
              <a:rPr lang="es-ES_tradnl" smtClean="0"/>
              <a:t>27/9/17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8729-70CF-244A-A406-9E284E7B1F70}" type="slidenum">
              <a:rPr lang="es-ES_tradnl" smtClean="0"/>
              <a:t>‹Nr.›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37738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E0E7-3DCE-F840-8B0F-B372DD4A5E28}" type="datetimeFigureOut">
              <a:rPr lang="es-ES_tradnl" smtClean="0"/>
              <a:t>27/9/17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8729-70CF-244A-A406-9E284E7B1F70}" type="slidenum">
              <a:rPr lang="es-ES_tradnl" smtClean="0"/>
              <a:t>‹Nr.›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60557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E0E7-3DCE-F840-8B0F-B372DD4A5E28}" type="datetimeFigureOut">
              <a:rPr lang="es-ES_tradnl" smtClean="0"/>
              <a:t>27/9/17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8729-70CF-244A-A406-9E284E7B1F70}" type="slidenum">
              <a:rPr lang="es-ES_tradnl" smtClean="0"/>
              <a:t>‹Nr.›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65297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E0E7-3DCE-F840-8B0F-B372DD4A5E28}" type="datetimeFigureOut">
              <a:rPr lang="es-ES_tradnl" smtClean="0"/>
              <a:t>27/9/17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8729-70CF-244A-A406-9E284E7B1F70}" type="slidenum">
              <a:rPr lang="es-ES_tradnl" smtClean="0"/>
              <a:t>‹Nr.›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0759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E0E7-3DCE-F840-8B0F-B372DD4A5E28}" type="datetimeFigureOut">
              <a:rPr lang="es-ES_tradnl" smtClean="0"/>
              <a:t>27/9/17</a:t>
            </a:fld>
            <a:endParaRPr lang="es-ES_tradn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8729-70CF-244A-A406-9E284E7B1F70}" type="slidenum">
              <a:rPr lang="es-ES_tradnl" smtClean="0"/>
              <a:t>‹Nr.›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18834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E0E7-3DCE-F840-8B0F-B372DD4A5E28}" type="datetimeFigureOut">
              <a:rPr lang="es-ES_tradnl" smtClean="0"/>
              <a:t>27/9/17</a:t>
            </a:fld>
            <a:endParaRPr lang="es-ES_tradnl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8729-70CF-244A-A406-9E284E7B1F70}" type="slidenum">
              <a:rPr lang="es-ES_tradnl" smtClean="0"/>
              <a:t>‹Nr.›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7053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E0E7-3DCE-F840-8B0F-B372DD4A5E28}" type="datetimeFigureOut">
              <a:rPr lang="es-ES_tradnl" smtClean="0"/>
              <a:t>27/9/17</a:t>
            </a:fld>
            <a:endParaRPr lang="es-ES_tradn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8729-70CF-244A-A406-9E284E7B1F70}" type="slidenum">
              <a:rPr lang="es-ES_tradnl" smtClean="0"/>
              <a:t>‹Nr.›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16620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E0E7-3DCE-F840-8B0F-B372DD4A5E28}" type="datetimeFigureOut">
              <a:rPr lang="es-ES_tradnl" smtClean="0"/>
              <a:t>27/9/17</a:t>
            </a:fld>
            <a:endParaRPr lang="es-ES_tradnl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8729-70CF-244A-A406-9E284E7B1F70}" type="slidenum">
              <a:rPr lang="es-ES_tradnl" smtClean="0"/>
              <a:t>‹Nr.›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2026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E0E7-3DCE-F840-8B0F-B372DD4A5E28}" type="datetimeFigureOut">
              <a:rPr lang="es-ES_tradnl" smtClean="0"/>
              <a:t>27/9/17</a:t>
            </a:fld>
            <a:endParaRPr lang="es-ES_tradn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8729-70CF-244A-A406-9E284E7B1F70}" type="slidenum">
              <a:rPr lang="es-ES_tradnl" smtClean="0"/>
              <a:t>‹Nr.›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99831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E0E7-3DCE-F840-8B0F-B372DD4A5E28}" type="datetimeFigureOut">
              <a:rPr lang="es-ES_tradnl" smtClean="0"/>
              <a:t>27/9/17</a:t>
            </a:fld>
            <a:endParaRPr lang="es-ES_tradn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8729-70CF-244A-A406-9E284E7B1F70}" type="slidenum">
              <a:rPr lang="es-ES_tradnl" smtClean="0"/>
              <a:t>‹Nr.›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69220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0E0E7-3DCE-F840-8B0F-B372DD4A5E28}" type="datetimeFigureOut">
              <a:rPr lang="es-ES_tradnl" smtClean="0"/>
              <a:t>27/9/17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E8729-70CF-244A-A406-9E284E7B1F70}" type="slidenum">
              <a:rPr lang="es-ES_tradnl" smtClean="0"/>
              <a:t>‹Nr.›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22328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importarcoches.com/our-fees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importarcoches.com/how-to-buy-a-car-in-germany-step-by-step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-20643"/>
            <a:ext cx="9144000" cy="2387600"/>
          </a:xfrm>
        </p:spPr>
        <p:txBody>
          <a:bodyPr/>
          <a:lstStyle/>
          <a:p>
            <a:r>
              <a:rPr lang="es-ES_tradnl" b="1" dirty="0" smtClean="0"/>
              <a:t>BENEFITCAR</a:t>
            </a:r>
            <a:br>
              <a:rPr lang="es-ES_tradnl" b="1" dirty="0" smtClean="0"/>
            </a:br>
            <a:endParaRPr lang="es-ES_tradnl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1357313" y="2986088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INDEX:</a:t>
            </a:r>
            <a:endParaRPr lang="es-ES_tradnl" dirty="0"/>
          </a:p>
        </p:txBody>
      </p:sp>
      <p:sp>
        <p:nvSpPr>
          <p:cNvPr id="5" name="CuadroTexto 4"/>
          <p:cNvSpPr txBox="1"/>
          <p:nvPr/>
        </p:nvSpPr>
        <p:spPr>
          <a:xfrm>
            <a:off x="2353073" y="1971671"/>
            <a:ext cx="60721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_tradnl" dirty="0" smtClean="0"/>
              <a:t>Actividad. </a:t>
            </a:r>
            <a:r>
              <a:rPr lang="es-ES_tradnl" dirty="0" err="1" smtClean="0"/>
              <a:t>Choose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car/ </a:t>
            </a:r>
            <a:r>
              <a:rPr lang="es-ES_tradnl" dirty="0" err="1" smtClean="0"/>
              <a:t>Get</a:t>
            </a:r>
            <a:r>
              <a:rPr lang="es-ES_tradnl" dirty="0" smtClean="0"/>
              <a:t> </a:t>
            </a:r>
            <a:r>
              <a:rPr lang="es-ES_tradnl" dirty="0" err="1" smtClean="0"/>
              <a:t>offer</a:t>
            </a:r>
            <a:r>
              <a:rPr lang="es-ES_tradnl" dirty="0" smtClean="0"/>
              <a:t>/ </a:t>
            </a:r>
            <a:r>
              <a:rPr lang="es-ES_tradnl" dirty="0" err="1" smtClean="0"/>
              <a:t>Buy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car             </a:t>
            </a:r>
            <a:r>
              <a:rPr lang="es-ES_tradnl" dirty="0" err="1" smtClean="0"/>
              <a:t>Used</a:t>
            </a:r>
            <a:r>
              <a:rPr lang="es-ES_tradnl" dirty="0" smtClean="0"/>
              <a:t> Cars, </a:t>
            </a:r>
            <a:r>
              <a:rPr lang="es-ES_tradnl" dirty="0" err="1" smtClean="0"/>
              <a:t>classic</a:t>
            </a:r>
            <a:r>
              <a:rPr lang="es-ES_tradnl" dirty="0" smtClean="0"/>
              <a:t> Cars, </a:t>
            </a:r>
            <a:r>
              <a:rPr lang="es-ES_tradnl" dirty="0" err="1" smtClean="0"/>
              <a:t>Campervans</a:t>
            </a:r>
            <a:r>
              <a:rPr lang="es-ES_tradnl" dirty="0" smtClean="0"/>
              <a:t> and </a:t>
            </a:r>
            <a:r>
              <a:rPr lang="es-ES_tradnl" dirty="0" err="1" smtClean="0"/>
              <a:t>Trucks</a:t>
            </a:r>
            <a:r>
              <a:rPr lang="es-ES_tradnl" dirty="0" smtClean="0"/>
              <a:t>.                                                                          Contacto para la compra de coche en Alemania formulario coche deseado, contacto, email, </a:t>
            </a:r>
            <a:r>
              <a:rPr lang="es-ES_tradnl" dirty="0" err="1" smtClean="0"/>
              <a:t>whats</a:t>
            </a:r>
            <a:r>
              <a:rPr lang="es-ES_tradnl" dirty="0" smtClean="0"/>
              <a:t> app etc. negociación, Asesoramiento, tramitación, documentación, impuestos, presupuesto con todos los costes , compra y transporte.</a:t>
            </a:r>
          </a:p>
          <a:p>
            <a:pPr marL="342900" indent="-342900">
              <a:buFont typeface="+mj-lt"/>
              <a:buAutoNum type="arabicPeriod"/>
            </a:pPr>
            <a:endParaRPr lang="es-ES_tradnl" dirty="0" smtClean="0"/>
          </a:p>
          <a:p>
            <a:pPr marL="342900" indent="-342900">
              <a:buFont typeface="+mj-lt"/>
              <a:buAutoNum type="arabicPeriod"/>
            </a:pPr>
            <a:r>
              <a:rPr lang="es-ES_tradnl" dirty="0" smtClean="0"/>
              <a:t>Actividad. 		</a:t>
            </a:r>
            <a:r>
              <a:rPr lang="es-ES_tradnl" dirty="0"/>
              <a:t> </a:t>
            </a:r>
            <a:r>
              <a:rPr lang="es-ES_tradnl" dirty="0" smtClean="0"/>
              <a:t>                                                   Ficha técnica reducida, Homologación y reforma de vehículos, </a:t>
            </a:r>
            <a:r>
              <a:rPr lang="es-ES_tradnl" dirty="0" err="1" smtClean="0"/>
              <a:t>clasicos</a:t>
            </a:r>
            <a:r>
              <a:rPr lang="es-ES_tradnl" dirty="0" smtClean="0"/>
              <a:t> y </a:t>
            </a:r>
            <a:r>
              <a:rPr lang="es-ES_tradnl" dirty="0" err="1" smtClean="0"/>
              <a:t>campervans</a:t>
            </a:r>
            <a:endParaRPr lang="es-ES_tradnl" dirty="0" smtClean="0"/>
          </a:p>
          <a:p>
            <a:pPr marL="342900" indent="-342900">
              <a:buFont typeface="+mj-lt"/>
              <a:buAutoNum type="arabicPeriod"/>
            </a:pPr>
            <a:endParaRPr lang="es-ES_tradnl" dirty="0" smtClean="0"/>
          </a:p>
          <a:p>
            <a:pPr marL="342900" indent="-342900">
              <a:buFont typeface="+mj-lt"/>
              <a:buAutoNum type="arabicPeriod"/>
            </a:pPr>
            <a:r>
              <a:rPr lang="es-ES_tradnl" dirty="0" smtClean="0"/>
              <a:t>Plataforma online de anuncios de coches mercado alemán con precios final en España según IVA, impuesto de matriculación, circulación, </a:t>
            </a:r>
            <a:r>
              <a:rPr lang="es-ES_tradnl" dirty="0" err="1" smtClean="0"/>
              <a:t>itv</a:t>
            </a:r>
            <a:r>
              <a:rPr lang="es-ES_tradnl" dirty="0"/>
              <a:t>,</a:t>
            </a:r>
            <a:r>
              <a:rPr lang="es-ES_tradnl" dirty="0" smtClean="0"/>
              <a:t> tasas de trafico y transporte.</a:t>
            </a:r>
          </a:p>
        </p:txBody>
      </p:sp>
    </p:spTree>
    <p:extLst>
      <p:ext uri="{BB962C8B-B14F-4D97-AF65-F5344CB8AC3E}">
        <p14:creationId xmlns:p14="http://schemas.microsoft.com/office/powerpoint/2010/main" val="1080491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726831" y="836244"/>
            <a:ext cx="4865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smtClean="0"/>
              <a:t>LOGO DESING.   </a:t>
            </a:r>
            <a:r>
              <a:rPr lang="es-ES_tradnl" dirty="0" smtClean="0"/>
              <a:t>--&gt; i </a:t>
            </a:r>
            <a:r>
              <a:rPr lang="es-ES_tradnl" dirty="0" err="1" smtClean="0"/>
              <a:t>would</a:t>
            </a:r>
            <a:r>
              <a:rPr lang="es-ES_tradnl" dirty="0" smtClean="0"/>
              <a:t> </a:t>
            </a:r>
            <a:r>
              <a:rPr lang="es-ES_tradnl" dirty="0" err="1" smtClean="0"/>
              <a:t>like</a:t>
            </a:r>
            <a:r>
              <a:rPr lang="es-ES_tradnl" dirty="0" smtClean="0"/>
              <a:t> to </a:t>
            </a:r>
            <a:r>
              <a:rPr lang="es-ES_tradnl" dirty="0" err="1" smtClean="0"/>
              <a:t>see</a:t>
            </a:r>
            <a:r>
              <a:rPr lang="es-ES_tradnl" dirty="0" smtClean="0"/>
              <a:t> </a:t>
            </a:r>
            <a:r>
              <a:rPr lang="es-ES_tradnl" dirty="0" err="1" smtClean="0"/>
              <a:t>some</a:t>
            </a:r>
            <a:r>
              <a:rPr lang="es-ES_tradnl" dirty="0" smtClean="0"/>
              <a:t> IDEAS</a:t>
            </a:r>
            <a:endParaRPr lang="es-ES_tradnl" dirty="0"/>
          </a:p>
        </p:txBody>
      </p:sp>
      <p:sp>
        <p:nvSpPr>
          <p:cNvPr id="5" name="CuadroTexto 4"/>
          <p:cNvSpPr txBox="1"/>
          <p:nvPr/>
        </p:nvSpPr>
        <p:spPr>
          <a:xfrm>
            <a:off x="726831" y="354900"/>
            <a:ext cx="4217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Información general (General </a:t>
            </a:r>
            <a:r>
              <a:rPr lang="es-ES_tradnl" dirty="0" err="1" smtClean="0"/>
              <a:t>information</a:t>
            </a:r>
            <a:r>
              <a:rPr lang="es-ES_tradnl" dirty="0" smtClean="0"/>
              <a:t>) </a:t>
            </a:r>
            <a:endParaRPr lang="es-ES_tradnl" dirty="0"/>
          </a:p>
        </p:txBody>
      </p:sp>
      <p:sp>
        <p:nvSpPr>
          <p:cNvPr id="6" name="CuadroTexto 5"/>
          <p:cNvSpPr txBox="1"/>
          <p:nvPr/>
        </p:nvSpPr>
        <p:spPr>
          <a:xfrm>
            <a:off x="29938" y="1280604"/>
            <a:ext cx="12621084" cy="6463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/>
              <a:t>Import</a:t>
            </a:r>
            <a:r>
              <a:rPr lang="es-ES_tradnl" dirty="0" smtClean="0"/>
              <a:t> </a:t>
            </a:r>
            <a:r>
              <a:rPr lang="es-ES_tradnl" dirty="0" err="1" smtClean="0"/>
              <a:t>used</a:t>
            </a:r>
            <a:r>
              <a:rPr lang="es-ES_tradnl" dirty="0" smtClean="0"/>
              <a:t> cars </a:t>
            </a:r>
            <a:r>
              <a:rPr lang="es-ES_tradnl" dirty="0" err="1" smtClean="0"/>
              <a:t>from</a:t>
            </a:r>
            <a:r>
              <a:rPr lang="es-ES_tradnl" dirty="0" smtClean="0"/>
              <a:t> </a:t>
            </a:r>
            <a:r>
              <a:rPr lang="es-ES_tradnl" dirty="0" err="1" smtClean="0"/>
              <a:t>Germany</a:t>
            </a:r>
            <a:r>
              <a:rPr lang="es-ES_tradnl" dirty="0" smtClean="0"/>
              <a:t> 100% </a:t>
            </a:r>
            <a:r>
              <a:rPr lang="es-ES_tradnl" dirty="0" err="1" smtClean="0"/>
              <a:t>safely</a:t>
            </a:r>
            <a:endParaRPr lang="es-ES_tradnl" dirty="0" smtClean="0"/>
          </a:p>
          <a:p>
            <a:r>
              <a:rPr lang="es-ES_tradnl" dirty="0" err="1" smtClean="0"/>
              <a:t>Importacion</a:t>
            </a:r>
            <a:r>
              <a:rPr lang="es-ES_tradnl" dirty="0" smtClean="0"/>
              <a:t> de </a:t>
            </a:r>
            <a:r>
              <a:rPr lang="es-ES_tradnl" dirty="0" err="1" smtClean="0"/>
              <a:t>vehiculos</a:t>
            </a:r>
            <a:r>
              <a:rPr lang="es-ES_tradnl" dirty="0" smtClean="0"/>
              <a:t> de </a:t>
            </a:r>
            <a:r>
              <a:rPr lang="es-ES_tradnl" dirty="0" err="1" smtClean="0"/>
              <a:t>alemania</a:t>
            </a:r>
            <a:r>
              <a:rPr lang="es-ES_tradnl" dirty="0" smtClean="0"/>
              <a:t> 100% seguro, sencillo y transparente.</a:t>
            </a:r>
          </a:p>
          <a:p>
            <a:endParaRPr lang="es-ES_tradnl" dirty="0" smtClean="0"/>
          </a:p>
          <a:p>
            <a:r>
              <a:rPr lang="es-ES_tradnl" dirty="0" smtClean="0"/>
              <a:t>Te acompañamos y asesoramos en todo el proceso para que puedas disfrutar de tu coche en tu ciudad de origen</a:t>
            </a:r>
          </a:p>
          <a:p>
            <a:r>
              <a:rPr lang="es-ES_tradnl" dirty="0" smtClean="0"/>
              <a:t>listo para conducir.</a:t>
            </a:r>
          </a:p>
          <a:p>
            <a:r>
              <a:rPr lang="es-ES_tradnl" dirty="0" smtClean="0"/>
              <a:t>(</a:t>
            </a:r>
            <a:r>
              <a:rPr lang="es-ES_tradnl" dirty="0" err="1" smtClean="0"/>
              <a:t>we</a:t>
            </a:r>
            <a:r>
              <a:rPr lang="es-ES_tradnl" dirty="0" smtClean="0"/>
              <a:t> </a:t>
            </a:r>
            <a:r>
              <a:rPr lang="es-ES_tradnl" dirty="0" err="1" smtClean="0"/>
              <a:t>accompany</a:t>
            </a:r>
            <a:r>
              <a:rPr lang="es-ES_tradnl" dirty="0" smtClean="0"/>
              <a:t> </a:t>
            </a:r>
            <a:r>
              <a:rPr lang="es-ES_tradnl" dirty="0" err="1" smtClean="0"/>
              <a:t>you</a:t>
            </a:r>
            <a:r>
              <a:rPr lang="es-ES_tradnl" dirty="0" smtClean="0"/>
              <a:t> and </a:t>
            </a:r>
            <a:r>
              <a:rPr lang="es-ES_tradnl" dirty="0" err="1" smtClean="0"/>
              <a:t>advise</a:t>
            </a:r>
            <a:r>
              <a:rPr lang="es-ES_tradnl" dirty="0" smtClean="0"/>
              <a:t> </a:t>
            </a:r>
            <a:r>
              <a:rPr lang="es-ES_tradnl" dirty="0" err="1" smtClean="0"/>
              <a:t>you</a:t>
            </a:r>
            <a:r>
              <a:rPr lang="es-ES_tradnl" dirty="0" smtClean="0"/>
              <a:t> </a:t>
            </a:r>
            <a:r>
              <a:rPr lang="es-ES_tradnl" dirty="0" err="1" smtClean="0"/>
              <a:t>on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whole</a:t>
            </a:r>
            <a:r>
              <a:rPr lang="es-ES_tradnl" dirty="0" smtClean="0"/>
              <a:t> </a:t>
            </a:r>
            <a:r>
              <a:rPr lang="es-ES_tradnl" dirty="0" err="1" smtClean="0"/>
              <a:t>process</a:t>
            </a:r>
            <a:r>
              <a:rPr lang="es-ES_tradnl" dirty="0" smtClean="0"/>
              <a:t> so </a:t>
            </a:r>
            <a:r>
              <a:rPr lang="es-ES_tradnl" dirty="0" err="1" smtClean="0"/>
              <a:t>that</a:t>
            </a:r>
            <a:r>
              <a:rPr lang="es-ES_tradnl" dirty="0" smtClean="0"/>
              <a:t> </a:t>
            </a:r>
            <a:r>
              <a:rPr lang="es-ES_tradnl" dirty="0" err="1" smtClean="0"/>
              <a:t>you</a:t>
            </a:r>
            <a:r>
              <a:rPr lang="es-ES_tradnl" dirty="0" smtClean="0"/>
              <a:t> can </a:t>
            </a:r>
            <a:r>
              <a:rPr lang="es-ES_tradnl" dirty="0" err="1" smtClean="0"/>
              <a:t>enjoy</a:t>
            </a:r>
            <a:r>
              <a:rPr lang="es-ES_tradnl" dirty="0" smtClean="0"/>
              <a:t> </a:t>
            </a:r>
            <a:r>
              <a:rPr lang="es-ES_tradnl" dirty="0" err="1" smtClean="0"/>
              <a:t>your</a:t>
            </a:r>
            <a:r>
              <a:rPr lang="es-ES_tradnl" dirty="0" smtClean="0"/>
              <a:t> car in </a:t>
            </a:r>
            <a:r>
              <a:rPr lang="es-ES_tradnl" dirty="0" err="1" smtClean="0"/>
              <a:t>your</a:t>
            </a:r>
            <a:r>
              <a:rPr lang="es-ES_tradnl" dirty="0" smtClean="0"/>
              <a:t> home </a:t>
            </a:r>
            <a:r>
              <a:rPr lang="es-ES_tradnl" dirty="0" err="1" smtClean="0"/>
              <a:t>city</a:t>
            </a:r>
            <a:r>
              <a:rPr lang="es-ES_tradnl" dirty="0" smtClean="0"/>
              <a:t> </a:t>
            </a:r>
            <a:r>
              <a:rPr lang="es-ES_tradnl" dirty="0" err="1" smtClean="0"/>
              <a:t>ready</a:t>
            </a:r>
            <a:r>
              <a:rPr lang="es-ES_tradnl" dirty="0" smtClean="0"/>
              <a:t> to drive)</a:t>
            </a:r>
            <a:endParaRPr lang="es-ES_tradnl" dirty="0"/>
          </a:p>
          <a:p>
            <a:pPr marL="285750" indent="-285750">
              <a:buFont typeface="Arial" charset="0"/>
              <a:buChar char="•"/>
            </a:pPr>
            <a:r>
              <a:rPr lang="es-ES_tradnl" dirty="0" smtClean="0"/>
              <a:t>En Alemania elegimos varios modelos que te puedan interesar según tu criterio de búsqueda, motorización, color y equipamiento</a:t>
            </a:r>
          </a:p>
          <a:p>
            <a:r>
              <a:rPr lang="es-ES_tradnl" dirty="0" smtClean="0"/>
              <a:t>Asegurándonos que el coche esta en perfecto estado y con toda la documentación en regla. Libro de mantenimiento, historial</a:t>
            </a:r>
          </a:p>
          <a:p>
            <a:r>
              <a:rPr lang="es-ES_tradnl" dirty="0" smtClean="0"/>
              <a:t>Accidentes y kilometraje.</a:t>
            </a:r>
          </a:p>
          <a:p>
            <a:r>
              <a:rPr lang="es-ES_tradnl" dirty="0" smtClean="0"/>
              <a:t>Solo aconsejamos la compra de vehículos usados o </a:t>
            </a:r>
            <a:r>
              <a:rPr lang="es-ES_tradnl" dirty="0" err="1" smtClean="0"/>
              <a:t>seminuevos</a:t>
            </a:r>
            <a:r>
              <a:rPr lang="es-ES_tradnl" dirty="0" smtClean="0"/>
              <a:t> con un máximo de 6 a 7 años con medias de máximo 30.000 km</a:t>
            </a:r>
          </a:p>
          <a:p>
            <a:r>
              <a:rPr lang="es-ES_tradnl" dirty="0" smtClean="0"/>
              <a:t>anuales y no mas de 150.000 km en total.</a:t>
            </a:r>
          </a:p>
          <a:p>
            <a:endParaRPr lang="es-ES_tradnl" dirty="0" smtClean="0"/>
          </a:p>
          <a:p>
            <a:endParaRPr lang="es-ES_tradnl" dirty="0" smtClean="0"/>
          </a:p>
          <a:p>
            <a:pPr marL="285750" indent="-285750">
              <a:buFont typeface="Arial" charset="0"/>
              <a:buChar char="•"/>
            </a:pPr>
            <a:r>
              <a:rPr lang="es-ES_tradnl" dirty="0" smtClean="0"/>
              <a:t>Comparamos el mercado alemán y el Español para ver si realmente seria interesante la operación.</a:t>
            </a:r>
          </a:p>
          <a:p>
            <a:r>
              <a:rPr lang="es-ES_tradnl" dirty="0" smtClean="0"/>
              <a:t>Te en cuenta que el mercado de coches usados de Alemania es el mayor del mundo, donde hay mucha mas variedad de modelos </a:t>
            </a:r>
          </a:p>
          <a:p>
            <a:r>
              <a:rPr lang="es-ES_tradnl" dirty="0" smtClean="0"/>
              <a:t>Y mas equipados que en el mercado español con fácil disponibilidad sin tener que esperar largos periodos de tiempo.</a:t>
            </a:r>
          </a:p>
          <a:p>
            <a:endParaRPr lang="es-ES_tradnl" dirty="0"/>
          </a:p>
          <a:p>
            <a:pPr marL="285750" indent="-285750">
              <a:buFont typeface="Arial" charset="0"/>
              <a:buChar char="•"/>
            </a:pPr>
            <a:r>
              <a:rPr lang="es-ES_tradnl" dirty="0" smtClean="0"/>
              <a:t>Calculamos e incluimos todos los costes necesarios por los tramites de manera 100% transparente. </a:t>
            </a:r>
          </a:p>
          <a:p>
            <a:pPr marL="285750" indent="-285750">
              <a:buFont typeface="Arial" charset="0"/>
              <a:buChar char="•"/>
            </a:pPr>
            <a:endParaRPr lang="es-ES_tradnl" dirty="0" smtClean="0"/>
          </a:p>
          <a:p>
            <a:pPr marL="285750" indent="-285750">
              <a:buFont typeface="Arial" charset="0"/>
              <a:buChar char="•"/>
            </a:pPr>
            <a:r>
              <a:rPr lang="es-ES_tradnl" dirty="0" smtClean="0"/>
              <a:t>Impuesto de Matriculación, Impuesto de circulación, coste ITV, certificados, Traducciones, Matriculación y </a:t>
            </a:r>
            <a:r>
              <a:rPr lang="es-ES_tradnl" dirty="0" smtClean="0"/>
              <a:t>Tasas de Trafico.</a:t>
            </a:r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595811"/>
            <a:ext cx="1928689" cy="42509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377" y="354900"/>
            <a:ext cx="2361129" cy="85067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8" t="10305" r="4949" b="13699"/>
          <a:stretch/>
        </p:blipFill>
        <p:spPr>
          <a:xfrm>
            <a:off x="7089941" y="3743323"/>
            <a:ext cx="4827051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577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Compra tu coche, ¿que coche prefieres?</a:t>
            </a:r>
            <a:br>
              <a:rPr lang="es-ES_tradnl" dirty="0" smtClean="0"/>
            </a:br>
            <a:r>
              <a:rPr lang="es-ES_tradnl" dirty="0" smtClean="0"/>
              <a:t>Formulario: (</a:t>
            </a:r>
            <a:r>
              <a:rPr lang="es-ES_tradnl" dirty="0" err="1" smtClean="0"/>
              <a:t>form</a:t>
            </a:r>
            <a:r>
              <a:rPr lang="es-ES_tradnl" dirty="0" smtClean="0"/>
              <a:t>)</a:t>
            </a:r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360" y="1564168"/>
            <a:ext cx="7021693" cy="509380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042988" y="2000250"/>
            <a:ext cx="134568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4</a:t>
            </a:r>
            <a:r>
              <a:rPr lang="es-ES_tradnl" dirty="0" smtClean="0"/>
              <a:t> opciones:</a:t>
            </a:r>
          </a:p>
          <a:p>
            <a:endParaRPr lang="es-ES_tradnl" dirty="0"/>
          </a:p>
          <a:p>
            <a:endParaRPr lang="es-ES_tradnl" dirty="0" smtClean="0"/>
          </a:p>
          <a:p>
            <a:r>
              <a:rPr lang="es-ES_tradnl" dirty="0"/>
              <a:t> </a:t>
            </a:r>
            <a:r>
              <a:rPr lang="es-ES_tradnl" dirty="0" smtClean="0"/>
              <a:t>    Cars</a:t>
            </a:r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/>
          </a:p>
          <a:p>
            <a:r>
              <a:rPr lang="es-ES_tradnl" dirty="0" err="1" smtClean="0"/>
              <a:t>Campervans</a:t>
            </a:r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/>
          </a:p>
        </p:txBody>
      </p:sp>
      <p:sp>
        <p:nvSpPr>
          <p:cNvPr id="8" name="Marco 7"/>
          <p:cNvSpPr/>
          <p:nvPr/>
        </p:nvSpPr>
        <p:spPr>
          <a:xfrm>
            <a:off x="838200" y="2457450"/>
            <a:ext cx="1671637" cy="92868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9" name="Marco 8"/>
          <p:cNvSpPr/>
          <p:nvPr/>
        </p:nvSpPr>
        <p:spPr>
          <a:xfrm>
            <a:off x="2850279" y="2457450"/>
            <a:ext cx="1671637" cy="92868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10" name="Marco 9"/>
          <p:cNvSpPr/>
          <p:nvPr/>
        </p:nvSpPr>
        <p:spPr>
          <a:xfrm>
            <a:off x="838198" y="4579098"/>
            <a:ext cx="1671637" cy="92868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11" name="Marco 10"/>
          <p:cNvSpPr/>
          <p:nvPr/>
        </p:nvSpPr>
        <p:spPr>
          <a:xfrm>
            <a:off x="2910858" y="4579098"/>
            <a:ext cx="1671637" cy="92868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068460" y="2675511"/>
            <a:ext cx="1227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/>
              <a:t>Classic</a:t>
            </a:r>
            <a:r>
              <a:rPr lang="es-ES_tradnl" dirty="0" smtClean="0"/>
              <a:t> cars</a:t>
            </a:r>
            <a:endParaRPr lang="es-ES_tradnl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359551" y="4858775"/>
            <a:ext cx="77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/>
              <a:t>Trucks</a:t>
            </a:r>
            <a:endParaRPr lang="es-ES_tradnl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28" y="3464742"/>
            <a:ext cx="1410594" cy="103575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94" y="5614988"/>
            <a:ext cx="1370783" cy="1042987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753" y="5631740"/>
            <a:ext cx="1424163" cy="102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789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Nuestro servicio:</a:t>
            </a:r>
            <a:br>
              <a:rPr lang="es-ES_tradnl" dirty="0" smtClean="0"/>
            </a:br>
            <a:endParaRPr lang="es-ES_tradnl" dirty="0"/>
          </a:p>
        </p:txBody>
      </p:sp>
      <p:sp>
        <p:nvSpPr>
          <p:cNvPr id="4" name="Rectángulo 3"/>
          <p:cNvSpPr/>
          <p:nvPr/>
        </p:nvSpPr>
        <p:spPr>
          <a:xfrm>
            <a:off x="838200" y="1347788"/>
            <a:ext cx="6096000" cy="504753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dirty="0" smtClean="0"/>
              <a:t>Te damos precio final en base a varios servicios:</a:t>
            </a:r>
          </a:p>
          <a:p>
            <a:endParaRPr lang="es-ES_tradnl" dirty="0" smtClean="0"/>
          </a:p>
          <a:p>
            <a:pPr marL="342900" indent="-342900">
              <a:buFont typeface="+mj-lt"/>
              <a:buAutoNum type="arabicPeriod"/>
            </a:pPr>
            <a:r>
              <a:rPr lang="es-ES_tradnl" dirty="0" smtClean="0"/>
              <a:t>BASIC </a:t>
            </a:r>
            <a:r>
              <a:rPr lang="es-ES_tradnl" dirty="0" err="1" smtClean="0"/>
              <a:t>S</a:t>
            </a:r>
            <a:r>
              <a:rPr lang="es-ES_tradnl" dirty="0" err="1" smtClean="0"/>
              <a:t>ervice</a:t>
            </a:r>
            <a:r>
              <a:rPr lang="es-ES_tradnl" dirty="0" smtClean="0"/>
              <a:t>: xxx€  Vuela, compra y conduce. (</a:t>
            </a:r>
            <a:r>
              <a:rPr lang="es-ES_tradnl" dirty="0" err="1" smtClean="0"/>
              <a:t>fly</a:t>
            </a:r>
            <a:r>
              <a:rPr lang="es-ES_tradnl" dirty="0" smtClean="0"/>
              <a:t> and </a:t>
            </a:r>
            <a:r>
              <a:rPr lang="es-ES_tradnl" dirty="0" err="1" smtClean="0"/>
              <a:t>buy</a:t>
            </a:r>
            <a:r>
              <a:rPr lang="es-ES_tradnl" dirty="0" smtClean="0"/>
              <a:t>):  Incluye negociación, asesoramiento, tramites, documentación, ayuda con la reserva de vuelos y alojamiento. (otros costes como vuelo, alojamiento, seguro provisional, combustible, peaje etc.. </a:t>
            </a:r>
            <a:r>
              <a:rPr lang="es-ES_tradnl" dirty="0"/>
              <a:t>s</a:t>
            </a:r>
            <a:r>
              <a:rPr lang="es-ES_tradnl" dirty="0" smtClean="0"/>
              <a:t>on aparte)</a:t>
            </a:r>
          </a:p>
          <a:p>
            <a:pPr marL="342900" indent="-342900">
              <a:buFont typeface="+mj-lt"/>
              <a:buAutoNum type="arabicPeriod"/>
            </a:pPr>
            <a:endParaRPr lang="es-ES_tradnl" dirty="0" smtClean="0"/>
          </a:p>
          <a:p>
            <a:pPr marL="342900" indent="-342900">
              <a:buFont typeface="+mj-lt"/>
              <a:buAutoNum type="arabicPeriod"/>
            </a:pPr>
            <a:r>
              <a:rPr lang="es-ES_tradnl" dirty="0" smtClean="0"/>
              <a:t>INTERMEDIATE </a:t>
            </a:r>
            <a:r>
              <a:rPr lang="es-ES_tradnl" dirty="0" err="1" smtClean="0"/>
              <a:t>Service</a:t>
            </a:r>
            <a:r>
              <a:rPr lang="es-ES_tradnl" dirty="0" smtClean="0"/>
              <a:t> : xxx€    Trust, </a:t>
            </a:r>
            <a:r>
              <a:rPr lang="es-ES_tradnl" dirty="0" err="1" smtClean="0"/>
              <a:t>buy</a:t>
            </a:r>
            <a:r>
              <a:rPr lang="es-ES_tradnl" dirty="0" smtClean="0"/>
              <a:t> and auto </a:t>
            </a:r>
            <a:r>
              <a:rPr lang="es-ES_tradnl" dirty="0" err="1" smtClean="0"/>
              <a:t>shipping</a:t>
            </a:r>
            <a:r>
              <a:rPr lang="es-ES_tradnl" dirty="0" smtClean="0"/>
              <a:t>* *</a:t>
            </a:r>
            <a:r>
              <a:rPr lang="es-ES_tradnl" sz="1400" dirty="0" err="1" smtClean="0"/>
              <a:t>Shipping</a:t>
            </a:r>
            <a:r>
              <a:rPr lang="es-ES_tradnl" sz="1400" dirty="0" smtClean="0">
                <a:sym typeface="Wingdings"/>
              </a:rPr>
              <a:t> gastos auto desde 700€  </a:t>
            </a:r>
            <a:r>
              <a:rPr lang="es-ES_tradnl" sz="1400" dirty="0" err="1" smtClean="0">
                <a:sym typeface="Wingdings"/>
              </a:rPr>
              <a:t>Trucks</a:t>
            </a:r>
            <a:r>
              <a:rPr lang="es-ES_tradnl" sz="1400" dirty="0" smtClean="0">
                <a:sym typeface="Wingdings"/>
              </a:rPr>
              <a:t> and </a:t>
            </a:r>
            <a:r>
              <a:rPr lang="es-ES_tradnl" sz="1400" dirty="0" err="1" smtClean="0">
                <a:sym typeface="Wingdings"/>
              </a:rPr>
              <a:t>campervans</a:t>
            </a:r>
            <a:r>
              <a:rPr lang="es-ES_tradnl" sz="1400" dirty="0" smtClean="0">
                <a:sym typeface="Wingdings"/>
              </a:rPr>
              <a:t> desde 900</a:t>
            </a:r>
            <a:r>
              <a:rPr lang="es-ES_tradnl" dirty="0" smtClean="0">
                <a:sym typeface="Wingdings"/>
              </a:rPr>
              <a:t>€   coste total desde 1390 €                                                   </a:t>
            </a:r>
            <a:r>
              <a:rPr lang="es-ES_tradnl" dirty="0" smtClean="0"/>
              <a:t>Incluye negociación, asesoramiento, tramites de compra, documentación, preparación del envió.</a:t>
            </a:r>
            <a:endParaRPr lang="es-ES_tradnl" dirty="0" smtClean="0">
              <a:sym typeface="Wingdings"/>
            </a:endParaRPr>
          </a:p>
          <a:p>
            <a:pPr marL="342900" indent="-342900">
              <a:buFont typeface="+mj-lt"/>
              <a:buAutoNum type="arabicPeriod"/>
            </a:pPr>
            <a:endParaRPr lang="es-ES_tradnl" dirty="0" smtClean="0"/>
          </a:p>
          <a:p>
            <a:pPr marL="342900" indent="-342900">
              <a:buFont typeface="+mj-lt"/>
              <a:buAutoNum type="arabicPeriod"/>
            </a:pPr>
            <a:r>
              <a:rPr lang="es-ES_tradnl" dirty="0" smtClean="0"/>
              <a:t>PREMIUN Servicie: </a:t>
            </a:r>
            <a:r>
              <a:rPr lang="es-ES_tradnl" dirty="0" err="1" smtClean="0"/>
              <a:t>xxxx</a:t>
            </a:r>
            <a:r>
              <a:rPr lang="es-ES_tradnl" dirty="0" smtClean="0"/>
              <a:t>€. Trust, </a:t>
            </a:r>
            <a:r>
              <a:rPr lang="es-ES_tradnl" dirty="0" err="1" smtClean="0"/>
              <a:t>buy</a:t>
            </a:r>
            <a:r>
              <a:rPr lang="es-ES_tradnl" dirty="0" smtClean="0"/>
              <a:t> and auto </a:t>
            </a:r>
            <a:r>
              <a:rPr lang="es-ES_tradnl" dirty="0" err="1" smtClean="0"/>
              <a:t>driving</a:t>
            </a:r>
            <a:r>
              <a:rPr lang="es-ES_tradnl" dirty="0" smtClean="0"/>
              <a:t>*</a:t>
            </a:r>
            <a:r>
              <a:rPr lang="es-ES_tradnl" dirty="0"/>
              <a:t> </a:t>
            </a:r>
            <a:r>
              <a:rPr lang="es-ES_tradnl" dirty="0"/>
              <a:t> </a:t>
            </a:r>
            <a:r>
              <a:rPr lang="es-ES_tradnl" dirty="0" smtClean="0"/>
              <a:t>  </a:t>
            </a:r>
            <a:r>
              <a:rPr lang="es-ES_tradnl" sz="1600" dirty="0" smtClean="0"/>
              <a:t>*</a:t>
            </a:r>
            <a:r>
              <a:rPr lang="es-ES_tradnl" sz="1600" dirty="0" err="1" smtClean="0"/>
              <a:t>we</a:t>
            </a:r>
            <a:r>
              <a:rPr lang="es-ES_tradnl" sz="1600" dirty="0" smtClean="0"/>
              <a:t> drive </a:t>
            </a:r>
            <a:r>
              <a:rPr lang="es-ES_tradnl" sz="1600" dirty="0" err="1" smtClean="0"/>
              <a:t>the</a:t>
            </a:r>
            <a:r>
              <a:rPr lang="es-ES_tradnl" sz="1600" dirty="0" smtClean="0"/>
              <a:t> car </a:t>
            </a:r>
            <a:r>
              <a:rPr lang="es-ES_tradnl" sz="1600" dirty="0" err="1" smtClean="0"/>
              <a:t>for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you</a:t>
            </a:r>
            <a:r>
              <a:rPr lang="es-ES_tradnl" sz="1600" dirty="0" smtClean="0"/>
              <a:t>.                                                                 </a:t>
            </a:r>
            <a:r>
              <a:rPr lang="es-ES_tradnl" dirty="0" smtClean="0"/>
              <a:t>Incluye negociación, asesoramiento, tramites de compra, documentación, seguro ( otros gastos aparte)</a:t>
            </a:r>
            <a:endParaRPr lang="es-ES_tradnl" sz="1600" dirty="0" smtClean="0"/>
          </a:p>
        </p:txBody>
      </p:sp>
      <p:sp>
        <p:nvSpPr>
          <p:cNvPr id="6" name="Rectángulo 5"/>
          <p:cNvSpPr/>
          <p:nvPr/>
        </p:nvSpPr>
        <p:spPr>
          <a:xfrm>
            <a:off x="6934200" y="1347788"/>
            <a:ext cx="43199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smtClean="0">
                <a:hlinkClick r:id="rId2"/>
              </a:rPr>
              <a:t>https://www.importarcoches.com/our-fees/</a:t>
            </a:r>
            <a:endParaRPr lang="es-ES_tradnl" dirty="0" smtClean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08965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0"/>
            <a:ext cx="10515600" cy="1325563"/>
          </a:xfrm>
        </p:spPr>
        <p:txBody>
          <a:bodyPr/>
          <a:lstStyle/>
          <a:p>
            <a:r>
              <a:rPr lang="es-ES_tradnl" dirty="0" smtClean="0"/>
              <a:t>Nuestro servicio:</a:t>
            </a:r>
            <a:endParaRPr lang="es-ES_tradnl" dirty="0"/>
          </a:p>
        </p:txBody>
      </p:sp>
      <p:sp>
        <p:nvSpPr>
          <p:cNvPr id="4" name="Rectángulo 3"/>
          <p:cNvSpPr/>
          <p:nvPr/>
        </p:nvSpPr>
        <p:spPr>
          <a:xfrm>
            <a:off x="495300" y="114089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dirty="0" smtClean="0"/>
              <a:t>Idea para el diseño de los diferentes servicios:</a:t>
            </a:r>
            <a:endParaRPr lang="es-ES_tradnl" sz="1600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1" y="0"/>
            <a:ext cx="6591300" cy="688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90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726831" y="836244"/>
            <a:ext cx="14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LOGO DESING</a:t>
            </a:r>
            <a:endParaRPr lang="es-ES_tradnl" dirty="0"/>
          </a:p>
        </p:txBody>
      </p:sp>
      <p:sp>
        <p:nvSpPr>
          <p:cNvPr id="5" name="CuadroTexto 4"/>
          <p:cNvSpPr txBox="1"/>
          <p:nvPr/>
        </p:nvSpPr>
        <p:spPr>
          <a:xfrm>
            <a:off x="726831" y="290286"/>
            <a:ext cx="4217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Información general (General </a:t>
            </a:r>
            <a:r>
              <a:rPr lang="es-ES_tradnl" dirty="0" err="1" smtClean="0"/>
              <a:t>information</a:t>
            </a:r>
            <a:r>
              <a:rPr lang="es-ES_tradnl" dirty="0" smtClean="0"/>
              <a:t>) </a:t>
            </a:r>
            <a:endParaRPr lang="es-ES_tradnl" dirty="0"/>
          </a:p>
        </p:txBody>
      </p:sp>
      <p:sp>
        <p:nvSpPr>
          <p:cNvPr id="7" name="CuadroTexto 6"/>
          <p:cNvSpPr txBox="1"/>
          <p:nvPr/>
        </p:nvSpPr>
        <p:spPr>
          <a:xfrm>
            <a:off x="407307" y="4912406"/>
            <a:ext cx="1150866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s-ES_tradnl" b="1" cap="all" dirty="0"/>
              <a:t>PAYMENT OPTIONS</a:t>
            </a:r>
          </a:p>
          <a:p>
            <a:pPr fontAlgn="base"/>
            <a:r>
              <a:rPr lang="es-ES_tradnl" dirty="0"/>
              <a:t>At </a:t>
            </a:r>
            <a:r>
              <a:rPr lang="es-ES_tradnl" dirty="0" err="1" smtClean="0"/>
              <a:t>Benefit</a:t>
            </a:r>
            <a:r>
              <a:rPr lang="es-ES_tradnl" dirty="0" smtClean="0"/>
              <a:t> car </a:t>
            </a:r>
            <a:r>
              <a:rPr lang="es-ES_tradnl" dirty="0" err="1" smtClean="0"/>
              <a:t>you</a:t>
            </a:r>
            <a:r>
              <a:rPr lang="es-ES_tradnl" dirty="0" smtClean="0"/>
              <a:t> </a:t>
            </a:r>
            <a:r>
              <a:rPr lang="es-ES_tradnl" dirty="0"/>
              <a:t>can </a:t>
            </a:r>
            <a:r>
              <a:rPr lang="es-ES_tradnl" dirty="0" err="1"/>
              <a:t>make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payment</a:t>
            </a:r>
            <a:r>
              <a:rPr lang="es-ES_tradnl" dirty="0"/>
              <a:t> </a:t>
            </a:r>
            <a:r>
              <a:rPr lang="es-ES_tradnl" dirty="0" err="1"/>
              <a:t>by</a:t>
            </a:r>
            <a:r>
              <a:rPr lang="es-ES_tradnl" dirty="0"/>
              <a:t> </a:t>
            </a:r>
            <a:r>
              <a:rPr lang="es-ES_tradnl" dirty="0" err="1"/>
              <a:t>bank</a:t>
            </a:r>
            <a:r>
              <a:rPr lang="es-ES_tradnl" dirty="0"/>
              <a:t> transfer. </a:t>
            </a:r>
            <a:r>
              <a:rPr lang="es-ES_tradnl" dirty="0" err="1"/>
              <a:t>Or</a:t>
            </a:r>
            <a:r>
              <a:rPr lang="es-ES_tradnl" dirty="0"/>
              <a:t> </a:t>
            </a:r>
            <a:r>
              <a:rPr lang="es-ES_tradnl" dirty="0" err="1"/>
              <a:t>you</a:t>
            </a:r>
            <a:r>
              <a:rPr lang="es-ES_tradnl" dirty="0"/>
              <a:t> can </a:t>
            </a:r>
            <a:r>
              <a:rPr lang="es-ES_tradnl" dirty="0" err="1"/>
              <a:t>pay</a:t>
            </a:r>
            <a:r>
              <a:rPr lang="es-ES_tradnl" dirty="0"/>
              <a:t> in cash </a:t>
            </a:r>
            <a:r>
              <a:rPr lang="es-ES_tradnl" dirty="0" err="1"/>
              <a:t>or</a:t>
            </a:r>
            <a:r>
              <a:rPr lang="es-ES_tradnl" dirty="0"/>
              <a:t> </a:t>
            </a:r>
            <a:r>
              <a:rPr lang="es-ES_tradnl" dirty="0" err="1"/>
              <a:t>by</a:t>
            </a:r>
            <a:r>
              <a:rPr lang="es-ES_tradnl" dirty="0"/>
              <a:t> </a:t>
            </a:r>
            <a:r>
              <a:rPr lang="es-ES_tradnl" dirty="0" err="1"/>
              <a:t>credit</a:t>
            </a:r>
            <a:r>
              <a:rPr lang="es-ES_tradnl" dirty="0"/>
              <a:t> </a:t>
            </a:r>
            <a:r>
              <a:rPr lang="es-ES_tradnl" dirty="0" err="1"/>
              <a:t>card</a:t>
            </a:r>
            <a:r>
              <a:rPr lang="es-ES_tradnl" dirty="0"/>
              <a:t> </a:t>
            </a:r>
            <a:r>
              <a:rPr lang="es-ES_tradnl" dirty="0" err="1"/>
              <a:t>directly</a:t>
            </a:r>
            <a:r>
              <a:rPr lang="es-ES_tradnl" dirty="0"/>
              <a:t> at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branch</a:t>
            </a:r>
            <a:r>
              <a:rPr lang="es-ES_tradnl" dirty="0"/>
              <a:t>.</a:t>
            </a:r>
          </a:p>
          <a:p>
            <a:pPr fontAlgn="base"/>
            <a:r>
              <a:rPr lang="es-ES_tradnl" dirty="0" err="1" smtClean="0"/>
              <a:t>xxxxxxxxxxxxxxxx</a:t>
            </a:r>
            <a:r>
              <a:rPr lang="es-ES_tradnl" dirty="0" smtClean="0"/>
              <a:t>, </a:t>
            </a:r>
            <a:r>
              <a:rPr lang="es-ES_tradnl" dirty="0" err="1" smtClean="0"/>
              <a:t>Deutschebank</a:t>
            </a:r>
            <a:r>
              <a:rPr lang="es-ES_tradnl" dirty="0" smtClean="0"/>
              <a:t>, </a:t>
            </a:r>
            <a:r>
              <a:rPr lang="es-ES_tradnl" dirty="0" err="1"/>
              <a:t>Deutschand</a:t>
            </a:r>
            <a:r>
              <a:rPr lang="es-ES_tradnl" dirty="0"/>
              <a:t> (EUR)</a:t>
            </a:r>
            <a:br>
              <a:rPr lang="es-ES_tradnl" dirty="0"/>
            </a:br>
            <a:r>
              <a:rPr lang="es-ES_tradnl" dirty="0"/>
              <a:t>IBAN: </a:t>
            </a:r>
            <a:r>
              <a:rPr lang="es-ES_tradnl" dirty="0" err="1" smtClean="0"/>
              <a:t>DExxxxxxxx</a:t>
            </a:r>
            <a:r>
              <a:rPr lang="es-ES_tradnl" dirty="0" smtClean="0"/>
              <a:t>,</a:t>
            </a:r>
            <a:r>
              <a:rPr lang="es-ES_tradnl" dirty="0"/>
              <a:t> SWIFT/BIC: </a:t>
            </a:r>
            <a:r>
              <a:rPr lang="es-ES_tradnl" dirty="0" err="1" smtClean="0"/>
              <a:t>xxxxxxxxx</a:t>
            </a:r>
            <a:endParaRPr lang="es-ES_tradnl" dirty="0"/>
          </a:p>
          <a:p>
            <a:pPr fontAlgn="base"/>
            <a:r>
              <a:rPr lang="es-ES_tradnl" dirty="0" err="1"/>
              <a:t>We</a:t>
            </a:r>
            <a:r>
              <a:rPr lang="es-ES_tradnl" dirty="0"/>
              <a:t> </a:t>
            </a:r>
            <a:r>
              <a:rPr lang="es-ES_tradnl" dirty="0" err="1"/>
              <a:t>accept</a:t>
            </a:r>
            <a:r>
              <a:rPr lang="es-ES_tradnl" dirty="0"/>
              <a:t> </a:t>
            </a:r>
            <a:r>
              <a:rPr lang="es-ES_tradnl" dirty="0" err="1"/>
              <a:t>all</a:t>
            </a:r>
            <a:r>
              <a:rPr lang="es-ES_tradnl" dirty="0"/>
              <a:t> </a:t>
            </a:r>
            <a:r>
              <a:rPr lang="es-ES_tradnl" dirty="0" err="1"/>
              <a:t>major</a:t>
            </a:r>
            <a:r>
              <a:rPr lang="es-ES_tradnl" dirty="0"/>
              <a:t> </a:t>
            </a:r>
            <a:r>
              <a:rPr lang="es-ES_tradnl" dirty="0" err="1"/>
              <a:t>credit</a:t>
            </a:r>
            <a:r>
              <a:rPr lang="es-ES_tradnl" dirty="0"/>
              <a:t> </a:t>
            </a:r>
            <a:r>
              <a:rPr lang="es-ES_tradnl" dirty="0" err="1"/>
              <a:t>cards</a:t>
            </a:r>
            <a:r>
              <a:rPr lang="es-ES_tradnl" dirty="0" smtClean="0"/>
              <a:t>:  VISA, </a:t>
            </a:r>
            <a:r>
              <a:rPr lang="es-ES_tradnl" dirty="0" err="1" smtClean="0"/>
              <a:t>Mastercard</a:t>
            </a:r>
            <a:r>
              <a:rPr lang="es-ES_tradnl" dirty="0" smtClean="0"/>
              <a:t>, </a:t>
            </a:r>
            <a:r>
              <a:rPr lang="es-ES_tradnl" dirty="0" err="1" smtClean="0"/>
              <a:t>Paypal</a:t>
            </a:r>
            <a:r>
              <a:rPr lang="es-ES_tradnl" dirty="0"/>
              <a:t/>
            </a:r>
            <a:br>
              <a:rPr lang="es-ES_tradnl" dirty="0"/>
            </a:br>
            <a:r>
              <a:rPr lang="es-ES_tradnl" dirty="0"/>
              <a:t>   </a:t>
            </a:r>
          </a:p>
          <a:p>
            <a:r>
              <a:rPr lang="es-ES_tradnl" dirty="0" smtClean="0"/>
              <a:t/>
            </a:r>
            <a:br>
              <a:rPr lang="es-ES_tradnl" dirty="0" smtClean="0"/>
            </a:br>
            <a:endParaRPr lang="es-ES_tradnl" dirty="0"/>
          </a:p>
        </p:txBody>
      </p:sp>
      <p:sp>
        <p:nvSpPr>
          <p:cNvPr id="2" name="Rectángulo 1"/>
          <p:cNvSpPr/>
          <p:nvPr/>
        </p:nvSpPr>
        <p:spPr>
          <a:xfrm>
            <a:off x="726830" y="1816515"/>
            <a:ext cx="80171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>
                <a:hlinkClick r:id="rId2"/>
              </a:rPr>
              <a:t>https://www.importarcoches.com/how-to-buy-a-car-in-germany-step-by-step/</a:t>
            </a:r>
            <a:endParaRPr lang="es-ES_tradnl" dirty="0" smtClean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933607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560</Words>
  <Application>Microsoft Macintosh PowerPoint</Application>
  <PresentationFormat>Panorámica</PresentationFormat>
  <Paragraphs>65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Calibri</vt:lpstr>
      <vt:lpstr>Calibri Light</vt:lpstr>
      <vt:lpstr>Wingdings</vt:lpstr>
      <vt:lpstr>Arial</vt:lpstr>
      <vt:lpstr>Tema de Office</vt:lpstr>
      <vt:lpstr>BENEFITCAR </vt:lpstr>
      <vt:lpstr>Presentación de PowerPoint</vt:lpstr>
      <vt:lpstr>Compra tu coche, ¿que coche prefieres? Formulario: (form)</vt:lpstr>
      <vt:lpstr>Nuestro servicio: </vt:lpstr>
      <vt:lpstr>Nuestro servicio:</vt:lpstr>
      <vt:lpstr>Presentación de PowerPoint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BENEFITCAR</dc:title>
  <dc:creator>Miguel Sanchez Iglesias</dc:creator>
  <cp:lastModifiedBy>Miguel Sanchez Iglesias</cp:lastModifiedBy>
  <cp:revision>34</cp:revision>
  <dcterms:created xsi:type="dcterms:W3CDTF">2017-09-27T10:14:47Z</dcterms:created>
  <dcterms:modified xsi:type="dcterms:W3CDTF">2017-09-27T14:21:42Z</dcterms:modified>
</cp:coreProperties>
</file>