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06"/>
    <p:restoredTop sz="94631"/>
  </p:normalViewPr>
  <p:slideViewPr>
    <p:cSldViewPr snapToGrid="0" snapToObjects="1">
      <p:cViewPr varScale="1">
        <p:scale>
          <a:sx n="101" d="100"/>
          <a:sy n="101" d="100"/>
        </p:scale>
        <p:origin x="6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64FE4-588E-464B-A49E-CBF8571BB84E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5CDAE-DFCF-A14C-A2A3-658AA8ED202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8717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5CDAE-DFCF-A14C-A2A3-658AA8ED202D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285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06575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7038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042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731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994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846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007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04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02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730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16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2E617-3C8A-9249-968B-8180C1F05467}" type="datetimeFigureOut">
              <a:rPr lang="da-DK" smtClean="0"/>
              <a:t>14/09/2017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CBD18-60BF-CF4A-8FAE-CA3C1B841A2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866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417757" y="1325916"/>
            <a:ext cx="4482059" cy="40473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/>
          <p:cNvSpPr txBox="1"/>
          <p:nvPr/>
        </p:nvSpPr>
        <p:spPr>
          <a:xfrm>
            <a:off x="3571643" y="2426185"/>
            <a:ext cx="4313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DA  US</a:t>
            </a:r>
            <a:endParaRPr lang="da-DK" sz="9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Kombinationstegning 5"/>
          <p:cNvSpPr/>
          <p:nvPr/>
        </p:nvSpPr>
        <p:spPr>
          <a:xfrm>
            <a:off x="5506277" y="2067340"/>
            <a:ext cx="258418" cy="2902226"/>
          </a:xfrm>
          <a:custGeom>
            <a:avLst/>
            <a:gdLst>
              <a:gd name="connsiteX0" fmla="*/ 0 w 258418"/>
              <a:gd name="connsiteY0" fmla="*/ 19878 h 2902226"/>
              <a:gd name="connsiteX1" fmla="*/ 119270 w 258418"/>
              <a:gd name="connsiteY1" fmla="*/ 2902226 h 2902226"/>
              <a:gd name="connsiteX2" fmla="*/ 258418 w 258418"/>
              <a:gd name="connsiteY2" fmla="*/ 0 h 2902226"/>
              <a:gd name="connsiteX3" fmla="*/ 0 w 258418"/>
              <a:gd name="connsiteY3" fmla="*/ 19878 h 2902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418" h="2902226">
                <a:moveTo>
                  <a:pt x="0" y="19878"/>
                </a:moveTo>
                <a:lnTo>
                  <a:pt x="119270" y="2902226"/>
                </a:lnTo>
                <a:lnTo>
                  <a:pt x="258418" y="0"/>
                </a:lnTo>
                <a:lnTo>
                  <a:pt x="0" y="1987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Ellipse 6"/>
          <p:cNvSpPr/>
          <p:nvPr/>
        </p:nvSpPr>
        <p:spPr>
          <a:xfrm>
            <a:off x="5506277" y="1787235"/>
            <a:ext cx="258418" cy="2385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Kombinationstegning 7"/>
          <p:cNvSpPr/>
          <p:nvPr/>
        </p:nvSpPr>
        <p:spPr>
          <a:xfrm>
            <a:off x="5165552" y="2396836"/>
            <a:ext cx="1027814" cy="2521528"/>
          </a:xfrm>
          <a:custGeom>
            <a:avLst/>
            <a:gdLst>
              <a:gd name="connsiteX0" fmla="*/ 85321 w 1027814"/>
              <a:gd name="connsiteY0" fmla="*/ 2521528 h 2521528"/>
              <a:gd name="connsiteX1" fmla="*/ 85321 w 1027814"/>
              <a:gd name="connsiteY1" fmla="*/ 1870364 h 2521528"/>
              <a:gd name="connsiteX2" fmla="*/ 972012 w 1027814"/>
              <a:gd name="connsiteY2" fmla="*/ 1524000 h 2521528"/>
              <a:gd name="connsiteX3" fmla="*/ 196157 w 1027814"/>
              <a:gd name="connsiteY3" fmla="*/ 831273 h 2521528"/>
              <a:gd name="connsiteX4" fmla="*/ 902739 w 1027814"/>
              <a:gd name="connsiteY4" fmla="*/ 207819 h 2521528"/>
              <a:gd name="connsiteX5" fmla="*/ 1027430 w 1027814"/>
              <a:gd name="connsiteY5" fmla="*/ 0 h 2521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27814" h="2521528">
                <a:moveTo>
                  <a:pt x="85321" y="2521528"/>
                </a:moveTo>
                <a:cubicBezTo>
                  <a:pt x="11430" y="2279073"/>
                  <a:pt x="-62461" y="2036619"/>
                  <a:pt x="85321" y="1870364"/>
                </a:cubicBezTo>
                <a:cubicBezTo>
                  <a:pt x="233103" y="1704109"/>
                  <a:pt x="953539" y="1697182"/>
                  <a:pt x="972012" y="1524000"/>
                </a:cubicBezTo>
                <a:cubicBezTo>
                  <a:pt x="990485" y="1350818"/>
                  <a:pt x="207702" y="1050636"/>
                  <a:pt x="196157" y="831273"/>
                </a:cubicBezTo>
                <a:cubicBezTo>
                  <a:pt x="184612" y="611910"/>
                  <a:pt x="764194" y="346364"/>
                  <a:pt x="902739" y="207819"/>
                </a:cubicBezTo>
                <a:cubicBezTo>
                  <a:pt x="1041284" y="69274"/>
                  <a:pt x="1027430" y="0"/>
                  <a:pt x="1027430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Kombinationstegning 8"/>
          <p:cNvSpPr/>
          <p:nvPr/>
        </p:nvSpPr>
        <p:spPr>
          <a:xfrm flipH="1">
            <a:off x="5122004" y="2396836"/>
            <a:ext cx="1027814" cy="2521528"/>
          </a:xfrm>
          <a:custGeom>
            <a:avLst/>
            <a:gdLst>
              <a:gd name="connsiteX0" fmla="*/ 85321 w 1027814"/>
              <a:gd name="connsiteY0" fmla="*/ 2521528 h 2521528"/>
              <a:gd name="connsiteX1" fmla="*/ 85321 w 1027814"/>
              <a:gd name="connsiteY1" fmla="*/ 1870364 h 2521528"/>
              <a:gd name="connsiteX2" fmla="*/ 972012 w 1027814"/>
              <a:gd name="connsiteY2" fmla="*/ 1524000 h 2521528"/>
              <a:gd name="connsiteX3" fmla="*/ 196157 w 1027814"/>
              <a:gd name="connsiteY3" fmla="*/ 831273 h 2521528"/>
              <a:gd name="connsiteX4" fmla="*/ 902739 w 1027814"/>
              <a:gd name="connsiteY4" fmla="*/ 207819 h 2521528"/>
              <a:gd name="connsiteX5" fmla="*/ 1027430 w 1027814"/>
              <a:gd name="connsiteY5" fmla="*/ 0 h 2521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27814" h="2521528">
                <a:moveTo>
                  <a:pt x="85321" y="2521528"/>
                </a:moveTo>
                <a:cubicBezTo>
                  <a:pt x="11430" y="2279073"/>
                  <a:pt x="-62461" y="2036619"/>
                  <a:pt x="85321" y="1870364"/>
                </a:cubicBezTo>
                <a:cubicBezTo>
                  <a:pt x="233103" y="1704109"/>
                  <a:pt x="953539" y="1697182"/>
                  <a:pt x="972012" y="1524000"/>
                </a:cubicBezTo>
                <a:cubicBezTo>
                  <a:pt x="990485" y="1350818"/>
                  <a:pt x="207702" y="1050636"/>
                  <a:pt x="196157" y="831273"/>
                </a:cubicBezTo>
                <a:cubicBezTo>
                  <a:pt x="184612" y="611910"/>
                  <a:pt x="764194" y="346364"/>
                  <a:pt x="902739" y="207819"/>
                </a:cubicBezTo>
                <a:cubicBezTo>
                  <a:pt x="1041284" y="69274"/>
                  <a:pt x="1027430" y="0"/>
                  <a:pt x="1027430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Bue 11"/>
          <p:cNvSpPr/>
          <p:nvPr/>
        </p:nvSpPr>
        <p:spPr>
          <a:xfrm rot="17191598">
            <a:off x="4582883" y="1817916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Bue 13"/>
          <p:cNvSpPr/>
          <p:nvPr/>
        </p:nvSpPr>
        <p:spPr>
          <a:xfrm rot="17052069">
            <a:off x="4533734" y="1616164"/>
            <a:ext cx="1135555" cy="128920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6" name="Lige forbindelse 15"/>
          <p:cNvCxnSpPr/>
          <p:nvPr/>
        </p:nvCxnSpPr>
        <p:spPr>
          <a:xfrm>
            <a:off x="6191699" y="1874080"/>
            <a:ext cx="417119" cy="179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/>
        </p:nvCxnSpPr>
        <p:spPr>
          <a:xfrm>
            <a:off x="6286480" y="1661452"/>
            <a:ext cx="495961" cy="20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forbindelse 17"/>
          <p:cNvCxnSpPr/>
          <p:nvPr/>
        </p:nvCxnSpPr>
        <p:spPr>
          <a:xfrm>
            <a:off x="6272122" y="1787235"/>
            <a:ext cx="380238" cy="161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e 20"/>
          <p:cNvSpPr/>
          <p:nvPr/>
        </p:nvSpPr>
        <p:spPr>
          <a:xfrm>
            <a:off x="2743200" y="631371"/>
            <a:ext cx="5864265" cy="54537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Bue 22"/>
          <p:cNvSpPr/>
          <p:nvPr/>
        </p:nvSpPr>
        <p:spPr>
          <a:xfrm rot="16200000">
            <a:off x="4718735" y="1131147"/>
            <a:ext cx="1131350" cy="1895284"/>
          </a:xfrm>
          <a:prstGeom prst="arc">
            <a:avLst>
              <a:gd name="adj1" fmla="val 16200000"/>
              <a:gd name="adj2" fmla="val 43810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Kombinationstegning 23"/>
          <p:cNvSpPr/>
          <p:nvPr/>
        </p:nvSpPr>
        <p:spPr>
          <a:xfrm rot="1386036">
            <a:off x="6049389" y="2020757"/>
            <a:ext cx="452411" cy="425235"/>
          </a:xfrm>
          <a:custGeom>
            <a:avLst/>
            <a:gdLst>
              <a:gd name="connsiteX0" fmla="*/ 10886 w 1513115"/>
              <a:gd name="connsiteY0" fmla="*/ 0 h 1513114"/>
              <a:gd name="connsiteX1" fmla="*/ 1513115 w 1513115"/>
              <a:gd name="connsiteY1" fmla="*/ 0 h 1513114"/>
              <a:gd name="connsiteX2" fmla="*/ 1513115 w 1513115"/>
              <a:gd name="connsiteY2" fmla="*/ 370114 h 1513114"/>
              <a:gd name="connsiteX3" fmla="*/ 979715 w 1513115"/>
              <a:gd name="connsiteY3" fmla="*/ 500743 h 1513114"/>
              <a:gd name="connsiteX4" fmla="*/ 990600 w 1513115"/>
              <a:gd name="connsiteY4" fmla="*/ 1197428 h 1513114"/>
              <a:gd name="connsiteX5" fmla="*/ 838200 w 1513115"/>
              <a:gd name="connsiteY5" fmla="*/ 1317171 h 1513114"/>
              <a:gd name="connsiteX6" fmla="*/ 849086 w 1513115"/>
              <a:gd name="connsiteY6" fmla="*/ 1513114 h 1513114"/>
              <a:gd name="connsiteX7" fmla="*/ 664029 w 1513115"/>
              <a:gd name="connsiteY7" fmla="*/ 1513114 h 1513114"/>
              <a:gd name="connsiteX8" fmla="*/ 674915 w 1513115"/>
              <a:gd name="connsiteY8" fmla="*/ 1349828 h 1513114"/>
              <a:gd name="connsiteX9" fmla="*/ 511629 w 1513115"/>
              <a:gd name="connsiteY9" fmla="*/ 1219200 h 1513114"/>
              <a:gd name="connsiteX10" fmla="*/ 522515 w 1513115"/>
              <a:gd name="connsiteY10" fmla="*/ 500743 h 1513114"/>
              <a:gd name="connsiteX11" fmla="*/ 0 w 1513115"/>
              <a:gd name="connsiteY11" fmla="*/ 381000 h 1513114"/>
              <a:gd name="connsiteX12" fmla="*/ 10886 w 1513115"/>
              <a:gd name="connsiteY12" fmla="*/ 0 h 1513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13115" h="1513114">
                <a:moveTo>
                  <a:pt x="10886" y="0"/>
                </a:moveTo>
                <a:lnTo>
                  <a:pt x="1513115" y="0"/>
                </a:lnTo>
                <a:lnTo>
                  <a:pt x="1513115" y="370114"/>
                </a:lnTo>
                <a:lnTo>
                  <a:pt x="979715" y="500743"/>
                </a:lnTo>
                <a:lnTo>
                  <a:pt x="990600" y="1197428"/>
                </a:lnTo>
                <a:lnTo>
                  <a:pt x="838200" y="1317171"/>
                </a:lnTo>
                <a:lnTo>
                  <a:pt x="849086" y="1513114"/>
                </a:lnTo>
                <a:lnTo>
                  <a:pt x="664029" y="1513114"/>
                </a:lnTo>
                <a:lnTo>
                  <a:pt x="674915" y="1349828"/>
                </a:lnTo>
                <a:lnTo>
                  <a:pt x="511629" y="1219200"/>
                </a:lnTo>
                <a:lnTo>
                  <a:pt x="522515" y="500743"/>
                </a:lnTo>
                <a:lnTo>
                  <a:pt x="0" y="381000"/>
                </a:lnTo>
                <a:lnTo>
                  <a:pt x="10886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Kombinationstegning 31"/>
          <p:cNvSpPr/>
          <p:nvPr/>
        </p:nvSpPr>
        <p:spPr>
          <a:xfrm rot="19778520">
            <a:off x="4796801" y="2012348"/>
            <a:ext cx="432391" cy="425235"/>
          </a:xfrm>
          <a:custGeom>
            <a:avLst/>
            <a:gdLst>
              <a:gd name="connsiteX0" fmla="*/ 10886 w 1513115"/>
              <a:gd name="connsiteY0" fmla="*/ 0 h 1513114"/>
              <a:gd name="connsiteX1" fmla="*/ 1513115 w 1513115"/>
              <a:gd name="connsiteY1" fmla="*/ 0 h 1513114"/>
              <a:gd name="connsiteX2" fmla="*/ 1513115 w 1513115"/>
              <a:gd name="connsiteY2" fmla="*/ 370114 h 1513114"/>
              <a:gd name="connsiteX3" fmla="*/ 979715 w 1513115"/>
              <a:gd name="connsiteY3" fmla="*/ 500743 h 1513114"/>
              <a:gd name="connsiteX4" fmla="*/ 990600 w 1513115"/>
              <a:gd name="connsiteY4" fmla="*/ 1197428 h 1513114"/>
              <a:gd name="connsiteX5" fmla="*/ 838200 w 1513115"/>
              <a:gd name="connsiteY5" fmla="*/ 1317171 h 1513114"/>
              <a:gd name="connsiteX6" fmla="*/ 849086 w 1513115"/>
              <a:gd name="connsiteY6" fmla="*/ 1513114 h 1513114"/>
              <a:gd name="connsiteX7" fmla="*/ 664029 w 1513115"/>
              <a:gd name="connsiteY7" fmla="*/ 1513114 h 1513114"/>
              <a:gd name="connsiteX8" fmla="*/ 674915 w 1513115"/>
              <a:gd name="connsiteY8" fmla="*/ 1349828 h 1513114"/>
              <a:gd name="connsiteX9" fmla="*/ 511629 w 1513115"/>
              <a:gd name="connsiteY9" fmla="*/ 1219200 h 1513114"/>
              <a:gd name="connsiteX10" fmla="*/ 522515 w 1513115"/>
              <a:gd name="connsiteY10" fmla="*/ 500743 h 1513114"/>
              <a:gd name="connsiteX11" fmla="*/ 0 w 1513115"/>
              <a:gd name="connsiteY11" fmla="*/ 381000 h 1513114"/>
              <a:gd name="connsiteX12" fmla="*/ 10886 w 1513115"/>
              <a:gd name="connsiteY12" fmla="*/ 0 h 1513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13115" h="1513114">
                <a:moveTo>
                  <a:pt x="10886" y="0"/>
                </a:moveTo>
                <a:lnTo>
                  <a:pt x="1513115" y="0"/>
                </a:lnTo>
                <a:lnTo>
                  <a:pt x="1513115" y="370114"/>
                </a:lnTo>
                <a:lnTo>
                  <a:pt x="979715" y="500743"/>
                </a:lnTo>
                <a:lnTo>
                  <a:pt x="990600" y="1197428"/>
                </a:lnTo>
                <a:lnTo>
                  <a:pt x="838200" y="1317171"/>
                </a:lnTo>
                <a:lnTo>
                  <a:pt x="849086" y="1513114"/>
                </a:lnTo>
                <a:lnTo>
                  <a:pt x="664029" y="1513114"/>
                </a:lnTo>
                <a:lnTo>
                  <a:pt x="674915" y="1349828"/>
                </a:lnTo>
                <a:lnTo>
                  <a:pt x="511629" y="1219200"/>
                </a:lnTo>
                <a:lnTo>
                  <a:pt x="522515" y="500743"/>
                </a:lnTo>
                <a:lnTo>
                  <a:pt x="0" y="381000"/>
                </a:lnTo>
                <a:lnTo>
                  <a:pt x="10886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3" name="Bue 32"/>
          <p:cNvSpPr/>
          <p:nvPr/>
        </p:nvSpPr>
        <p:spPr>
          <a:xfrm rot="17496788">
            <a:off x="4627651" y="1996551"/>
            <a:ext cx="605470" cy="456075"/>
          </a:xfrm>
          <a:prstGeom prst="arc">
            <a:avLst>
              <a:gd name="adj1" fmla="val 16200000"/>
              <a:gd name="adj2" fmla="val 71155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/>
          <p:cNvSpPr txBox="1"/>
          <p:nvPr/>
        </p:nvSpPr>
        <p:spPr>
          <a:xfrm rot="5400000">
            <a:off x="2960422" y="1106886"/>
            <a:ext cx="5453736" cy="5306291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78974"/>
              </a:avLst>
            </a:prstTxWarp>
            <a:spAutoFit/>
          </a:bodyPr>
          <a:lstStyle/>
          <a:p>
            <a:pPr algn="ctr"/>
            <a:r>
              <a:rPr lang="da-DK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Dansk Almenmedicinsk Ultralydsselskab</a:t>
            </a:r>
            <a:endParaRPr lang="da-DK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15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Kontortema</vt:lpstr>
      <vt:lpstr>PowerPoint-præsentation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Thomas Løkkegaard</dc:creator>
  <cp:lastModifiedBy>Troels Mengel-Jørgensen</cp:lastModifiedBy>
  <cp:revision>7</cp:revision>
  <dcterms:created xsi:type="dcterms:W3CDTF">2017-09-09T13:03:00Z</dcterms:created>
  <dcterms:modified xsi:type="dcterms:W3CDTF">2017-09-14T14:04:05Z</dcterms:modified>
</cp:coreProperties>
</file>