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888" y="-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65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81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2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5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32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13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7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60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2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4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0D86E-852A-0245-8483-C93D013B7482}" type="datetimeFigureOut">
              <a:rPr lang="es-ES" smtClean="0"/>
              <a:t>13/9/17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DD182-57FC-844D-BF12-091C3631D94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2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uadroTexto 15"/>
          <p:cNvSpPr txBox="1"/>
          <p:nvPr/>
        </p:nvSpPr>
        <p:spPr>
          <a:xfrm>
            <a:off x="3917538" y="2734741"/>
            <a:ext cx="3226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Vacation Rental Digital Solutions</a:t>
            </a:r>
            <a:endParaRPr lang="en-US" dirty="0"/>
          </a:p>
        </p:txBody>
      </p:sp>
      <p:sp>
        <p:nvSpPr>
          <p:cNvPr id="18" name="CuadroTexto 17"/>
          <p:cNvSpPr txBox="1"/>
          <p:nvPr/>
        </p:nvSpPr>
        <p:spPr>
          <a:xfrm>
            <a:off x="3650838" y="1933946"/>
            <a:ext cx="4356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accent6"/>
                </a:solidFill>
                <a:latin typeface="Verdana"/>
                <a:cs typeface="Verdana"/>
              </a:rPr>
              <a:t>RENTI</a:t>
            </a:r>
            <a:r>
              <a:rPr lang="en-US" sz="5400" dirty="0" smtClean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rPr>
              <a:t>PRO</a:t>
            </a:r>
            <a:endParaRPr lang="en-US" sz="5400" dirty="0">
              <a:solidFill>
                <a:schemeClr val="bg1">
                  <a:lumMod val="50000"/>
                </a:schemeClr>
              </a:solidFill>
              <a:latin typeface="Verdana"/>
              <a:cs typeface="Verdana"/>
            </a:endParaRPr>
          </a:p>
        </p:txBody>
      </p:sp>
      <p:grpSp>
        <p:nvGrpSpPr>
          <p:cNvPr id="32" name="Agrupar 31"/>
          <p:cNvGrpSpPr/>
          <p:nvPr/>
        </p:nvGrpSpPr>
        <p:grpSpPr>
          <a:xfrm>
            <a:off x="1375571" y="1692774"/>
            <a:ext cx="2013871" cy="1360499"/>
            <a:chOff x="787400" y="1667933"/>
            <a:chExt cx="2616200" cy="1796186"/>
          </a:xfrm>
        </p:grpSpPr>
        <p:sp>
          <p:nvSpPr>
            <p:cNvPr id="4" name="Hexágono 3"/>
            <p:cNvSpPr/>
            <p:nvPr/>
          </p:nvSpPr>
          <p:spPr>
            <a:xfrm rot="5400000">
              <a:off x="1463271" y="1700334"/>
              <a:ext cx="1273030" cy="1308100"/>
            </a:xfrm>
            <a:prstGeom prst="hexagon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ágono 4"/>
            <p:cNvSpPr/>
            <p:nvPr/>
          </p:nvSpPr>
          <p:spPr>
            <a:xfrm rot="5400000">
              <a:off x="2113035" y="2173554"/>
              <a:ext cx="1273030" cy="1308100"/>
            </a:xfrm>
            <a:prstGeom prst="hexagon">
              <a:avLst/>
            </a:prstGeom>
            <a:noFill/>
            <a:ln w="57150" cmpd="sng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xágono 5"/>
            <p:cNvSpPr/>
            <p:nvPr/>
          </p:nvSpPr>
          <p:spPr>
            <a:xfrm rot="5400000">
              <a:off x="804935" y="2173554"/>
              <a:ext cx="1273030" cy="1308100"/>
            </a:xfrm>
            <a:prstGeom prst="hexagon">
              <a:avLst/>
            </a:prstGeom>
            <a:noFill/>
            <a:ln w="57150" cmpd="sng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2126643" y="2057788"/>
              <a:ext cx="65955" cy="6665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mpd="sng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ángulo 12"/>
            <p:cNvSpPr/>
            <p:nvPr/>
          </p:nvSpPr>
          <p:spPr>
            <a:xfrm>
              <a:off x="2126643" y="2138880"/>
              <a:ext cx="65955" cy="6442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mpd="sng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ángulo 13"/>
            <p:cNvSpPr/>
            <p:nvPr/>
          </p:nvSpPr>
          <p:spPr>
            <a:xfrm>
              <a:off x="2041160" y="2057795"/>
              <a:ext cx="65955" cy="6665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mpd="sng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2041160" y="2138887"/>
              <a:ext cx="65955" cy="6442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mpd="sng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Conector recto 19"/>
            <p:cNvCxnSpPr/>
            <p:nvPr/>
          </p:nvCxnSpPr>
          <p:spPr>
            <a:xfrm flipV="1">
              <a:off x="1420338" y="1667933"/>
              <a:ext cx="686777" cy="329336"/>
            </a:xfrm>
            <a:prstGeom prst="line">
              <a:avLst/>
            </a:prstGeom>
            <a:ln w="3810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/>
            <p:cNvCxnSpPr/>
            <p:nvPr/>
          </p:nvCxnSpPr>
          <p:spPr>
            <a:xfrm flipH="1" flipV="1">
              <a:off x="2095500" y="1671309"/>
              <a:ext cx="685800" cy="325960"/>
            </a:xfrm>
            <a:prstGeom prst="line">
              <a:avLst/>
            </a:prstGeom>
            <a:ln w="3810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39119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</Words>
  <Application>Microsoft Macintosh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</dc:creator>
  <cp:lastModifiedBy>Roberto</cp:lastModifiedBy>
  <cp:revision>4</cp:revision>
  <dcterms:created xsi:type="dcterms:W3CDTF">2017-09-13T12:12:04Z</dcterms:created>
  <dcterms:modified xsi:type="dcterms:W3CDTF">2017-09-13T13:33:39Z</dcterms:modified>
</cp:coreProperties>
</file>