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1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1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7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3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575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6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7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97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8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04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E3840-6006-3741-886E-2B009ECCC591}" type="datetimeFigureOut">
              <a:rPr lang="es-ES" smtClean="0"/>
              <a:t>8/9/17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CA2EF-F060-5F41-9C22-5A562B1D926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3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50900" y="736600"/>
            <a:ext cx="3403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RENTIPRO </a:t>
            </a:r>
          </a:p>
          <a:p>
            <a:r>
              <a:rPr lang="en-US" dirty="0" smtClean="0"/>
              <a:t> 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100" y="3886200"/>
            <a:ext cx="2425700" cy="9271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4100" y="3784600"/>
            <a:ext cx="1543050" cy="10287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000" y="3162300"/>
            <a:ext cx="1270000" cy="5334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7000" y="3162300"/>
            <a:ext cx="1270000" cy="5334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000" y="3162300"/>
            <a:ext cx="1270000" cy="5334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000" y="3162300"/>
            <a:ext cx="1270000" cy="53340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7000" y="3162300"/>
            <a:ext cx="1270000" cy="53340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5575300" y="3886200"/>
            <a:ext cx="2108200" cy="787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8200" y="3886200"/>
            <a:ext cx="1270000" cy="533400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3850" y="5270500"/>
            <a:ext cx="2388950" cy="53340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90950" y="5130800"/>
            <a:ext cx="2425700" cy="774700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20304" y="5803900"/>
            <a:ext cx="2541992" cy="406400"/>
          </a:xfrm>
          <a:prstGeom prst="rect">
            <a:avLst/>
          </a:prstGeom>
        </p:spPr>
      </p:pic>
      <p:sp>
        <p:nvSpPr>
          <p:cNvPr id="19" name="CuadroTexto 18"/>
          <p:cNvSpPr txBox="1"/>
          <p:nvPr/>
        </p:nvSpPr>
        <p:spPr>
          <a:xfrm>
            <a:off x="850900" y="3415268"/>
            <a:ext cx="367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Some example of competitors’ logos</a:t>
            </a:r>
            <a:endParaRPr lang="en-US" b="1" dirty="0"/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1400" y="990600"/>
            <a:ext cx="3787003" cy="892478"/>
          </a:xfrm>
          <a:prstGeom prst="rect">
            <a:avLst/>
          </a:prstGeom>
        </p:spPr>
      </p:pic>
      <p:sp>
        <p:nvSpPr>
          <p:cNvPr id="21" name="Rectángulo redondeado 20"/>
          <p:cNvSpPr/>
          <p:nvPr/>
        </p:nvSpPr>
        <p:spPr>
          <a:xfrm>
            <a:off x="723900" y="3415268"/>
            <a:ext cx="7594600" cy="3087132"/>
          </a:xfrm>
          <a:prstGeom prst="roundRect">
            <a:avLst>
              <a:gd name="adj" fmla="val 8851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redondeado 21"/>
          <p:cNvSpPr/>
          <p:nvPr/>
        </p:nvSpPr>
        <p:spPr>
          <a:xfrm>
            <a:off x="4673600" y="176768"/>
            <a:ext cx="4330700" cy="2985532"/>
          </a:xfrm>
          <a:prstGeom prst="roundRect">
            <a:avLst>
              <a:gd name="adj" fmla="val 8851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48411" y="2044700"/>
            <a:ext cx="3880492" cy="626428"/>
          </a:xfrm>
          <a:prstGeom prst="rect">
            <a:avLst/>
          </a:prstGeom>
        </p:spPr>
      </p:pic>
      <p:sp>
        <p:nvSpPr>
          <p:cNvPr id="25" name="CuadroTexto 24"/>
          <p:cNvSpPr txBox="1"/>
          <p:nvPr/>
        </p:nvSpPr>
        <p:spPr>
          <a:xfrm>
            <a:off x="4895544" y="354568"/>
            <a:ext cx="2036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Our company logos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09093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</Words>
  <Application>Microsoft Macintosh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</dc:creator>
  <cp:lastModifiedBy>Roberto</cp:lastModifiedBy>
  <cp:revision>3</cp:revision>
  <dcterms:created xsi:type="dcterms:W3CDTF">2017-09-08T17:04:34Z</dcterms:created>
  <dcterms:modified xsi:type="dcterms:W3CDTF">2017-09-08T17:36:24Z</dcterms:modified>
</cp:coreProperties>
</file>