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18" d="100"/>
          <a:sy n="118" d="100"/>
        </p:scale>
        <p:origin x="1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8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3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6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9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8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3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1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1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9F8C-6103-4900-B0D9-E332F86FE874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A1FC-5D9F-4952-A2CD-7DF84E40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4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58" y="723147"/>
            <a:ext cx="4931958" cy="16604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3614" y="323681"/>
            <a:ext cx="295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 Design Submission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8088" y="2974239"/>
            <a:ext cx="295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1: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1" y="3373705"/>
            <a:ext cx="4727802" cy="15916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925665" y="3341998"/>
            <a:ext cx="2953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 The base of the A should not touch the bottom bracket. It should match the F gap. We need to look accurate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354701" y="4460834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1. 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59097" y="4262273"/>
            <a:ext cx="207896" cy="3368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71482" y="4131699"/>
            <a:ext cx="299907" cy="2611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421" y="2345176"/>
            <a:ext cx="2596181" cy="1627457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V="1">
            <a:off x="8667918" y="3083065"/>
            <a:ext cx="1285286" cy="4091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375087" y="3673089"/>
            <a:ext cx="276635" cy="2611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420" y="4169551"/>
            <a:ext cx="2596181" cy="2466372"/>
          </a:xfrm>
          <a:prstGeom prst="rect">
            <a:avLst/>
          </a:prstGeom>
        </p:spPr>
      </p:pic>
      <p:cxnSp>
        <p:nvCxnSpPr>
          <p:cNvPr id="28" name="Straight Arrow Connector 27"/>
          <p:cNvCxnSpPr/>
          <p:nvPr/>
        </p:nvCxnSpPr>
        <p:spPr>
          <a:xfrm>
            <a:off x="8152323" y="3988329"/>
            <a:ext cx="2011273" cy="1473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104807" y="508347"/>
            <a:ext cx="186117" cy="1147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104806" y="1285315"/>
            <a:ext cx="186117" cy="1147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621819" y="2492347"/>
            <a:ext cx="0" cy="728283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88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Birkett</dc:creator>
  <cp:lastModifiedBy>Paul Birkett</cp:lastModifiedBy>
  <cp:revision>3</cp:revision>
  <dcterms:created xsi:type="dcterms:W3CDTF">2017-09-12T15:27:30Z</dcterms:created>
  <dcterms:modified xsi:type="dcterms:W3CDTF">2017-09-12T15:46:53Z</dcterms:modified>
</cp:coreProperties>
</file>