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Starns" userId="ef70e6b8135558fd" providerId="LiveId" clId="{84F16D88-D685-48C1-89A8-8404A8F778C2}"/>
    <pc:docChg chg="custSel delSld modSld">
      <pc:chgData name="Jeremy Starns" userId="ef70e6b8135558fd" providerId="LiveId" clId="{84F16D88-D685-48C1-89A8-8404A8F778C2}" dt="2017-08-30T03:39:40.097" v="50" actId="20577"/>
      <pc:docMkLst>
        <pc:docMk/>
      </pc:docMkLst>
      <pc:sldChg chg="modSp">
        <pc:chgData name="Jeremy Starns" userId="ef70e6b8135558fd" providerId="LiveId" clId="{84F16D88-D685-48C1-89A8-8404A8F778C2}" dt="2017-08-30T03:38:16.830" v="28" actId="20577"/>
        <pc:sldMkLst>
          <pc:docMk/>
          <pc:sldMk cId="1668442101" sldId="256"/>
        </pc:sldMkLst>
        <pc:spChg chg="mod">
          <ac:chgData name="Jeremy Starns" userId="ef70e6b8135558fd" providerId="LiveId" clId="{84F16D88-D685-48C1-89A8-8404A8F778C2}" dt="2017-08-30T03:36:41.329" v="7" actId="20577"/>
          <ac:spMkLst>
            <pc:docMk/>
            <pc:sldMk cId="1668442101" sldId="256"/>
            <ac:spMk id="2" creationId="{00000000-0000-0000-0000-000000000000}"/>
          </ac:spMkLst>
        </pc:spChg>
        <pc:spChg chg="mod">
          <ac:chgData name="Jeremy Starns" userId="ef70e6b8135558fd" providerId="LiveId" clId="{84F16D88-D685-48C1-89A8-8404A8F778C2}" dt="2017-08-30T03:38:16.830" v="28" actId="20577"/>
          <ac:spMkLst>
            <pc:docMk/>
            <pc:sldMk cId="1668442101" sldId="256"/>
            <ac:spMk id="3" creationId="{00000000-0000-0000-0000-000000000000}"/>
          </ac:spMkLst>
        </pc:spChg>
      </pc:sldChg>
      <pc:sldChg chg="addSp modSp">
        <pc:chgData name="Jeremy Starns" userId="ef70e6b8135558fd" providerId="LiveId" clId="{84F16D88-D685-48C1-89A8-8404A8F778C2}" dt="2017-08-30T03:37:08.741" v="9" actId="1076"/>
        <pc:sldMkLst>
          <pc:docMk/>
          <pc:sldMk cId="409540873" sldId="257"/>
        </pc:sldMkLst>
        <pc:spChg chg="add mod">
          <ac:chgData name="Jeremy Starns" userId="ef70e6b8135558fd" providerId="LiveId" clId="{84F16D88-D685-48C1-89A8-8404A8F778C2}" dt="2017-08-30T03:37:08.741" v="9" actId="1076"/>
          <ac:spMkLst>
            <pc:docMk/>
            <pc:sldMk cId="409540873" sldId="257"/>
            <ac:spMk id="4" creationId="{4E015827-DC10-4ACB-88DA-B8EC814A10DD}"/>
          </ac:spMkLst>
        </pc:spChg>
        <pc:spChg chg="add mod">
          <ac:chgData name="Jeremy Starns" userId="ef70e6b8135558fd" providerId="LiveId" clId="{84F16D88-D685-48C1-89A8-8404A8F778C2}" dt="2017-08-30T03:37:08.741" v="9" actId="1076"/>
          <ac:spMkLst>
            <pc:docMk/>
            <pc:sldMk cId="409540873" sldId="257"/>
            <ac:spMk id="5" creationId="{CA20AC32-C1E0-4CF8-9B34-0713258D475C}"/>
          </ac:spMkLst>
        </pc:spChg>
      </pc:sldChg>
      <pc:sldChg chg="del">
        <pc:chgData name="Jeremy Starns" userId="ef70e6b8135558fd" providerId="LiveId" clId="{84F16D88-D685-48C1-89A8-8404A8F778C2}" dt="2017-08-30T03:37:18.068" v="10" actId="2696"/>
        <pc:sldMkLst>
          <pc:docMk/>
          <pc:sldMk cId="985162151" sldId="258"/>
        </pc:sldMkLst>
      </pc:sldChg>
      <pc:sldChg chg="del">
        <pc:chgData name="Jeremy Starns" userId="ef70e6b8135558fd" providerId="LiveId" clId="{84F16D88-D685-48C1-89A8-8404A8F778C2}" dt="2017-08-30T03:37:21.680" v="11" actId="2696"/>
        <pc:sldMkLst>
          <pc:docMk/>
          <pc:sldMk cId="3191600300" sldId="259"/>
        </pc:sldMkLst>
      </pc:sldChg>
      <pc:sldChg chg="modSp">
        <pc:chgData name="Jeremy Starns" userId="ef70e6b8135558fd" providerId="LiveId" clId="{84F16D88-D685-48C1-89A8-8404A8F778C2}" dt="2017-08-30T03:39:40.097" v="50" actId="20577"/>
        <pc:sldMkLst>
          <pc:docMk/>
          <pc:sldMk cId="274945596" sldId="260"/>
        </pc:sldMkLst>
        <pc:spChg chg="mod">
          <ac:chgData name="Jeremy Starns" userId="ef70e6b8135558fd" providerId="LiveId" clId="{84F16D88-D685-48C1-89A8-8404A8F778C2}" dt="2017-08-30T03:38:35.955" v="36" actId="20577"/>
          <ac:spMkLst>
            <pc:docMk/>
            <pc:sldMk cId="274945596" sldId="260"/>
            <ac:spMk id="2" creationId="{00000000-0000-0000-0000-000000000000}"/>
          </ac:spMkLst>
        </pc:spChg>
        <pc:spChg chg="mod">
          <ac:chgData name="Jeremy Starns" userId="ef70e6b8135558fd" providerId="LiveId" clId="{84F16D88-D685-48C1-89A8-8404A8F778C2}" dt="2017-08-30T03:39:40.097" v="50" actId="20577"/>
          <ac:spMkLst>
            <pc:docMk/>
            <pc:sldMk cId="274945596" sldId="260"/>
            <ac:spMk id="3" creationId="{00000000-0000-0000-0000-000000000000}"/>
          </ac:spMkLst>
        </pc:spChg>
      </pc:sldChg>
      <pc:sldChg chg="modSp">
        <pc:chgData name="Jeremy Starns" userId="ef70e6b8135558fd" providerId="LiveId" clId="{84F16D88-D685-48C1-89A8-8404A8F778C2}" dt="2017-08-30T03:39:16.913" v="49" actId="20577"/>
        <pc:sldMkLst>
          <pc:docMk/>
          <pc:sldMk cId="3633027554" sldId="261"/>
        </pc:sldMkLst>
        <pc:spChg chg="mod">
          <ac:chgData name="Jeremy Starns" userId="ef70e6b8135558fd" providerId="LiveId" clId="{84F16D88-D685-48C1-89A8-8404A8F778C2}" dt="2017-08-30T03:38:50.208" v="45" actId="20577"/>
          <ac:spMkLst>
            <pc:docMk/>
            <pc:sldMk cId="3633027554" sldId="261"/>
            <ac:spMk id="2" creationId="{00000000-0000-0000-0000-000000000000}"/>
          </ac:spMkLst>
        </pc:spChg>
        <pc:spChg chg="mod">
          <ac:chgData name="Jeremy Starns" userId="ef70e6b8135558fd" providerId="LiveId" clId="{84F16D88-D685-48C1-89A8-8404A8F778C2}" dt="2017-08-30T03:39:16.913" v="49" actId="20577"/>
          <ac:spMkLst>
            <pc:docMk/>
            <pc:sldMk cId="3633027554" sldId="261"/>
            <ac:spMk id="3" creationId="{00000000-0000-0000-0000-000000000000}"/>
          </ac:spMkLst>
        </pc:spChg>
      </pc:sldChg>
      <pc:sldChg chg="del">
        <pc:chgData name="Jeremy Starns" userId="ef70e6b8135558fd" providerId="LiveId" clId="{84F16D88-D685-48C1-89A8-8404A8F778C2}" dt="2017-08-30T03:38:43.830" v="37" actId="2696"/>
        <pc:sldMkLst>
          <pc:docMk/>
          <pc:sldMk cId="1796197136" sldId="262"/>
        </pc:sldMkLst>
      </pc:sldChg>
      <pc:sldChg chg="del">
        <pc:chgData name="Jeremy Starns" userId="ef70e6b8135558fd" providerId="LiveId" clId="{84F16D88-D685-48C1-89A8-8404A8F778C2}" dt="2017-08-30T03:37:58.931" v="17" actId="2696"/>
        <pc:sldMkLst>
          <pc:docMk/>
          <pc:sldMk cId="3659789575" sldId="264"/>
        </pc:sldMkLst>
      </pc:sldChg>
      <pc:sldChg chg="del">
        <pc:chgData name="Jeremy Starns" userId="ef70e6b8135558fd" providerId="LiveId" clId="{84F16D88-D685-48C1-89A8-8404A8F778C2}" dt="2017-08-30T03:37:58.886" v="13" actId="2696"/>
        <pc:sldMkLst>
          <pc:docMk/>
          <pc:sldMk cId="3599988607" sldId="265"/>
        </pc:sldMkLst>
      </pc:sldChg>
      <pc:sldChg chg="del">
        <pc:chgData name="Jeremy Starns" userId="ef70e6b8135558fd" providerId="LiveId" clId="{84F16D88-D685-48C1-89A8-8404A8F778C2}" dt="2017-08-30T03:37:58.896" v="14" actId="2696"/>
        <pc:sldMkLst>
          <pc:docMk/>
          <pc:sldMk cId="4075613580" sldId="266"/>
        </pc:sldMkLst>
      </pc:sldChg>
      <pc:sldChg chg="del">
        <pc:chgData name="Jeremy Starns" userId="ef70e6b8135558fd" providerId="LiveId" clId="{84F16D88-D685-48C1-89A8-8404A8F778C2}" dt="2017-08-30T03:37:58.907" v="15" actId="2696"/>
        <pc:sldMkLst>
          <pc:docMk/>
          <pc:sldMk cId="563922496" sldId="267"/>
        </pc:sldMkLst>
      </pc:sldChg>
      <pc:sldChg chg="del">
        <pc:chgData name="Jeremy Starns" userId="ef70e6b8135558fd" providerId="LiveId" clId="{84F16D88-D685-48C1-89A8-8404A8F778C2}" dt="2017-08-30T03:37:58.918" v="16" actId="2696"/>
        <pc:sldMkLst>
          <pc:docMk/>
          <pc:sldMk cId="2370163953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9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8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9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2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8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1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8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1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6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5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5A75C-8E5D-4AFD-962E-055FF4574978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8632F-423A-46B9-8C58-845F1C93A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1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 err="1"/>
              <a:t>NeedServ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Give Hope| Find Purpose | Create Change</a:t>
            </a:r>
          </a:p>
        </p:txBody>
      </p:sp>
    </p:spTree>
    <p:extLst>
      <p:ext uri="{BB962C8B-B14F-4D97-AF65-F5344CB8AC3E}">
        <p14:creationId xmlns:p14="http://schemas.microsoft.com/office/powerpoint/2010/main" val="166844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People need help, but many don’t want to ask or don’t know who to ask.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015827-DC10-4ACB-88DA-B8EC814A10DD}"/>
              </a:ext>
            </a:extLst>
          </p:cNvPr>
          <p:cNvSpPr txBox="1">
            <a:spLocks/>
          </p:cNvSpPr>
          <p:nvPr/>
        </p:nvSpPr>
        <p:spPr>
          <a:xfrm>
            <a:off x="838200" y="30632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PROBLEM 2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20AC32-C1E0-4CF8-9B34-0713258D475C}"/>
              </a:ext>
            </a:extLst>
          </p:cNvPr>
          <p:cNvSpPr txBox="1">
            <a:spLocks/>
          </p:cNvSpPr>
          <p:nvPr/>
        </p:nvSpPr>
        <p:spPr>
          <a:xfrm>
            <a:off x="838200" y="452371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Individuals and organizations want to help, but lack visibility of needs to assist with…</a:t>
            </a:r>
          </a:p>
        </p:txBody>
      </p:sp>
    </p:spTree>
    <p:extLst>
      <p:ext uri="{BB962C8B-B14F-4D97-AF65-F5344CB8AC3E}">
        <p14:creationId xmlns:p14="http://schemas.microsoft.com/office/powerpoint/2010/main" val="40954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NeedServ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A social platform </a:t>
            </a:r>
            <a:r>
              <a:rPr lang="en-US" dirty="0"/>
              <a:t>allowing people to find and live their purpose by using their unique gifts and skills to meet the needs of others.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45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NeedServ</a:t>
            </a:r>
            <a:r>
              <a:rPr lang="en-US" dirty="0"/>
              <a:t> is a Conduit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Allowing individuals and organizations to share their needs</a:t>
            </a:r>
          </a:p>
          <a:p>
            <a:pPr lvl="1"/>
            <a:r>
              <a:rPr lang="en-US" dirty="0"/>
              <a:t>Every need is assigned to a category (home repair, medical expenses, prayer, </a:t>
            </a:r>
            <a:r>
              <a:rPr lang="en-US" dirty="0" err="1"/>
              <a:t>etc</a:t>
            </a:r>
            <a:r>
              <a:rPr lang="en-US" dirty="0"/>
              <a:t>…)</a:t>
            </a:r>
          </a:p>
          <a:p>
            <a:endParaRPr lang="en-US" dirty="0"/>
          </a:p>
          <a:p>
            <a:r>
              <a:rPr lang="en-US" dirty="0"/>
              <a:t>Individuals register to meet the needs of others</a:t>
            </a:r>
          </a:p>
          <a:p>
            <a:pPr lvl="1"/>
            <a:r>
              <a:rPr lang="en-US" dirty="0"/>
              <a:t>Location: Able to be notified based on location</a:t>
            </a:r>
          </a:p>
          <a:p>
            <a:pPr lvl="1"/>
            <a:r>
              <a:rPr lang="en-US" dirty="0"/>
              <a:t>Categories: Able to subscribe to categories of needs they want to meet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027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144126</TotalTime>
  <Words>131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NeedServ</vt:lpstr>
      <vt:lpstr>PROBLEM 1</vt:lpstr>
      <vt:lpstr>NeedServ</vt:lpstr>
      <vt:lpstr>NeedServ is a Conduit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HopeAndPurpose GivingHope WeGiveHope</dc:title>
  <dc:creator>Michael Phillips</dc:creator>
  <cp:lastModifiedBy>Jeremy Starns</cp:lastModifiedBy>
  <cp:revision>29</cp:revision>
  <cp:lastPrinted>2017-06-30T12:10:51Z</cp:lastPrinted>
  <dcterms:created xsi:type="dcterms:W3CDTF">2017-04-04T21:29:38Z</dcterms:created>
  <dcterms:modified xsi:type="dcterms:W3CDTF">2017-08-30T03:40:20Z</dcterms:modified>
</cp:coreProperties>
</file>