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63" r:id="rId5"/>
    <p:sldId id="264" r:id="rId6"/>
    <p:sldId id="265" r:id="rId7"/>
    <p:sldId id="266" r:id="rId8"/>
    <p:sldId id="268" r:id="rId9"/>
    <p:sldId id="267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3DA9-F35A-4509-9CB2-AA86D0666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2548E-2D12-4470-9253-C3AA47946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17AF9-DED4-427C-879F-7F17BE4B6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2D990-0B81-4044-866C-10369BFA2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A09EA-1F46-4D4B-B849-81BA2CD8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4A96-3EE5-45D6-B2CB-493F85CA5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5BE9D-BB55-4BF8-9C62-72F3DF8E4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42100-01A1-4103-BDBC-DD7CE221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88F0B-BB9C-4107-9DF5-10EA5C63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38F67-1A2D-4B0E-94E1-DE15D521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706E6-9AE2-4B57-9D46-2875EB44B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CFDC4-E3B9-4812-9E77-A9DDAD9A0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1DCCE-18EC-4362-8762-126BF733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2D9B8-AAC4-420E-80EA-9DC85CDA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6224-4823-4811-88DE-BF705B55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E3F7-24F8-424F-84D2-E858543C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3B21-682D-44ED-82D3-9A1BFE126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AA411-BB49-4F0B-AFC8-8E571AEA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390C7-C01C-42AA-BEB2-BF033383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DB82B-B250-42DB-9479-FC5F843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5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7F47D-EEA7-4649-B55B-1BCA5D51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9FC3A-204F-408D-9698-4B36CD060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78136-5D6C-4029-B465-7870952A6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CE71C-F079-4E00-9B2D-2FE8DFFBB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C1FF2-3F18-4047-847A-7E1172E1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6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5D8AE-C45C-4C42-A57C-EB686295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6A6A-423A-4E55-BF2B-5F322A671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8ABB5-B2F8-4B87-8BCE-77797B242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F1FD0-8855-4251-9237-201FBBAFC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A6AC0-7888-448C-995F-092CF8A1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69EC18-C164-4460-82CE-70465776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0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C9F7-5F2F-4ED4-9542-EAC408C1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F089-E58A-416C-9E3E-21088494F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A5C2E-7DA1-4B00-9C24-FC64352DB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7FD15-93EB-4A51-9173-26D4E1473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1BD49-F4B7-48D7-95E0-FB7F3E708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A877C8-3632-4512-A303-179BB35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296E39-7A73-4614-842A-6059B5C4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DC287-4422-4378-9680-33088A79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7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A5A0-4025-4228-8D00-A2CAB81F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65746-621C-4BF9-8A79-7FFE337F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9F057-BB94-411C-9AD2-0D6793B3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123E6-8692-42EF-9EC0-7E37D43A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D3A46E-EB06-489D-B0CF-CD60839B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85919-D352-4723-BBDE-04EA99281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B8D3B-758A-4B17-8B6F-0F237F56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6DDF-47EE-4FFF-BB01-D58EC37E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EAEF7-4AD0-448F-883B-7E413A58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539C5-5975-42E2-B622-E0A3B73B8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23430-BA50-4AAB-85AE-992D5767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52F75-F71F-4513-B4A3-66E26FB0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2A859-7846-4A51-9F3C-5A382884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4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9E63F-024E-46E8-A067-F77071B0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7D4DB-A9B4-4BA5-B7CF-722FAF1B8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6681E-5333-4C31-8295-689F8696F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F5107-C793-4F46-B415-28B33648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4E29E-5178-450A-868A-3E0C7A30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54122-A3DD-4B8E-9F4A-8D91695E1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4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584FE-CCDD-4192-A291-9871B2D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3F8E4-1810-4B49-8766-43B6E314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D2126-7426-4FF3-8BDE-1DF599A41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3447-3A78-434A-A480-45CE048D6369}" type="datetimeFigureOut">
              <a:rPr lang="en-US" smtClean="0"/>
              <a:t>9/4/2017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C0FE4-65CD-42FB-BD52-295C169FB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F7F8B-E2A4-4EBF-9167-E251272C0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0E42-02DA-426B-8594-C9262019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2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1" name="Rectangle 1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wall, indoor, food, table&#10;&#10;Description generated with high confidence">
            <a:extLst>
              <a:ext uri="{FF2B5EF4-FFF2-40B4-BE49-F238E27FC236}">
                <a16:creationId xmlns:a16="http://schemas.microsoft.com/office/drawing/2014/main" id="{9FF2166C-40DC-4459-9424-6BD714F49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163252"/>
            <a:ext cx="3425609" cy="2286594"/>
          </a:xfrm>
          <a:prstGeom prst="rect">
            <a:avLst/>
          </a:prstGeom>
        </p:spPr>
      </p:pic>
      <p:pic>
        <p:nvPicPr>
          <p:cNvPr id="6" name="Picture 5" descr="A picture containing wall, indoor, cake&#10;&#10;Description generated with very high confidence">
            <a:extLst>
              <a:ext uri="{FF2B5EF4-FFF2-40B4-BE49-F238E27FC236}">
                <a16:creationId xmlns:a16="http://schemas.microsoft.com/office/drawing/2014/main" id="{3EE00177-C590-4C3F-9CC7-9079D3C60A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729" y="1160678"/>
            <a:ext cx="3433324" cy="2291743"/>
          </a:xfrm>
          <a:prstGeom prst="rect">
            <a:avLst/>
          </a:prstGeom>
        </p:spPr>
      </p:pic>
      <p:cxnSp>
        <p:nvCxnSpPr>
          <p:cNvPr id="117" name="Straight Connector 1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lass with a blue flower&#10;&#10;Description generated with high confidence">
            <a:extLst>
              <a:ext uri="{FF2B5EF4-FFF2-40B4-BE49-F238E27FC236}">
                <a16:creationId xmlns:a16="http://schemas.microsoft.com/office/drawing/2014/main" id="{07FC8021-A366-4B9C-8FA1-76544022B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827472" y="330045"/>
            <a:ext cx="2668422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Barista stick Optional images – D&amp;P logo</a:t>
            </a:r>
          </a:p>
        </p:txBody>
      </p:sp>
    </p:spTree>
    <p:extLst>
      <p:ext uri="{BB962C8B-B14F-4D97-AF65-F5344CB8AC3E}">
        <p14:creationId xmlns:p14="http://schemas.microsoft.com/office/powerpoint/2010/main" val="83478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 descr="A picture containing indoor, table, floor, sitting&#10;&#10;Description generated with very high confidence">
            <a:extLst>
              <a:ext uri="{FF2B5EF4-FFF2-40B4-BE49-F238E27FC236}">
                <a16:creationId xmlns:a16="http://schemas.microsoft.com/office/drawing/2014/main" id="{12770A0B-611D-4F57-AA71-82B10398B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822" y="1245725"/>
            <a:ext cx="6553545" cy="4374491"/>
          </a:xfrm>
          <a:prstGeom prst="rect">
            <a:avLst/>
          </a:prstGeom>
        </p:spPr>
      </p:pic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87DB225-3D78-4271-B5FC-7B9058A6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Bogdon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image –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Bogdon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15343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1" name="Rectangle 1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cake&#10;&#10;Description generated with high confidence">
            <a:extLst>
              <a:ext uri="{FF2B5EF4-FFF2-40B4-BE49-F238E27FC236}">
                <a16:creationId xmlns:a16="http://schemas.microsoft.com/office/drawing/2014/main" id="{59425279-9E70-4327-B599-04913912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20040" y="1163252"/>
            <a:ext cx="3425609" cy="2286594"/>
          </a:xfrm>
          <a:prstGeom prst="rect">
            <a:avLst/>
          </a:prstGeom>
        </p:spPr>
      </p:pic>
      <p:pic>
        <p:nvPicPr>
          <p:cNvPr id="4" name="Picture 3" descr="A close up of a piece of cake on a plant&#10;&#10;Description generated with high confidence">
            <a:extLst>
              <a:ext uri="{FF2B5EF4-FFF2-40B4-BE49-F238E27FC236}">
                <a16:creationId xmlns:a16="http://schemas.microsoft.com/office/drawing/2014/main" id="{E08891FE-BB8C-4ED9-9CBB-404AE0E3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160678"/>
            <a:ext cx="3433324" cy="2291743"/>
          </a:xfrm>
          <a:prstGeom prst="rect">
            <a:avLst/>
          </a:prstGeom>
        </p:spPr>
      </p:pic>
      <p:cxnSp>
        <p:nvCxnSpPr>
          <p:cNvPr id="117" name="Straight Connector 1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cake&#10;&#10;Description generated with high confidence">
            <a:extLst>
              <a:ext uri="{FF2B5EF4-FFF2-40B4-BE49-F238E27FC236}">
                <a16:creationId xmlns:a16="http://schemas.microsoft.com/office/drawing/2014/main" id="{9610E56D-9FE9-4980-A397-002C409F6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472" y="330045"/>
            <a:ext cx="2668422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Barista stick Optional images – D&amp;P logo</a:t>
            </a:r>
          </a:p>
        </p:txBody>
      </p:sp>
    </p:spTree>
    <p:extLst>
      <p:ext uri="{BB962C8B-B14F-4D97-AF65-F5344CB8AC3E}">
        <p14:creationId xmlns:p14="http://schemas.microsoft.com/office/powerpoint/2010/main" val="349737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 descr="A close up of a coffee cup on a plate&#10;&#10;Description generated with high confidence">
            <a:extLst>
              <a:ext uri="{FF2B5EF4-FFF2-40B4-BE49-F238E27FC236}">
                <a16:creationId xmlns:a16="http://schemas.microsoft.com/office/drawing/2014/main" id="{AF969BD1-7BA5-436F-967B-BEE0C8C69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322751"/>
            <a:ext cx="2648371" cy="3967597"/>
          </a:xfrm>
          <a:prstGeom prst="rect">
            <a:avLst/>
          </a:prstGeom>
        </p:spPr>
      </p:pic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up of coffee on a table&#10;&#10;Description generated with very high confidence">
            <a:extLst>
              <a:ext uri="{FF2B5EF4-FFF2-40B4-BE49-F238E27FC236}">
                <a16:creationId xmlns:a16="http://schemas.microsoft.com/office/drawing/2014/main" id="{216169ED-CC36-49F7-A94A-F1DCD662E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314436"/>
            <a:ext cx="2659472" cy="3984227"/>
          </a:xfrm>
          <a:prstGeom prst="rect">
            <a:avLst/>
          </a:prstGeom>
        </p:spPr>
      </p:pic>
      <p:pic>
        <p:nvPicPr>
          <p:cNvPr id="9" name="Picture 8" descr="A cup of coffee on a table&#10;&#10;Description generated with very high confidence">
            <a:extLst>
              <a:ext uri="{FF2B5EF4-FFF2-40B4-BE49-F238E27FC236}">
                <a16:creationId xmlns:a16="http://schemas.microsoft.com/office/drawing/2014/main" id="{90025648-324D-4163-B42C-FE009AFA1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316568"/>
            <a:ext cx="2646677" cy="3979963"/>
          </a:xfrm>
          <a:prstGeom prst="rect">
            <a:avLst/>
          </a:prstGeom>
        </p:spPr>
      </p:pic>
      <p:cxnSp>
        <p:nvCxnSpPr>
          <p:cNvPr id="83" name="Straight Connector 8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up on a plate&#10;&#10;Description generated with high confidence">
            <a:extLst>
              <a:ext uri="{FF2B5EF4-FFF2-40B4-BE49-F238E27FC236}">
                <a16:creationId xmlns:a16="http://schemas.microsoft.com/office/drawing/2014/main" id="{0CADC3B7-3B08-41BB-B1A0-441741437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345064"/>
            <a:ext cx="2648372" cy="3967598"/>
          </a:xfrm>
          <a:prstGeom prst="rect">
            <a:avLst/>
          </a:prstGeom>
        </p:spPr>
      </p:pic>
      <p:cxnSp>
        <p:nvCxnSpPr>
          <p:cNvPr id="85" name="Straight Connector 8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Barista stick Optional images – D&amp;P logo</a:t>
            </a:r>
          </a:p>
        </p:txBody>
      </p:sp>
    </p:spTree>
    <p:extLst>
      <p:ext uri="{BB962C8B-B14F-4D97-AF65-F5344CB8AC3E}">
        <p14:creationId xmlns:p14="http://schemas.microsoft.com/office/powerpoint/2010/main" val="270517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8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97" name="Rectangle 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up on a plate&#10;&#10;Description generated with high confidence">
            <a:extLst>
              <a:ext uri="{FF2B5EF4-FFF2-40B4-BE49-F238E27FC236}">
                <a16:creationId xmlns:a16="http://schemas.microsoft.com/office/drawing/2014/main" id="{0CADC3B7-3B08-41BB-B1A0-441741437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33" y="307731"/>
            <a:ext cx="2668422" cy="3997637"/>
          </a:xfrm>
          <a:prstGeom prst="rect">
            <a:avLst/>
          </a:prstGeom>
        </p:spPr>
      </p:pic>
      <p:pic>
        <p:nvPicPr>
          <p:cNvPr id="6" name="Picture 5" descr="A close up of a coffee cup on a plate&#10;&#10;Description generated with high confidence">
            <a:extLst>
              <a:ext uri="{FF2B5EF4-FFF2-40B4-BE49-F238E27FC236}">
                <a16:creationId xmlns:a16="http://schemas.microsoft.com/office/drawing/2014/main" id="{6C69279E-DF43-40B4-96C0-FD1ED87B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80" y="307731"/>
            <a:ext cx="2668422" cy="3997637"/>
          </a:xfrm>
          <a:prstGeom prst="rect">
            <a:avLst/>
          </a:prstGeom>
        </p:spPr>
      </p:pic>
      <p:cxnSp>
        <p:nvCxnSpPr>
          <p:cNvPr id="98" name="Straight Connector 9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ece of cake on a plate&#10;&#10;Description generated with high confidence">
            <a:extLst>
              <a:ext uri="{FF2B5EF4-FFF2-40B4-BE49-F238E27FC236}">
                <a16:creationId xmlns:a16="http://schemas.microsoft.com/office/drawing/2014/main" id="{080B3ED1-E059-48F5-BA89-3F7FBBE1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472" y="330045"/>
            <a:ext cx="2668422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Barista stick Optional images – D&amp;P logo</a:t>
            </a:r>
          </a:p>
        </p:txBody>
      </p:sp>
    </p:spTree>
    <p:extLst>
      <p:ext uri="{BB962C8B-B14F-4D97-AF65-F5344CB8AC3E}">
        <p14:creationId xmlns:p14="http://schemas.microsoft.com/office/powerpoint/2010/main" val="159722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1" name="Picture 10" descr="A picture containing table, plate, food, cup&#10;&#10;Description generated with very high confidence">
            <a:extLst>
              <a:ext uri="{FF2B5EF4-FFF2-40B4-BE49-F238E27FC236}">
                <a16:creationId xmlns:a16="http://schemas.microsoft.com/office/drawing/2014/main" id="{EA76CEB7-8343-40B1-A27B-BAFDE0F8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22" y="476573"/>
            <a:ext cx="2519756" cy="3774916"/>
          </a:xfrm>
          <a:prstGeom prst="rect">
            <a:avLst/>
          </a:prstGeom>
        </p:spPr>
      </p:pic>
      <p:pic>
        <p:nvPicPr>
          <p:cNvPr id="9" name="Picture 8" descr="A picture containing table, plate, food, cup&#10;&#10;Description generated with very high confidence">
            <a:extLst>
              <a:ext uri="{FF2B5EF4-FFF2-40B4-BE49-F238E27FC236}">
                <a16:creationId xmlns:a16="http://schemas.microsoft.com/office/drawing/2014/main" id="{E256EEEF-FBD2-4D70-B764-BDDC5C88E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22" y="476573"/>
            <a:ext cx="2519756" cy="3774916"/>
          </a:xfrm>
          <a:prstGeom prst="rect">
            <a:avLst/>
          </a:prstGeom>
        </p:spPr>
      </p:pic>
      <p:pic>
        <p:nvPicPr>
          <p:cNvPr id="7" name="Picture 6" descr="A close up of a coffee cup on a plate&#10;&#10;Description generated with high confidence">
            <a:extLst>
              <a:ext uri="{FF2B5EF4-FFF2-40B4-BE49-F238E27FC236}">
                <a16:creationId xmlns:a16="http://schemas.microsoft.com/office/drawing/2014/main" id="{B6830B00-9661-46B5-8A0B-4239B9751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06" y="476573"/>
            <a:ext cx="2519756" cy="3774916"/>
          </a:xfrm>
          <a:prstGeom prst="rect">
            <a:avLst/>
          </a:prstGeom>
        </p:spPr>
      </p:pic>
      <p:cxnSp>
        <p:nvCxnSpPr>
          <p:cNvPr id="105" name="Straight Connector 10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/>
              <a:t>Barista stick Optional images – D&amp;P logo</a:t>
            </a:r>
          </a:p>
        </p:txBody>
      </p:sp>
    </p:spTree>
    <p:extLst>
      <p:ext uri="{BB962C8B-B14F-4D97-AF65-F5344CB8AC3E}">
        <p14:creationId xmlns:p14="http://schemas.microsoft.com/office/powerpoint/2010/main" val="421948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 descr="A group of glass bottles on a table&#10;&#10;Description generated with high confidence">
            <a:extLst>
              <a:ext uri="{FF2B5EF4-FFF2-40B4-BE49-F238E27FC236}">
                <a16:creationId xmlns:a16="http://schemas.microsoft.com/office/drawing/2014/main" id="{D48AA3FE-5931-48F9-8E80-42B9E9C16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9" y="322751"/>
            <a:ext cx="2648371" cy="3967597"/>
          </a:xfrm>
          <a:prstGeom prst="rect">
            <a:avLst/>
          </a:prstGeom>
        </p:spPr>
      </p:pic>
      <p:sp>
        <p:nvSpPr>
          <p:cNvPr id="154" name="Rectangle 15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Connector 15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pink flowers&#10;&#10;Description generated with high confidence">
            <a:extLst>
              <a:ext uri="{FF2B5EF4-FFF2-40B4-BE49-F238E27FC236}">
                <a16:creationId xmlns:a16="http://schemas.microsoft.com/office/drawing/2014/main" id="{DA96647B-57A0-4744-ACCA-926EEA33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1" y="1418951"/>
            <a:ext cx="2659472" cy="1775197"/>
          </a:xfrm>
          <a:prstGeom prst="rect">
            <a:avLst/>
          </a:prstGeom>
        </p:spPr>
      </p:pic>
      <p:pic>
        <p:nvPicPr>
          <p:cNvPr id="6" name="Picture 5" descr="A picture containing table, indoor, food&#10;&#10;Description generated with high confidence">
            <a:extLst>
              <a:ext uri="{FF2B5EF4-FFF2-40B4-BE49-F238E27FC236}">
                <a16:creationId xmlns:a16="http://schemas.microsoft.com/office/drawing/2014/main" id="{B8E7500A-C425-4B3A-81F2-57A42592D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43" y="324020"/>
            <a:ext cx="2646677" cy="3965059"/>
          </a:xfrm>
          <a:prstGeom prst="rect">
            <a:avLst/>
          </a:prstGeom>
        </p:spPr>
      </p:pic>
      <p:cxnSp>
        <p:nvCxnSpPr>
          <p:cNvPr id="160" name="Straight Connector 15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indoor, table, cup, food&#10;&#10;Description generated with very high confidence">
            <a:extLst>
              <a:ext uri="{FF2B5EF4-FFF2-40B4-BE49-F238E27FC236}">
                <a16:creationId xmlns:a16="http://schemas.microsoft.com/office/drawing/2014/main" id="{C0DA48DC-099A-464D-A93D-BF688E4CC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269" y="345064"/>
            <a:ext cx="2648372" cy="3967598"/>
          </a:xfrm>
          <a:prstGeom prst="rect">
            <a:avLst/>
          </a:prstGeom>
        </p:spPr>
      </p:pic>
      <p:cxnSp>
        <p:nvCxnSpPr>
          <p:cNvPr id="162" name="Straight Connector 16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chemeClr val="bg1"/>
                </a:solidFill>
              </a:rPr>
              <a:t>Gourmet Mints Optional Images – Richardson Bear logo</a:t>
            </a:r>
          </a:p>
        </p:txBody>
      </p:sp>
    </p:spTree>
    <p:extLst>
      <p:ext uri="{BB962C8B-B14F-4D97-AF65-F5344CB8AC3E}">
        <p14:creationId xmlns:p14="http://schemas.microsoft.com/office/powerpoint/2010/main" val="3413540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 descr="A picture containing indoor, table, cup, food&#10;&#10;Description generated with very high confidence">
            <a:extLst>
              <a:ext uri="{FF2B5EF4-FFF2-40B4-BE49-F238E27FC236}">
                <a16:creationId xmlns:a16="http://schemas.microsoft.com/office/drawing/2014/main" id="{C0DA48DC-099A-464D-A93D-BF688E4CC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7936"/>
          <a:stretch/>
        </p:blipFill>
        <p:spPr>
          <a:xfrm>
            <a:off x="9144305" y="10"/>
            <a:ext cx="3047695" cy="6857990"/>
          </a:xfrm>
          <a:prstGeom prst="rect">
            <a:avLst/>
          </a:prstGeom>
        </p:spPr>
      </p:pic>
      <p:pic>
        <p:nvPicPr>
          <p:cNvPr id="17" name="Picture 16" descr="A picture containing table, food, sweet, indoor&#10;&#10;Description generated with high confidence">
            <a:extLst>
              <a:ext uri="{FF2B5EF4-FFF2-40B4-BE49-F238E27FC236}">
                <a16:creationId xmlns:a16="http://schemas.microsoft.com/office/drawing/2014/main" id="{325A311D-C1DD-4E0B-A9B2-A23DD65CA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53125" b="-1"/>
          <a:stretch/>
        </p:blipFill>
        <p:spPr>
          <a:xfrm>
            <a:off x="6095392" y="10"/>
            <a:ext cx="3047695" cy="6857990"/>
          </a:xfrm>
          <a:prstGeom prst="rect">
            <a:avLst/>
          </a:prstGeom>
        </p:spPr>
      </p:pic>
      <p:pic>
        <p:nvPicPr>
          <p:cNvPr id="15" name="Picture 14" descr="A picture containing table, indoor, sitting&#10;&#10;Description generated with very high confidence">
            <a:extLst>
              <a:ext uri="{FF2B5EF4-FFF2-40B4-BE49-F238E27FC236}">
                <a16:creationId xmlns:a16="http://schemas.microsoft.com/office/drawing/2014/main" id="{FD83BB3E-EB7E-42CD-A183-14055D1A8E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9" r="20667" b="-1"/>
          <a:stretch/>
        </p:blipFill>
        <p:spPr>
          <a:xfrm>
            <a:off x="3047697" y="10"/>
            <a:ext cx="3047695" cy="6857990"/>
          </a:xfrm>
          <a:prstGeom prst="rect">
            <a:avLst/>
          </a:prstGeom>
        </p:spPr>
      </p:pic>
      <p:pic>
        <p:nvPicPr>
          <p:cNvPr id="11" name="Picture 10" descr="A close up of pink flowers&#10;&#10;Description generated with high confidence">
            <a:extLst>
              <a:ext uri="{FF2B5EF4-FFF2-40B4-BE49-F238E27FC236}">
                <a16:creationId xmlns:a16="http://schemas.microsoft.com/office/drawing/2014/main" id="{DA96647B-57A0-4744-ACCA-926EEA336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8" r="31618" b="-1"/>
          <a:stretch/>
        </p:blipFill>
        <p:spPr>
          <a:xfrm>
            <a:off x="2" y="10"/>
            <a:ext cx="3047695" cy="6857990"/>
          </a:xfrm>
          <a:prstGeom prst="rect">
            <a:avLst/>
          </a:prstGeom>
        </p:spPr>
      </p:pic>
      <p:sp>
        <p:nvSpPr>
          <p:cNvPr id="184" name="Rectangle 1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428750" y="3829050"/>
            <a:ext cx="9334500" cy="16241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9" name="Straight Connector 1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217" y="4936881"/>
            <a:ext cx="8565567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3933824"/>
            <a:ext cx="9029700" cy="988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Gourmet Mints Optional Images</a:t>
            </a:r>
          </a:p>
        </p:txBody>
      </p:sp>
    </p:spTree>
    <p:extLst>
      <p:ext uri="{BB962C8B-B14F-4D97-AF65-F5344CB8AC3E}">
        <p14:creationId xmlns:p14="http://schemas.microsoft.com/office/powerpoint/2010/main" val="42427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 20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 descr="A picture containing indoor, table, cup, food&#10;&#10;Description generated with very high confidence">
            <a:extLst>
              <a:ext uri="{FF2B5EF4-FFF2-40B4-BE49-F238E27FC236}">
                <a16:creationId xmlns:a16="http://schemas.microsoft.com/office/drawing/2014/main" id="{C0DA48DC-099A-464D-A93D-BF688E4CC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7936"/>
          <a:stretch/>
        </p:blipFill>
        <p:spPr>
          <a:xfrm>
            <a:off x="9144305" y="10"/>
            <a:ext cx="3047695" cy="6857990"/>
          </a:xfrm>
          <a:prstGeom prst="rect">
            <a:avLst/>
          </a:prstGeom>
        </p:spPr>
      </p:pic>
      <p:pic>
        <p:nvPicPr>
          <p:cNvPr id="3" name="Picture 2" descr="A cake with fruit on display&#10;&#10;Description generated with high confidence">
            <a:extLst>
              <a:ext uri="{FF2B5EF4-FFF2-40B4-BE49-F238E27FC236}">
                <a16:creationId xmlns:a16="http://schemas.microsoft.com/office/drawing/2014/main" id="{B1A284F3-8CDC-43F8-93EF-1FF6CA97F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85" r="40650"/>
          <a:stretch/>
        </p:blipFill>
        <p:spPr>
          <a:xfrm>
            <a:off x="6095392" y="10"/>
            <a:ext cx="3047695" cy="6857990"/>
          </a:xfrm>
          <a:prstGeom prst="rect">
            <a:avLst/>
          </a:prstGeom>
        </p:spPr>
      </p:pic>
      <p:pic>
        <p:nvPicPr>
          <p:cNvPr id="11" name="Picture 10" descr="A close up of pink flowers&#10;&#10;Description generated with high confidence">
            <a:extLst>
              <a:ext uri="{FF2B5EF4-FFF2-40B4-BE49-F238E27FC236}">
                <a16:creationId xmlns:a16="http://schemas.microsoft.com/office/drawing/2014/main" id="{DA96647B-57A0-4744-ACCA-926EEA336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8" r="31618" b="-1"/>
          <a:stretch/>
        </p:blipFill>
        <p:spPr>
          <a:xfrm>
            <a:off x="3047697" y="10"/>
            <a:ext cx="3047695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680EC-CF00-4574-B80F-8873DA318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896" r="24440" b="-1"/>
          <a:stretch/>
        </p:blipFill>
        <p:spPr>
          <a:xfrm>
            <a:off x="2" y="10"/>
            <a:ext cx="3047695" cy="6857990"/>
          </a:xfrm>
          <a:prstGeom prst="rect">
            <a:avLst/>
          </a:prstGeom>
        </p:spPr>
      </p:pic>
      <p:sp>
        <p:nvSpPr>
          <p:cNvPr id="81" name="Rectangle 8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428750" y="3829050"/>
            <a:ext cx="9334500" cy="16241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3" name="Straight Connector 8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217" y="4936881"/>
            <a:ext cx="8565567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65883A6-240F-4CC3-B612-0CDF7A82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3933824"/>
            <a:ext cx="9029700" cy="988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Invitation…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508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effectLst/>
        </p:spPr>
      </p:sp>
      <p:pic>
        <p:nvPicPr>
          <p:cNvPr id="3" name="Picture 2" descr="A white plate topped with different types of fruit&#10;&#10;Description generated with very high confidence">
            <a:extLst>
              <a:ext uri="{FF2B5EF4-FFF2-40B4-BE49-F238E27FC236}">
                <a16:creationId xmlns:a16="http://schemas.microsoft.com/office/drawing/2014/main" id="{89B17C1E-3F19-48C7-B6E9-F3D8E904B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2" b="2443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87DB225-3D78-4271-B5FC-7B9058A6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Chocolate Covered Fruits – Richardson logo</a:t>
            </a:r>
          </a:p>
        </p:txBody>
      </p:sp>
    </p:spTree>
    <p:extLst>
      <p:ext uri="{BB962C8B-B14F-4D97-AF65-F5344CB8AC3E}">
        <p14:creationId xmlns:p14="http://schemas.microsoft.com/office/powerpoint/2010/main" val="1761359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70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Barista stick Optional images – D&amp;P logo</vt:lpstr>
      <vt:lpstr>Barista stick Optional images – D&amp;P logo</vt:lpstr>
      <vt:lpstr>Barista stick Optional images – D&amp;P logo</vt:lpstr>
      <vt:lpstr>Barista stick Optional images – D&amp;P logo</vt:lpstr>
      <vt:lpstr>Barista stick Optional images – D&amp;P logo</vt:lpstr>
      <vt:lpstr>Gourmet Mints Optional Images – Richardson Bear logo</vt:lpstr>
      <vt:lpstr>Gourmet Mints Optional Images</vt:lpstr>
      <vt:lpstr>Invitation…</vt:lpstr>
      <vt:lpstr>Chocolate Covered Fruits – Richardson logo</vt:lpstr>
      <vt:lpstr>Bogdon image – Bogdon logo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Barista stick Optional images (references)</dc:title>
  <dc:creator>Ayelet Hargash</dc:creator>
  <cp:lastModifiedBy>Ayelet Hargash</cp:lastModifiedBy>
  <cp:revision>9</cp:revision>
  <dcterms:created xsi:type="dcterms:W3CDTF">2017-08-29T18:07:45Z</dcterms:created>
  <dcterms:modified xsi:type="dcterms:W3CDTF">2017-09-04T23:29:10Z</dcterms:modified>
</cp:coreProperties>
</file>