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g" ContentType="image/jpeg"/>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4" r:id="rId1"/>
    <p:sldMasterId id="2147483747" r:id="rId2"/>
    <p:sldMasterId id="2147483757" r:id="rId3"/>
  </p:sldMasterIdLst>
  <p:notesMasterIdLst>
    <p:notesMasterId r:id="rId14"/>
  </p:notesMasterIdLst>
  <p:handoutMasterIdLst>
    <p:handoutMasterId r:id="rId15"/>
  </p:handoutMasterIdLst>
  <p:sldIdLst>
    <p:sldId id="550" r:id="rId4"/>
    <p:sldId id="659" r:id="rId5"/>
    <p:sldId id="653" r:id="rId6"/>
    <p:sldId id="661" r:id="rId7"/>
    <p:sldId id="654" r:id="rId8"/>
    <p:sldId id="660" r:id="rId9"/>
    <p:sldId id="655" r:id="rId10"/>
    <p:sldId id="656" r:id="rId11"/>
    <p:sldId id="657" r:id="rId12"/>
    <p:sldId id="6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09E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43"/>
    <p:restoredTop sz="75970"/>
  </p:normalViewPr>
  <p:slideViewPr>
    <p:cSldViewPr>
      <p:cViewPr>
        <p:scale>
          <a:sx n="80" d="100"/>
          <a:sy n="80" d="100"/>
        </p:scale>
        <p:origin x="1016" y="-280"/>
      </p:cViewPr>
      <p:guideLst>
        <p:guide orient="horz" pos="2160"/>
        <p:guide pos="3840"/>
      </p:guideLst>
    </p:cSldViewPr>
  </p:slideViewPr>
  <p:outlineViewPr>
    <p:cViewPr>
      <p:scale>
        <a:sx n="33" d="100"/>
        <a:sy n="33" d="100"/>
      </p:scale>
      <p:origin x="0" y="-104"/>
    </p:cViewPr>
  </p:outlin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199EDB-4AAB-BE44-905C-1C2B55556137}"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A9DCDF19-9762-514E-A334-320E7B2A8A81}">
      <dgm:prSet phldrT="[Text]"/>
      <dgm:spPr/>
      <dgm:t>
        <a:bodyPr/>
        <a:lstStyle/>
        <a:p>
          <a:r>
            <a:rPr lang="en-US" dirty="0" smtClean="0">
              <a:latin typeface="Brandon Grotesque Medium" charset="0"/>
              <a:ea typeface="Brandon Grotesque Medium" charset="0"/>
              <a:cs typeface="Brandon Grotesque Medium" charset="0"/>
            </a:rPr>
            <a:t>Suggested Audiences</a:t>
          </a:r>
          <a:endParaRPr lang="en-US" dirty="0">
            <a:latin typeface="Brandon Grotesque Medium" charset="0"/>
            <a:ea typeface="Brandon Grotesque Medium" charset="0"/>
            <a:cs typeface="Brandon Grotesque Medium" charset="0"/>
          </a:endParaRPr>
        </a:p>
      </dgm:t>
    </dgm:pt>
    <dgm:pt modelId="{764B0B87-323E-CB45-99D0-B6DE8D6ACF23}" type="parTrans" cxnId="{9CE16AB3-550F-B443-8ED8-DB7B721768B7}">
      <dgm:prSet/>
      <dgm:spPr/>
      <dgm:t>
        <a:bodyPr/>
        <a:lstStyle/>
        <a:p>
          <a:endParaRPr lang="en-US">
            <a:latin typeface="Brandon Grotesque Medium" charset="0"/>
            <a:ea typeface="Brandon Grotesque Medium" charset="0"/>
            <a:cs typeface="Brandon Grotesque Medium" charset="0"/>
          </a:endParaRPr>
        </a:p>
      </dgm:t>
    </dgm:pt>
    <dgm:pt modelId="{E55E3C5D-A8AC-2A49-B31C-035ADEF6148A}" type="sibTrans" cxnId="{9CE16AB3-550F-B443-8ED8-DB7B721768B7}">
      <dgm:prSet/>
      <dgm:spPr/>
      <dgm:t>
        <a:bodyPr/>
        <a:lstStyle/>
        <a:p>
          <a:endParaRPr lang="en-US">
            <a:latin typeface="Brandon Grotesque Medium" charset="0"/>
            <a:ea typeface="Brandon Grotesque Medium" charset="0"/>
            <a:cs typeface="Brandon Grotesque Medium" charset="0"/>
          </a:endParaRPr>
        </a:p>
      </dgm:t>
    </dgm:pt>
    <dgm:pt modelId="{19235D18-3A79-574C-92DC-69F77DEF9403}">
      <dgm:prSet phldrT="[Text]"/>
      <dgm:spPr/>
      <dgm:t>
        <a:bodyPr/>
        <a:lstStyle/>
        <a:p>
          <a:r>
            <a:rPr lang="en-US" dirty="0" smtClean="0">
              <a:latin typeface="Brandon Grotesque Medium" charset="0"/>
              <a:ea typeface="Brandon Grotesque Medium" charset="0"/>
              <a:cs typeface="Brandon Grotesque Medium" charset="0"/>
            </a:rPr>
            <a:t>Newly appointed managers or high potential leaders </a:t>
          </a:r>
          <a:endParaRPr lang="en-US" dirty="0">
            <a:latin typeface="Brandon Grotesque Medium" charset="0"/>
            <a:ea typeface="Brandon Grotesque Medium" charset="0"/>
            <a:cs typeface="Brandon Grotesque Medium" charset="0"/>
          </a:endParaRPr>
        </a:p>
      </dgm:t>
    </dgm:pt>
    <dgm:pt modelId="{CE9DD9E3-DF70-DA46-8A8B-8FE0AB597E36}" type="parTrans" cxnId="{7A0738AC-CD15-7E40-B25A-D08BEBECF6A4}">
      <dgm:prSet/>
      <dgm:spPr/>
      <dgm:t>
        <a:bodyPr/>
        <a:lstStyle/>
        <a:p>
          <a:endParaRPr lang="en-US">
            <a:latin typeface="Brandon Grotesque Medium" charset="0"/>
            <a:ea typeface="Brandon Grotesque Medium" charset="0"/>
            <a:cs typeface="Brandon Grotesque Medium" charset="0"/>
          </a:endParaRPr>
        </a:p>
      </dgm:t>
    </dgm:pt>
    <dgm:pt modelId="{72A4C65A-4212-B340-B850-5344A82C7DA8}" type="sibTrans" cxnId="{7A0738AC-CD15-7E40-B25A-D08BEBECF6A4}">
      <dgm:prSet/>
      <dgm:spPr/>
      <dgm:t>
        <a:bodyPr/>
        <a:lstStyle/>
        <a:p>
          <a:endParaRPr lang="en-US">
            <a:latin typeface="Brandon Grotesque Medium" charset="0"/>
            <a:ea typeface="Brandon Grotesque Medium" charset="0"/>
            <a:cs typeface="Brandon Grotesque Medium" charset="0"/>
          </a:endParaRPr>
        </a:p>
      </dgm:t>
    </dgm:pt>
    <dgm:pt modelId="{B8D1CC23-0BBA-494E-AFB4-4398D93CC493}">
      <dgm:prSet phldrT="[Text]"/>
      <dgm:spPr/>
      <dgm:t>
        <a:bodyPr/>
        <a:lstStyle/>
        <a:p>
          <a:r>
            <a:rPr lang="en-US" dirty="0" smtClean="0">
              <a:latin typeface="Brandon Grotesque Medium" charset="0"/>
              <a:ea typeface="Brandon Grotesque Medium" charset="0"/>
              <a:cs typeface="Brandon Grotesque Medium" charset="0"/>
            </a:rPr>
            <a:t>Managers in organizations with direct reports</a:t>
          </a:r>
          <a:endParaRPr lang="en-US" dirty="0">
            <a:latin typeface="Brandon Grotesque Medium" charset="0"/>
            <a:ea typeface="Brandon Grotesque Medium" charset="0"/>
            <a:cs typeface="Brandon Grotesque Medium" charset="0"/>
          </a:endParaRPr>
        </a:p>
      </dgm:t>
    </dgm:pt>
    <dgm:pt modelId="{5D0375DB-C080-EB4A-BA16-BB28362EA752}" type="parTrans" cxnId="{DD969CCD-4CF5-0546-9762-EED5DB4CD467}">
      <dgm:prSet/>
      <dgm:spPr/>
      <dgm:t>
        <a:bodyPr/>
        <a:lstStyle/>
        <a:p>
          <a:endParaRPr lang="en-US"/>
        </a:p>
      </dgm:t>
    </dgm:pt>
    <dgm:pt modelId="{D061DA7A-030E-EE4B-8A6F-811E57E7AF69}" type="sibTrans" cxnId="{DD969CCD-4CF5-0546-9762-EED5DB4CD467}">
      <dgm:prSet/>
      <dgm:spPr/>
      <dgm:t>
        <a:bodyPr/>
        <a:lstStyle/>
        <a:p>
          <a:endParaRPr lang="en-US"/>
        </a:p>
      </dgm:t>
    </dgm:pt>
    <dgm:pt modelId="{4660AE27-1934-9541-82BD-24D3CB7F93B6}">
      <dgm:prSet phldrT="[Text]"/>
      <dgm:spPr/>
      <dgm:t>
        <a:bodyPr/>
        <a:lstStyle/>
        <a:p>
          <a:r>
            <a:rPr lang="en-US" dirty="0" smtClean="0">
              <a:latin typeface="Brandon Grotesque Medium" charset="0"/>
              <a:ea typeface="Brandon Grotesque Medium" charset="0"/>
              <a:cs typeface="Brandon Grotesque Medium" charset="0"/>
            </a:rPr>
            <a:t>Anyone responsible for developing people or teams</a:t>
          </a:r>
          <a:endParaRPr lang="en-US" dirty="0">
            <a:latin typeface="Brandon Grotesque Medium" charset="0"/>
            <a:ea typeface="Brandon Grotesque Medium" charset="0"/>
            <a:cs typeface="Brandon Grotesque Medium" charset="0"/>
          </a:endParaRPr>
        </a:p>
      </dgm:t>
    </dgm:pt>
    <dgm:pt modelId="{AB99DCAC-76E1-DD47-A367-117846B79CAE}" type="parTrans" cxnId="{11E8AB6E-D254-2447-8366-565934DBFD37}">
      <dgm:prSet/>
      <dgm:spPr/>
      <dgm:t>
        <a:bodyPr/>
        <a:lstStyle/>
        <a:p>
          <a:endParaRPr lang="en-US"/>
        </a:p>
      </dgm:t>
    </dgm:pt>
    <dgm:pt modelId="{03A9528C-069B-B047-98CA-CD50E99C5C61}" type="sibTrans" cxnId="{11E8AB6E-D254-2447-8366-565934DBFD37}">
      <dgm:prSet/>
      <dgm:spPr/>
      <dgm:t>
        <a:bodyPr/>
        <a:lstStyle/>
        <a:p>
          <a:endParaRPr lang="en-US"/>
        </a:p>
      </dgm:t>
    </dgm:pt>
    <dgm:pt modelId="{11C77838-88A7-7E41-A105-6942A22040CA}">
      <dgm:prSet phldrT="[Text]"/>
      <dgm:spPr/>
      <dgm:t>
        <a:bodyPr/>
        <a:lstStyle/>
        <a:p>
          <a:r>
            <a:rPr lang="en-US" dirty="0" smtClean="0">
              <a:latin typeface="Brandon Grotesque Medium" charset="0"/>
              <a:ea typeface="Brandon Grotesque Medium" charset="0"/>
              <a:cs typeface="Brandon Grotesque Medium" charset="0"/>
            </a:rPr>
            <a:t>Organizations with a desire to enhance employee productivity and overall engagement</a:t>
          </a:r>
          <a:endParaRPr lang="en-US" dirty="0">
            <a:latin typeface="Brandon Grotesque Medium" charset="0"/>
            <a:ea typeface="Brandon Grotesque Medium" charset="0"/>
            <a:cs typeface="Brandon Grotesque Medium" charset="0"/>
          </a:endParaRPr>
        </a:p>
      </dgm:t>
    </dgm:pt>
    <dgm:pt modelId="{EB82B95C-3712-7E40-886D-BF88032D802C}" type="parTrans" cxnId="{2B4AEA50-A004-5F47-89D4-74DDFDEB2D6B}">
      <dgm:prSet/>
      <dgm:spPr/>
      <dgm:t>
        <a:bodyPr/>
        <a:lstStyle/>
        <a:p>
          <a:endParaRPr lang="en-US"/>
        </a:p>
      </dgm:t>
    </dgm:pt>
    <dgm:pt modelId="{B19C06BB-17AD-A141-8F8C-9D23EE7C6DD1}" type="sibTrans" cxnId="{2B4AEA50-A004-5F47-89D4-74DDFDEB2D6B}">
      <dgm:prSet/>
      <dgm:spPr/>
      <dgm:t>
        <a:bodyPr/>
        <a:lstStyle/>
        <a:p>
          <a:endParaRPr lang="en-US"/>
        </a:p>
      </dgm:t>
    </dgm:pt>
    <dgm:pt modelId="{F7C29FF5-8ED1-624E-B9D3-E46D8A780FC5}">
      <dgm:prSet phldrT="[Text]"/>
      <dgm:spPr/>
      <dgm:t>
        <a:bodyPr/>
        <a:lstStyle/>
        <a:p>
          <a:r>
            <a:rPr lang="en-US" dirty="0" smtClean="0">
              <a:latin typeface="Brandon Grotesque Medium" charset="0"/>
              <a:ea typeface="Brandon Grotesque Medium" charset="0"/>
              <a:cs typeface="Brandon Grotesque Medium" charset="0"/>
            </a:rPr>
            <a:t>Organizations with a goal to improve execution of strategy</a:t>
          </a:r>
          <a:endParaRPr lang="en-US" dirty="0">
            <a:latin typeface="Brandon Grotesque Medium" charset="0"/>
            <a:ea typeface="Brandon Grotesque Medium" charset="0"/>
            <a:cs typeface="Brandon Grotesque Medium" charset="0"/>
          </a:endParaRPr>
        </a:p>
      </dgm:t>
    </dgm:pt>
    <dgm:pt modelId="{23EF9714-56F2-E044-B9CC-DA9648528513}" type="parTrans" cxnId="{D79413BF-48E3-984D-A7A6-AD571CE86E35}">
      <dgm:prSet/>
      <dgm:spPr/>
      <dgm:t>
        <a:bodyPr/>
        <a:lstStyle/>
        <a:p>
          <a:endParaRPr lang="en-US"/>
        </a:p>
      </dgm:t>
    </dgm:pt>
    <dgm:pt modelId="{0337696E-DE20-D44B-A531-6666F02201B9}" type="sibTrans" cxnId="{D79413BF-48E3-984D-A7A6-AD571CE86E35}">
      <dgm:prSet/>
      <dgm:spPr/>
      <dgm:t>
        <a:bodyPr/>
        <a:lstStyle/>
        <a:p>
          <a:endParaRPr lang="en-US"/>
        </a:p>
      </dgm:t>
    </dgm:pt>
    <dgm:pt modelId="{55585C1B-AECA-1F4E-B20A-F26D50A605EC}" type="pres">
      <dgm:prSet presAssocID="{AB199EDB-4AAB-BE44-905C-1C2B55556137}" presName="Name0" presStyleCnt="0">
        <dgm:presLayoutVars>
          <dgm:dir/>
          <dgm:animLvl val="lvl"/>
          <dgm:resizeHandles val="exact"/>
        </dgm:presLayoutVars>
      </dgm:prSet>
      <dgm:spPr/>
      <dgm:t>
        <a:bodyPr/>
        <a:lstStyle/>
        <a:p>
          <a:endParaRPr lang="en-US"/>
        </a:p>
      </dgm:t>
    </dgm:pt>
    <dgm:pt modelId="{B095C555-A43C-A04D-B5BF-2CBEC78C5D16}" type="pres">
      <dgm:prSet presAssocID="{A9DCDF19-9762-514E-A334-320E7B2A8A81}" presName="composite" presStyleCnt="0"/>
      <dgm:spPr/>
    </dgm:pt>
    <dgm:pt modelId="{89EA4B8C-2B41-D147-B4BF-83CE0CD5255D}" type="pres">
      <dgm:prSet presAssocID="{A9DCDF19-9762-514E-A334-320E7B2A8A81}" presName="parTx" presStyleLbl="alignNode1" presStyleIdx="0" presStyleCnt="1">
        <dgm:presLayoutVars>
          <dgm:chMax val="0"/>
          <dgm:chPref val="0"/>
          <dgm:bulletEnabled val="1"/>
        </dgm:presLayoutVars>
      </dgm:prSet>
      <dgm:spPr/>
      <dgm:t>
        <a:bodyPr/>
        <a:lstStyle/>
        <a:p>
          <a:endParaRPr lang="en-US"/>
        </a:p>
      </dgm:t>
    </dgm:pt>
    <dgm:pt modelId="{A471C88A-CDB9-5949-8F52-3CFE399DF629}" type="pres">
      <dgm:prSet presAssocID="{A9DCDF19-9762-514E-A334-320E7B2A8A81}" presName="desTx" presStyleLbl="alignAccFollowNode1" presStyleIdx="0" presStyleCnt="1">
        <dgm:presLayoutVars>
          <dgm:bulletEnabled val="1"/>
        </dgm:presLayoutVars>
      </dgm:prSet>
      <dgm:spPr/>
      <dgm:t>
        <a:bodyPr/>
        <a:lstStyle/>
        <a:p>
          <a:endParaRPr lang="en-US"/>
        </a:p>
      </dgm:t>
    </dgm:pt>
  </dgm:ptLst>
  <dgm:cxnLst>
    <dgm:cxn modelId="{FD1F1F78-58DC-594B-BC87-879195AEA337}" type="presOf" srcId="{4660AE27-1934-9541-82BD-24D3CB7F93B6}" destId="{A471C88A-CDB9-5949-8F52-3CFE399DF629}" srcOrd="0" destOrd="1" presId="urn:microsoft.com/office/officeart/2005/8/layout/hList1"/>
    <dgm:cxn modelId="{11E8AB6E-D254-2447-8366-565934DBFD37}" srcId="{A9DCDF19-9762-514E-A334-320E7B2A8A81}" destId="{4660AE27-1934-9541-82BD-24D3CB7F93B6}" srcOrd="1" destOrd="0" parTransId="{AB99DCAC-76E1-DD47-A367-117846B79CAE}" sibTransId="{03A9528C-069B-B047-98CA-CD50E99C5C61}"/>
    <dgm:cxn modelId="{D79413BF-48E3-984D-A7A6-AD571CE86E35}" srcId="{A9DCDF19-9762-514E-A334-320E7B2A8A81}" destId="{F7C29FF5-8ED1-624E-B9D3-E46D8A780FC5}" srcOrd="4" destOrd="0" parTransId="{23EF9714-56F2-E044-B9CC-DA9648528513}" sibTransId="{0337696E-DE20-D44B-A531-6666F02201B9}"/>
    <dgm:cxn modelId="{9BBFA0EF-CA43-D044-A8F7-C5A6B2D3F042}" type="presOf" srcId="{AB199EDB-4AAB-BE44-905C-1C2B55556137}" destId="{55585C1B-AECA-1F4E-B20A-F26D50A605EC}" srcOrd="0" destOrd="0" presId="urn:microsoft.com/office/officeart/2005/8/layout/hList1"/>
    <dgm:cxn modelId="{7A0738AC-CD15-7E40-B25A-D08BEBECF6A4}" srcId="{A9DCDF19-9762-514E-A334-320E7B2A8A81}" destId="{19235D18-3A79-574C-92DC-69F77DEF9403}" srcOrd="2" destOrd="0" parTransId="{CE9DD9E3-DF70-DA46-8A8B-8FE0AB597E36}" sibTransId="{72A4C65A-4212-B340-B850-5344A82C7DA8}"/>
    <dgm:cxn modelId="{9CE16AB3-550F-B443-8ED8-DB7B721768B7}" srcId="{AB199EDB-4AAB-BE44-905C-1C2B55556137}" destId="{A9DCDF19-9762-514E-A334-320E7B2A8A81}" srcOrd="0" destOrd="0" parTransId="{764B0B87-323E-CB45-99D0-B6DE8D6ACF23}" sibTransId="{E55E3C5D-A8AC-2A49-B31C-035ADEF6148A}"/>
    <dgm:cxn modelId="{1C9A1749-792A-6249-BD84-F0320658F53B}" type="presOf" srcId="{B8D1CC23-0BBA-494E-AFB4-4398D93CC493}" destId="{A471C88A-CDB9-5949-8F52-3CFE399DF629}" srcOrd="0" destOrd="0" presId="urn:microsoft.com/office/officeart/2005/8/layout/hList1"/>
    <dgm:cxn modelId="{F87A4066-71A9-0548-8F3C-DF2B0AECFDDB}" type="presOf" srcId="{19235D18-3A79-574C-92DC-69F77DEF9403}" destId="{A471C88A-CDB9-5949-8F52-3CFE399DF629}" srcOrd="0" destOrd="2" presId="urn:microsoft.com/office/officeart/2005/8/layout/hList1"/>
    <dgm:cxn modelId="{FDDA0D86-9CA3-BC47-AADA-5E7837EFDD1F}" type="presOf" srcId="{F7C29FF5-8ED1-624E-B9D3-E46D8A780FC5}" destId="{A471C88A-CDB9-5949-8F52-3CFE399DF629}" srcOrd="0" destOrd="4" presId="urn:microsoft.com/office/officeart/2005/8/layout/hList1"/>
    <dgm:cxn modelId="{754C8013-E524-F142-829B-252B4F463206}" type="presOf" srcId="{A9DCDF19-9762-514E-A334-320E7B2A8A81}" destId="{89EA4B8C-2B41-D147-B4BF-83CE0CD5255D}" srcOrd="0" destOrd="0" presId="urn:microsoft.com/office/officeart/2005/8/layout/hList1"/>
    <dgm:cxn modelId="{2B4AEA50-A004-5F47-89D4-74DDFDEB2D6B}" srcId="{A9DCDF19-9762-514E-A334-320E7B2A8A81}" destId="{11C77838-88A7-7E41-A105-6942A22040CA}" srcOrd="3" destOrd="0" parTransId="{EB82B95C-3712-7E40-886D-BF88032D802C}" sibTransId="{B19C06BB-17AD-A141-8F8C-9D23EE7C6DD1}"/>
    <dgm:cxn modelId="{DD969CCD-4CF5-0546-9762-EED5DB4CD467}" srcId="{A9DCDF19-9762-514E-A334-320E7B2A8A81}" destId="{B8D1CC23-0BBA-494E-AFB4-4398D93CC493}" srcOrd="0" destOrd="0" parTransId="{5D0375DB-C080-EB4A-BA16-BB28362EA752}" sibTransId="{D061DA7A-030E-EE4B-8A6F-811E57E7AF69}"/>
    <dgm:cxn modelId="{0ECE591E-37E2-3D48-9508-470957225293}" type="presOf" srcId="{11C77838-88A7-7E41-A105-6942A22040CA}" destId="{A471C88A-CDB9-5949-8F52-3CFE399DF629}" srcOrd="0" destOrd="3" presId="urn:microsoft.com/office/officeart/2005/8/layout/hList1"/>
    <dgm:cxn modelId="{328590D8-9011-104B-AED3-22BA39DE63F4}" type="presParOf" srcId="{55585C1B-AECA-1F4E-B20A-F26D50A605EC}" destId="{B095C555-A43C-A04D-B5BF-2CBEC78C5D16}" srcOrd="0" destOrd="0" presId="urn:microsoft.com/office/officeart/2005/8/layout/hList1"/>
    <dgm:cxn modelId="{6734E9FD-A890-6744-93DF-69C4384A025E}" type="presParOf" srcId="{B095C555-A43C-A04D-B5BF-2CBEC78C5D16}" destId="{89EA4B8C-2B41-D147-B4BF-83CE0CD5255D}" srcOrd="0" destOrd="0" presId="urn:microsoft.com/office/officeart/2005/8/layout/hList1"/>
    <dgm:cxn modelId="{14410511-8154-984B-B76F-5597DBA33202}" type="presParOf" srcId="{B095C555-A43C-A04D-B5BF-2CBEC78C5D16}" destId="{A471C88A-CDB9-5949-8F52-3CFE399DF62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199EDB-4AAB-BE44-905C-1C2B55556137}"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A9DCDF19-9762-514E-A334-320E7B2A8A81}">
      <dgm:prSet phldrT="[Text]"/>
      <dgm:spPr/>
      <dgm:t>
        <a:bodyPr/>
        <a:lstStyle/>
        <a:p>
          <a:r>
            <a:rPr lang="en-US" dirty="0" smtClean="0">
              <a:latin typeface="Brandon Grotesque Medium" charset="0"/>
              <a:ea typeface="Brandon Grotesque Medium" charset="0"/>
              <a:cs typeface="Brandon Grotesque Medium" charset="0"/>
            </a:rPr>
            <a:t>Level 1</a:t>
          </a:r>
          <a:endParaRPr lang="en-US" dirty="0">
            <a:latin typeface="Brandon Grotesque Medium" charset="0"/>
            <a:ea typeface="Brandon Grotesque Medium" charset="0"/>
            <a:cs typeface="Brandon Grotesque Medium" charset="0"/>
          </a:endParaRPr>
        </a:p>
      </dgm:t>
    </dgm:pt>
    <dgm:pt modelId="{764B0B87-323E-CB45-99D0-B6DE8D6ACF23}" type="parTrans" cxnId="{9CE16AB3-550F-B443-8ED8-DB7B721768B7}">
      <dgm:prSet/>
      <dgm:spPr/>
      <dgm:t>
        <a:bodyPr/>
        <a:lstStyle/>
        <a:p>
          <a:endParaRPr lang="en-US">
            <a:latin typeface="Brandon Grotesque Medium" charset="0"/>
            <a:ea typeface="Brandon Grotesque Medium" charset="0"/>
            <a:cs typeface="Brandon Grotesque Medium" charset="0"/>
          </a:endParaRPr>
        </a:p>
      </dgm:t>
    </dgm:pt>
    <dgm:pt modelId="{E55E3C5D-A8AC-2A49-B31C-035ADEF6148A}" type="sibTrans" cxnId="{9CE16AB3-550F-B443-8ED8-DB7B721768B7}">
      <dgm:prSet/>
      <dgm:spPr/>
      <dgm:t>
        <a:bodyPr/>
        <a:lstStyle/>
        <a:p>
          <a:endParaRPr lang="en-US">
            <a:latin typeface="Brandon Grotesque Medium" charset="0"/>
            <a:ea typeface="Brandon Grotesque Medium" charset="0"/>
            <a:cs typeface="Brandon Grotesque Medium" charset="0"/>
          </a:endParaRPr>
        </a:p>
      </dgm:t>
    </dgm:pt>
    <dgm:pt modelId="{462619D3-E550-0A40-B95F-422367D73D1D}">
      <dgm:prSet phldrT="[Text]" custT="1"/>
      <dgm:spPr/>
      <dgm:t>
        <a:bodyPr/>
        <a:lstStyle/>
        <a:p>
          <a:r>
            <a:rPr lang="en-US" sz="1800" i="1" dirty="0" smtClean="0">
              <a:solidFill>
                <a:schemeClr val="accent2"/>
              </a:solidFill>
              <a:latin typeface="Brandon Grotesque Medium" charset="0"/>
              <a:ea typeface="Brandon Grotesque Medium" charset="0"/>
              <a:cs typeface="Brandon Grotesque Medium" charset="0"/>
            </a:rPr>
            <a:t>ENTIRE </a:t>
          </a:r>
          <a:r>
            <a:rPr lang="en-US" sz="1800" i="1" u="sng" dirty="0" smtClean="0">
              <a:solidFill>
                <a:schemeClr val="accent2"/>
              </a:solidFill>
              <a:latin typeface="Brandon Grotesque Medium" charset="0"/>
              <a:ea typeface="Brandon Grotesque Medium" charset="0"/>
              <a:cs typeface="Brandon Grotesque Medium" charset="0"/>
            </a:rPr>
            <a:t>LEVEL 1 </a:t>
          </a:r>
          <a:r>
            <a:rPr lang="en-US" sz="1800" i="1" dirty="0" smtClean="0">
              <a:solidFill>
                <a:schemeClr val="accent2"/>
              </a:solidFill>
              <a:latin typeface="Brandon Grotesque Medium" charset="0"/>
              <a:ea typeface="Brandon Grotesque Medium" charset="0"/>
              <a:cs typeface="Brandon Grotesque Medium" charset="0"/>
            </a:rPr>
            <a:t>PACKAGE PLUS:</a:t>
          </a:r>
          <a:endParaRPr lang="en-US" sz="1800" i="1" dirty="0">
            <a:solidFill>
              <a:schemeClr val="accent2"/>
            </a:solidFill>
            <a:latin typeface="Brandon Grotesque Medium" charset="0"/>
            <a:ea typeface="Brandon Grotesque Medium" charset="0"/>
            <a:cs typeface="Brandon Grotesque Medium" charset="0"/>
          </a:endParaRPr>
        </a:p>
      </dgm:t>
    </dgm:pt>
    <dgm:pt modelId="{D7DDB74B-108B-8549-8C57-BAF8C72E9C56}" type="parTrans" cxnId="{C39234C2-B711-6B43-AF0D-A3643CCEA420}">
      <dgm:prSet/>
      <dgm:spPr/>
      <dgm:t>
        <a:bodyPr/>
        <a:lstStyle/>
        <a:p>
          <a:endParaRPr lang="en-US"/>
        </a:p>
      </dgm:t>
    </dgm:pt>
    <dgm:pt modelId="{E219EF50-4646-F940-A861-DAF092BCBDE5}" type="sibTrans" cxnId="{C39234C2-B711-6B43-AF0D-A3643CCEA420}">
      <dgm:prSet/>
      <dgm:spPr/>
      <dgm:t>
        <a:bodyPr/>
        <a:lstStyle/>
        <a:p>
          <a:endParaRPr lang="en-US"/>
        </a:p>
      </dgm:t>
    </dgm:pt>
    <dgm:pt modelId="{A5187722-5489-0343-AAF5-9455A423FDD1}">
      <dgm:prSet/>
      <dgm:spPr/>
      <dgm:t>
        <a:bodyPr/>
        <a:lstStyle/>
        <a:p>
          <a:r>
            <a:rPr lang="en-US" dirty="0" smtClean="0">
              <a:solidFill>
                <a:schemeClr val="bg1"/>
              </a:solidFill>
              <a:latin typeface="brandon-grotesque" charset="0"/>
            </a:rPr>
            <a:t>Level 2</a:t>
          </a:r>
        </a:p>
      </dgm:t>
    </dgm:pt>
    <dgm:pt modelId="{B11CC3AE-6240-344A-A346-29C5A88BE158}" type="parTrans" cxnId="{4699DBB9-0155-8748-8919-06E2147CA1DC}">
      <dgm:prSet/>
      <dgm:spPr/>
      <dgm:t>
        <a:bodyPr/>
        <a:lstStyle/>
        <a:p>
          <a:endParaRPr lang="en-US"/>
        </a:p>
      </dgm:t>
    </dgm:pt>
    <dgm:pt modelId="{1CE013CB-1DD4-4747-802A-4933609A5A77}" type="sibTrans" cxnId="{4699DBB9-0155-8748-8919-06E2147CA1DC}">
      <dgm:prSet/>
      <dgm:spPr/>
      <dgm:t>
        <a:bodyPr/>
        <a:lstStyle/>
        <a:p>
          <a:endParaRPr lang="en-US"/>
        </a:p>
      </dgm:t>
    </dgm:pt>
    <dgm:pt modelId="{B8D1CC23-0BBA-494E-AFB4-4398D93CC493}">
      <dgm:prSet phldrT="[Text]"/>
      <dgm:spPr/>
      <dgm:t>
        <a:bodyPr/>
        <a:lstStyle/>
        <a:p>
          <a:r>
            <a:rPr lang="en-US" sz="1600" dirty="0" smtClean="0">
              <a:latin typeface="Brandon Grotesque Medium" charset="0"/>
              <a:ea typeface="Brandon Grotesque Medium" charset="0"/>
              <a:cs typeface="Brandon Grotesque Medium" charset="0"/>
            </a:rPr>
            <a:t>Half-Day Interactive Workshop and Participant Workbook</a:t>
          </a:r>
          <a:endParaRPr lang="en-US" sz="1600" dirty="0">
            <a:latin typeface="Brandon Grotesque Medium" charset="0"/>
            <a:ea typeface="Brandon Grotesque Medium" charset="0"/>
            <a:cs typeface="Brandon Grotesque Medium" charset="0"/>
          </a:endParaRPr>
        </a:p>
      </dgm:t>
    </dgm:pt>
    <dgm:pt modelId="{5D0375DB-C080-EB4A-BA16-BB28362EA752}" type="parTrans" cxnId="{DD969CCD-4CF5-0546-9762-EED5DB4CD467}">
      <dgm:prSet/>
      <dgm:spPr/>
      <dgm:t>
        <a:bodyPr/>
        <a:lstStyle/>
        <a:p>
          <a:endParaRPr lang="en-US"/>
        </a:p>
      </dgm:t>
    </dgm:pt>
    <dgm:pt modelId="{D061DA7A-030E-EE4B-8A6F-811E57E7AF69}" type="sibTrans" cxnId="{DD969CCD-4CF5-0546-9762-EED5DB4CD467}">
      <dgm:prSet/>
      <dgm:spPr/>
      <dgm:t>
        <a:bodyPr/>
        <a:lstStyle/>
        <a:p>
          <a:endParaRPr lang="en-US"/>
        </a:p>
      </dgm:t>
    </dgm:pt>
    <dgm:pt modelId="{DD797A62-33AB-3442-A46B-6D4CFE904987}">
      <dgm:prSet phldrT="[Text]"/>
      <dgm:spPr/>
      <dgm:t>
        <a:bodyPr/>
        <a:lstStyle/>
        <a:p>
          <a:r>
            <a:rPr lang="en-US" dirty="0" smtClean="0">
              <a:latin typeface="Brandon Grotesque Medium" charset="0"/>
              <a:ea typeface="Brandon Grotesque Medium" charset="0"/>
              <a:cs typeface="Brandon Grotesque Medium" charset="0"/>
            </a:rPr>
            <a:t>Level 3</a:t>
          </a:r>
          <a:endParaRPr lang="en-US" dirty="0">
            <a:latin typeface="Brandon Grotesque Medium" charset="0"/>
            <a:ea typeface="Brandon Grotesque Medium" charset="0"/>
            <a:cs typeface="Brandon Grotesque Medium" charset="0"/>
          </a:endParaRPr>
        </a:p>
      </dgm:t>
    </dgm:pt>
    <dgm:pt modelId="{68A47983-8057-E34C-8C45-18D65760F58C}" type="parTrans" cxnId="{284AED03-59A0-114A-AFAF-EDFA9F394688}">
      <dgm:prSet/>
      <dgm:spPr/>
      <dgm:t>
        <a:bodyPr/>
        <a:lstStyle/>
        <a:p>
          <a:endParaRPr lang="en-US"/>
        </a:p>
      </dgm:t>
    </dgm:pt>
    <dgm:pt modelId="{876D0DC2-20B5-1C4F-BC41-EB0C93D60EE9}" type="sibTrans" cxnId="{284AED03-59A0-114A-AFAF-EDFA9F394688}">
      <dgm:prSet/>
      <dgm:spPr/>
      <dgm:t>
        <a:bodyPr/>
        <a:lstStyle/>
        <a:p>
          <a:endParaRPr lang="en-US"/>
        </a:p>
      </dgm:t>
    </dgm:pt>
    <dgm:pt modelId="{871A1CB6-AF4A-3440-B051-BEC324B75AF1}">
      <dgm:prSet phldrT="[Text]" custT="1"/>
      <dgm:spPr/>
      <dgm:t>
        <a:bodyPr/>
        <a:lstStyle/>
        <a:p>
          <a:r>
            <a:rPr lang="en-US" sz="1600" dirty="0" smtClean="0">
              <a:latin typeface="Brandon Grotesque Medium" charset="0"/>
              <a:ea typeface="Brandon Grotesque Medium" charset="0"/>
              <a:cs typeface="Brandon Grotesque Medium" charset="0"/>
            </a:rPr>
            <a:t>6 Practice and Follow-up Sessions (60-90 minutes each)</a:t>
          </a:r>
          <a:endParaRPr lang="en-US" sz="1600" dirty="0">
            <a:latin typeface="Brandon Grotesque Medium" charset="0"/>
            <a:ea typeface="Brandon Grotesque Medium" charset="0"/>
            <a:cs typeface="Brandon Grotesque Medium" charset="0"/>
          </a:endParaRPr>
        </a:p>
      </dgm:t>
    </dgm:pt>
    <dgm:pt modelId="{88CDD113-B200-144A-81B4-F17BD27DE375}" type="parTrans" cxnId="{BDE641E5-1C32-A244-87F7-44719FA833CF}">
      <dgm:prSet/>
      <dgm:spPr/>
      <dgm:t>
        <a:bodyPr/>
        <a:lstStyle/>
        <a:p>
          <a:endParaRPr lang="en-US"/>
        </a:p>
      </dgm:t>
    </dgm:pt>
    <dgm:pt modelId="{A2381B5E-68FF-C944-ADF4-4C8EF828E05A}" type="sibTrans" cxnId="{BDE641E5-1C32-A244-87F7-44719FA833CF}">
      <dgm:prSet/>
      <dgm:spPr/>
      <dgm:t>
        <a:bodyPr/>
        <a:lstStyle/>
        <a:p>
          <a:endParaRPr lang="en-US"/>
        </a:p>
      </dgm:t>
    </dgm:pt>
    <dgm:pt modelId="{D5746B8E-1831-EB40-90B4-4FA7556CB4C4}">
      <dgm:prSet phldrT="[Text]"/>
      <dgm:spPr/>
      <dgm:t>
        <a:bodyPr/>
        <a:lstStyle/>
        <a:p>
          <a:r>
            <a:rPr lang="en-US" sz="1600" dirty="0" smtClean="0">
              <a:latin typeface="Brandon Grotesque Medium" charset="0"/>
              <a:ea typeface="Brandon Grotesque Medium" charset="0"/>
              <a:cs typeface="Brandon Grotesque Medium" charset="0"/>
            </a:rPr>
            <a:t>Individual CO-ACH-IEVE™ Coaching Template Tool Kit  (multi-format)</a:t>
          </a:r>
          <a:endParaRPr lang="en-US" sz="1600" dirty="0">
            <a:latin typeface="Brandon Grotesque Medium" charset="0"/>
            <a:ea typeface="Brandon Grotesque Medium" charset="0"/>
            <a:cs typeface="Brandon Grotesque Medium" charset="0"/>
          </a:endParaRPr>
        </a:p>
      </dgm:t>
    </dgm:pt>
    <dgm:pt modelId="{81C6CFC3-843E-144E-AF32-EDFCCAE6B8F1}" type="parTrans" cxnId="{D4EB556D-F526-4E40-AAD1-3F1ECE229699}">
      <dgm:prSet/>
      <dgm:spPr/>
      <dgm:t>
        <a:bodyPr/>
        <a:lstStyle/>
        <a:p>
          <a:endParaRPr lang="en-US"/>
        </a:p>
      </dgm:t>
    </dgm:pt>
    <dgm:pt modelId="{3B52BB41-6149-F346-B2CC-CFD8B4C6D841}" type="sibTrans" cxnId="{D4EB556D-F526-4E40-AAD1-3F1ECE229699}">
      <dgm:prSet/>
      <dgm:spPr/>
      <dgm:t>
        <a:bodyPr/>
        <a:lstStyle/>
        <a:p>
          <a:endParaRPr lang="en-US"/>
        </a:p>
      </dgm:t>
    </dgm:pt>
    <dgm:pt modelId="{4525E33F-04CF-2E4F-8137-39291004172D}">
      <dgm:prSet phldrT="[Text]"/>
      <dgm:spPr/>
      <dgm:t>
        <a:bodyPr/>
        <a:lstStyle/>
        <a:p>
          <a:r>
            <a:rPr lang="en-US" sz="1600" dirty="0" smtClean="0">
              <a:latin typeface="Brandon Grotesque Medium" charset="0"/>
              <a:ea typeface="Brandon Grotesque Medium" charset="0"/>
              <a:cs typeface="Brandon Grotesque Medium" charset="0"/>
            </a:rPr>
            <a:t>A copy of </a:t>
          </a:r>
          <a:r>
            <a:rPr lang="en-US" sz="1600" b="1" dirty="0" smtClean="0">
              <a:latin typeface="Brandon Grotesque Medium" charset="0"/>
              <a:ea typeface="Brandon Grotesque Medium" charset="0"/>
              <a:cs typeface="Brandon Grotesque Medium" charset="0"/>
            </a:rPr>
            <a:t>Good To Grow: </a:t>
          </a:r>
          <a:r>
            <a:rPr lang="en-US" sz="1600" b="1" i="1" dirty="0" smtClean="0">
              <a:latin typeface="Brandon Grotesque Medium" charset="0"/>
              <a:ea typeface="Brandon Grotesque Medium" charset="0"/>
              <a:cs typeface="Brandon Grotesque Medium" charset="0"/>
            </a:rPr>
            <a:t>Reorienting Your Business for Unstoppable Growth</a:t>
          </a:r>
          <a:endParaRPr lang="en-US" sz="1600" b="1" i="1" dirty="0">
            <a:latin typeface="Brandon Grotesque Medium" charset="0"/>
            <a:ea typeface="Brandon Grotesque Medium" charset="0"/>
            <a:cs typeface="Brandon Grotesque Medium" charset="0"/>
          </a:endParaRPr>
        </a:p>
      </dgm:t>
    </dgm:pt>
    <dgm:pt modelId="{F7DB709C-6AE5-3042-A0E0-EF3FA4177D31}" type="parTrans" cxnId="{385C7031-639E-EB4F-83A4-CC227439048D}">
      <dgm:prSet/>
      <dgm:spPr/>
      <dgm:t>
        <a:bodyPr/>
        <a:lstStyle/>
        <a:p>
          <a:endParaRPr lang="en-US"/>
        </a:p>
      </dgm:t>
    </dgm:pt>
    <dgm:pt modelId="{81E0082E-5D15-5A44-A563-CB52EEAE3D13}" type="sibTrans" cxnId="{385C7031-639E-EB4F-83A4-CC227439048D}">
      <dgm:prSet/>
      <dgm:spPr/>
      <dgm:t>
        <a:bodyPr/>
        <a:lstStyle/>
        <a:p>
          <a:endParaRPr lang="en-US"/>
        </a:p>
      </dgm:t>
    </dgm:pt>
    <dgm:pt modelId="{211D1293-5AC5-4742-A554-1DF8E662EEC0}">
      <dgm:prSet phldrT="[Text]"/>
      <dgm:spPr/>
      <dgm:t>
        <a:bodyPr/>
        <a:lstStyle/>
        <a:p>
          <a:r>
            <a:rPr lang="en-US" sz="1600" i="0" dirty="0" smtClean="0">
              <a:latin typeface="Brandon Grotesque Medium" charset="0"/>
              <a:ea typeface="Brandon Grotesque Medium" charset="0"/>
              <a:cs typeface="Brandon Grotesque Medium" charset="0"/>
            </a:rPr>
            <a:t>Lifetime Access and Membership to CO-ACH-IEVE™ Peer Coaching Leadership Group</a:t>
          </a:r>
          <a:endParaRPr lang="en-US" sz="1600" i="0" dirty="0">
            <a:latin typeface="Brandon Grotesque Medium" charset="0"/>
            <a:ea typeface="Brandon Grotesque Medium" charset="0"/>
            <a:cs typeface="Brandon Grotesque Medium" charset="0"/>
          </a:endParaRPr>
        </a:p>
      </dgm:t>
    </dgm:pt>
    <dgm:pt modelId="{7E8610EB-E3C6-1348-A1AF-D1538DEE53CC}" type="parTrans" cxnId="{52D7B9C0-5CEF-C54F-882C-2AB3276DF08E}">
      <dgm:prSet/>
      <dgm:spPr/>
      <dgm:t>
        <a:bodyPr/>
        <a:lstStyle/>
        <a:p>
          <a:endParaRPr lang="en-US"/>
        </a:p>
      </dgm:t>
    </dgm:pt>
    <dgm:pt modelId="{973B7B7A-409E-3F42-AFDD-D025C95A7BFA}" type="sibTrans" cxnId="{52D7B9C0-5CEF-C54F-882C-2AB3276DF08E}">
      <dgm:prSet/>
      <dgm:spPr/>
      <dgm:t>
        <a:bodyPr/>
        <a:lstStyle/>
        <a:p>
          <a:endParaRPr lang="en-US"/>
        </a:p>
      </dgm:t>
    </dgm:pt>
    <dgm:pt modelId="{3F503229-7665-2149-AC62-1A83AC8790FF}">
      <dgm:prSet phldrT="[Text]" custT="1"/>
      <dgm:spPr/>
      <dgm:t>
        <a:bodyPr/>
        <a:lstStyle/>
        <a:p>
          <a:r>
            <a:rPr lang="en-US" sz="1800" dirty="0" smtClean="0">
              <a:latin typeface="Brandon Grotesque Medium" charset="0"/>
              <a:ea typeface="Brandon Grotesque Medium" charset="0"/>
              <a:cs typeface="Brandon Grotesque Medium" charset="0"/>
            </a:rPr>
            <a:t>4 Additional Sessions to Implement the CO-ACH-IEVE™ process for building high performing teams and units</a:t>
          </a:r>
          <a:endParaRPr lang="en-US" sz="1800" dirty="0">
            <a:latin typeface="Brandon Grotesque Medium" charset="0"/>
            <a:ea typeface="Brandon Grotesque Medium" charset="0"/>
            <a:cs typeface="Brandon Grotesque Medium" charset="0"/>
          </a:endParaRPr>
        </a:p>
      </dgm:t>
    </dgm:pt>
    <dgm:pt modelId="{B99A62D6-2AA7-3E40-8E24-3071AAC77E75}" type="parTrans" cxnId="{AE97418D-4B02-4F4F-8FD8-F489EB069342}">
      <dgm:prSet/>
      <dgm:spPr/>
      <dgm:t>
        <a:bodyPr/>
        <a:lstStyle/>
        <a:p>
          <a:endParaRPr lang="en-US"/>
        </a:p>
      </dgm:t>
    </dgm:pt>
    <dgm:pt modelId="{C1BE8088-FFED-DD4D-95BF-B9579B03D555}" type="sibTrans" cxnId="{AE97418D-4B02-4F4F-8FD8-F489EB069342}">
      <dgm:prSet/>
      <dgm:spPr/>
      <dgm:t>
        <a:bodyPr/>
        <a:lstStyle/>
        <a:p>
          <a:endParaRPr lang="en-US"/>
        </a:p>
      </dgm:t>
    </dgm:pt>
    <dgm:pt modelId="{973DD7F1-6973-FC45-9DEE-A4C25CB34FB7}">
      <dgm:prSet phldrT="[Text]" custT="1"/>
      <dgm:spPr/>
      <dgm:t>
        <a:bodyPr/>
        <a:lstStyle/>
        <a:p>
          <a:r>
            <a:rPr lang="en-US" sz="1800" dirty="0" smtClean="0">
              <a:latin typeface="Brandon Grotesque Medium" charset="0"/>
              <a:ea typeface="Brandon Grotesque Medium" charset="0"/>
              <a:cs typeface="Brandon Grotesque Medium" charset="0"/>
            </a:rPr>
            <a:t>Team CO-ACH-IEVE™ and Leadership Development Template Tool Kit  (multi-format)</a:t>
          </a:r>
          <a:endParaRPr lang="en-US" sz="1800" dirty="0">
            <a:latin typeface="Brandon Grotesque Medium" charset="0"/>
            <a:ea typeface="Brandon Grotesque Medium" charset="0"/>
            <a:cs typeface="Brandon Grotesque Medium" charset="0"/>
          </a:endParaRPr>
        </a:p>
      </dgm:t>
    </dgm:pt>
    <dgm:pt modelId="{EC2FECE5-510C-8B46-B15C-050BB4C49293}" type="parTrans" cxnId="{9FC97386-AC73-3C4D-957C-32A7CEF8E3DA}">
      <dgm:prSet/>
      <dgm:spPr/>
      <dgm:t>
        <a:bodyPr/>
        <a:lstStyle/>
        <a:p>
          <a:endParaRPr lang="en-US"/>
        </a:p>
      </dgm:t>
    </dgm:pt>
    <dgm:pt modelId="{BA5A7D03-922F-6D43-966C-6A5369418AE1}" type="sibTrans" cxnId="{9FC97386-AC73-3C4D-957C-32A7CEF8E3DA}">
      <dgm:prSet/>
      <dgm:spPr/>
      <dgm:t>
        <a:bodyPr/>
        <a:lstStyle/>
        <a:p>
          <a:endParaRPr lang="en-US"/>
        </a:p>
      </dgm:t>
    </dgm:pt>
    <dgm:pt modelId="{577041DE-5757-624E-8164-CC478B7FFEC4}">
      <dgm:prSet phldrT="[Text]" custT="1"/>
      <dgm:spPr/>
      <dgm:t>
        <a:bodyPr/>
        <a:lstStyle/>
        <a:p>
          <a:r>
            <a:rPr lang="en-US" sz="1800" i="1" dirty="0" smtClean="0">
              <a:solidFill>
                <a:schemeClr val="accent2"/>
              </a:solidFill>
              <a:latin typeface="Brandon Grotesque Medium" charset="0"/>
              <a:ea typeface="Brandon Grotesque Medium" charset="0"/>
              <a:cs typeface="Brandon Grotesque Medium" charset="0"/>
            </a:rPr>
            <a:t>ENTIRE </a:t>
          </a:r>
          <a:r>
            <a:rPr lang="en-US" sz="1800" i="1" u="sng" dirty="0" smtClean="0">
              <a:solidFill>
                <a:schemeClr val="accent2"/>
              </a:solidFill>
              <a:latin typeface="Brandon Grotesque Medium" charset="0"/>
              <a:ea typeface="Brandon Grotesque Medium" charset="0"/>
              <a:cs typeface="Brandon Grotesque Medium" charset="0"/>
            </a:rPr>
            <a:t>LEVEL 2 </a:t>
          </a:r>
          <a:r>
            <a:rPr lang="en-US" sz="1800" i="1" dirty="0" smtClean="0">
              <a:solidFill>
                <a:schemeClr val="accent2"/>
              </a:solidFill>
              <a:latin typeface="Brandon Grotesque Medium" charset="0"/>
              <a:ea typeface="Brandon Grotesque Medium" charset="0"/>
              <a:cs typeface="Brandon Grotesque Medium" charset="0"/>
            </a:rPr>
            <a:t>PACKAGE PLUS:</a:t>
          </a:r>
          <a:endParaRPr lang="en-US" sz="1800" dirty="0">
            <a:latin typeface="Brandon Grotesque Medium" charset="0"/>
            <a:ea typeface="Brandon Grotesque Medium" charset="0"/>
            <a:cs typeface="Brandon Grotesque Medium" charset="0"/>
          </a:endParaRPr>
        </a:p>
      </dgm:t>
    </dgm:pt>
    <dgm:pt modelId="{8741B993-1E57-8D4D-84D0-A3A040571B2E}" type="parTrans" cxnId="{274E0AE9-9722-E149-8864-D085C879C835}">
      <dgm:prSet/>
      <dgm:spPr/>
      <dgm:t>
        <a:bodyPr/>
        <a:lstStyle/>
        <a:p>
          <a:endParaRPr lang="en-US"/>
        </a:p>
      </dgm:t>
    </dgm:pt>
    <dgm:pt modelId="{201701DB-1B94-7346-9951-E5CC8A68ADFE}" type="sibTrans" cxnId="{274E0AE9-9722-E149-8864-D085C879C835}">
      <dgm:prSet/>
      <dgm:spPr/>
      <dgm:t>
        <a:bodyPr/>
        <a:lstStyle/>
        <a:p>
          <a:endParaRPr lang="en-US"/>
        </a:p>
      </dgm:t>
    </dgm:pt>
    <dgm:pt modelId="{6AE48C48-CFAA-F14F-B9A6-CB02C29E4EED}">
      <dgm:prSet phldrT="[Text]" custT="1"/>
      <dgm:spPr/>
      <dgm:t>
        <a:bodyPr/>
        <a:lstStyle/>
        <a:p>
          <a:r>
            <a:rPr lang="en-US" sz="1800" dirty="0" smtClean="0">
              <a:latin typeface="Brandon Grotesque Medium" charset="0"/>
              <a:ea typeface="Brandon Grotesque Medium" charset="0"/>
              <a:cs typeface="Brandon Grotesque Medium" charset="0"/>
            </a:rPr>
            <a:t>CO-ACH-IEVE™ Engagement Index Assessment for Individuals, Teams, and Organization (Pre-Training Measurement + 3, Quarterly Check-ups to Assess ROI)</a:t>
          </a:r>
          <a:endParaRPr lang="en-US" sz="1800" dirty="0">
            <a:latin typeface="Brandon Grotesque Medium" charset="0"/>
            <a:ea typeface="Brandon Grotesque Medium" charset="0"/>
            <a:cs typeface="Brandon Grotesque Medium" charset="0"/>
          </a:endParaRPr>
        </a:p>
      </dgm:t>
    </dgm:pt>
    <dgm:pt modelId="{48B0B8B4-3D61-DB48-AE30-19B13AA53327}" type="parTrans" cxnId="{FE565389-94C2-564D-A4E4-7695BA801E2B}">
      <dgm:prSet/>
      <dgm:spPr/>
      <dgm:t>
        <a:bodyPr/>
        <a:lstStyle/>
        <a:p>
          <a:endParaRPr lang="en-US"/>
        </a:p>
      </dgm:t>
    </dgm:pt>
    <dgm:pt modelId="{482576F0-68B3-044C-9D56-B15DFD7BD54B}" type="sibTrans" cxnId="{FE565389-94C2-564D-A4E4-7695BA801E2B}">
      <dgm:prSet/>
      <dgm:spPr/>
      <dgm:t>
        <a:bodyPr/>
        <a:lstStyle/>
        <a:p>
          <a:endParaRPr lang="en-US"/>
        </a:p>
      </dgm:t>
    </dgm:pt>
    <dgm:pt modelId="{55585C1B-AECA-1F4E-B20A-F26D50A605EC}" type="pres">
      <dgm:prSet presAssocID="{AB199EDB-4AAB-BE44-905C-1C2B55556137}" presName="Name0" presStyleCnt="0">
        <dgm:presLayoutVars>
          <dgm:dir/>
          <dgm:animLvl val="lvl"/>
          <dgm:resizeHandles val="exact"/>
        </dgm:presLayoutVars>
      </dgm:prSet>
      <dgm:spPr/>
      <dgm:t>
        <a:bodyPr/>
        <a:lstStyle/>
        <a:p>
          <a:endParaRPr lang="en-US"/>
        </a:p>
      </dgm:t>
    </dgm:pt>
    <dgm:pt modelId="{B095C555-A43C-A04D-B5BF-2CBEC78C5D16}" type="pres">
      <dgm:prSet presAssocID="{A9DCDF19-9762-514E-A334-320E7B2A8A81}" presName="composite" presStyleCnt="0"/>
      <dgm:spPr/>
    </dgm:pt>
    <dgm:pt modelId="{89EA4B8C-2B41-D147-B4BF-83CE0CD5255D}" type="pres">
      <dgm:prSet presAssocID="{A9DCDF19-9762-514E-A334-320E7B2A8A81}" presName="parTx" presStyleLbl="alignNode1" presStyleIdx="0" presStyleCnt="3">
        <dgm:presLayoutVars>
          <dgm:chMax val="0"/>
          <dgm:chPref val="0"/>
          <dgm:bulletEnabled val="1"/>
        </dgm:presLayoutVars>
      </dgm:prSet>
      <dgm:spPr/>
      <dgm:t>
        <a:bodyPr/>
        <a:lstStyle/>
        <a:p>
          <a:endParaRPr lang="en-US"/>
        </a:p>
      </dgm:t>
    </dgm:pt>
    <dgm:pt modelId="{A471C88A-CDB9-5949-8F52-3CFE399DF629}" type="pres">
      <dgm:prSet presAssocID="{A9DCDF19-9762-514E-A334-320E7B2A8A81}" presName="desTx" presStyleLbl="alignAccFollowNode1" presStyleIdx="0" presStyleCnt="3">
        <dgm:presLayoutVars>
          <dgm:bulletEnabled val="1"/>
        </dgm:presLayoutVars>
      </dgm:prSet>
      <dgm:spPr/>
      <dgm:t>
        <a:bodyPr/>
        <a:lstStyle/>
        <a:p>
          <a:endParaRPr lang="en-US"/>
        </a:p>
      </dgm:t>
    </dgm:pt>
    <dgm:pt modelId="{4BDD721A-9656-6144-8C9B-E3341F5A4726}" type="pres">
      <dgm:prSet presAssocID="{E55E3C5D-A8AC-2A49-B31C-035ADEF6148A}" presName="space" presStyleCnt="0"/>
      <dgm:spPr/>
    </dgm:pt>
    <dgm:pt modelId="{B10EF5F2-F1DB-BA4E-99A3-26AFE7C82B58}" type="pres">
      <dgm:prSet presAssocID="{A5187722-5489-0343-AAF5-9455A423FDD1}" presName="composite" presStyleCnt="0"/>
      <dgm:spPr/>
    </dgm:pt>
    <dgm:pt modelId="{9057F539-9A2B-354A-989C-8D45FB1A97D1}" type="pres">
      <dgm:prSet presAssocID="{A5187722-5489-0343-AAF5-9455A423FDD1}" presName="parTx" presStyleLbl="alignNode1" presStyleIdx="1" presStyleCnt="3">
        <dgm:presLayoutVars>
          <dgm:chMax val="0"/>
          <dgm:chPref val="0"/>
          <dgm:bulletEnabled val="1"/>
        </dgm:presLayoutVars>
      </dgm:prSet>
      <dgm:spPr/>
      <dgm:t>
        <a:bodyPr/>
        <a:lstStyle/>
        <a:p>
          <a:endParaRPr lang="en-US"/>
        </a:p>
      </dgm:t>
    </dgm:pt>
    <dgm:pt modelId="{F8231F22-A90C-A34F-A65D-F642111B21DB}" type="pres">
      <dgm:prSet presAssocID="{A5187722-5489-0343-AAF5-9455A423FDD1}" presName="desTx" presStyleLbl="alignAccFollowNode1" presStyleIdx="1" presStyleCnt="3">
        <dgm:presLayoutVars>
          <dgm:bulletEnabled val="1"/>
        </dgm:presLayoutVars>
      </dgm:prSet>
      <dgm:spPr/>
      <dgm:t>
        <a:bodyPr/>
        <a:lstStyle/>
        <a:p>
          <a:endParaRPr lang="en-US"/>
        </a:p>
      </dgm:t>
    </dgm:pt>
    <dgm:pt modelId="{7CF64309-8342-9341-8475-1F8B59B42C9E}" type="pres">
      <dgm:prSet presAssocID="{1CE013CB-1DD4-4747-802A-4933609A5A77}" presName="space" presStyleCnt="0"/>
      <dgm:spPr/>
    </dgm:pt>
    <dgm:pt modelId="{FBB24F54-9F2D-FC4D-B565-73282FFC76F5}" type="pres">
      <dgm:prSet presAssocID="{DD797A62-33AB-3442-A46B-6D4CFE904987}" presName="composite" presStyleCnt="0"/>
      <dgm:spPr/>
    </dgm:pt>
    <dgm:pt modelId="{2D348AEA-C05C-4B45-B264-78664E44A7F1}" type="pres">
      <dgm:prSet presAssocID="{DD797A62-33AB-3442-A46B-6D4CFE904987}" presName="parTx" presStyleLbl="alignNode1" presStyleIdx="2" presStyleCnt="3">
        <dgm:presLayoutVars>
          <dgm:chMax val="0"/>
          <dgm:chPref val="0"/>
          <dgm:bulletEnabled val="1"/>
        </dgm:presLayoutVars>
      </dgm:prSet>
      <dgm:spPr/>
      <dgm:t>
        <a:bodyPr/>
        <a:lstStyle/>
        <a:p>
          <a:endParaRPr lang="en-US"/>
        </a:p>
      </dgm:t>
    </dgm:pt>
    <dgm:pt modelId="{E241C42D-3B33-4946-BC56-A45BF665330E}" type="pres">
      <dgm:prSet presAssocID="{DD797A62-33AB-3442-A46B-6D4CFE904987}" presName="desTx" presStyleLbl="alignAccFollowNode1" presStyleIdx="2" presStyleCnt="3">
        <dgm:presLayoutVars>
          <dgm:bulletEnabled val="1"/>
        </dgm:presLayoutVars>
      </dgm:prSet>
      <dgm:spPr/>
      <dgm:t>
        <a:bodyPr/>
        <a:lstStyle/>
        <a:p>
          <a:endParaRPr lang="en-US"/>
        </a:p>
      </dgm:t>
    </dgm:pt>
  </dgm:ptLst>
  <dgm:cxnLst>
    <dgm:cxn modelId="{D4EB556D-F526-4E40-AAD1-3F1ECE229699}" srcId="{A9DCDF19-9762-514E-A334-320E7B2A8A81}" destId="{D5746B8E-1831-EB40-90B4-4FA7556CB4C4}" srcOrd="2" destOrd="0" parTransId="{81C6CFC3-843E-144E-AF32-EDFCCAE6B8F1}" sibTransId="{3B52BB41-6149-F346-B2CC-CFD8B4C6D841}"/>
    <dgm:cxn modelId="{385C7031-639E-EB4F-83A4-CC227439048D}" srcId="{A9DCDF19-9762-514E-A334-320E7B2A8A81}" destId="{4525E33F-04CF-2E4F-8137-39291004172D}" srcOrd="3" destOrd="0" parTransId="{F7DB709C-6AE5-3042-A0E0-EF3FA4177D31}" sibTransId="{81E0082E-5D15-5A44-A563-CB52EEAE3D13}"/>
    <dgm:cxn modelId="{FE565389-94C2-564D-A4E4-7695BA801E2B}" srcId="{DD797A62-33AB-3442-A46B-6D4CFE904987}" destId="{6AE48C48-CFAA-F14F-B9A6-CB02C29E4EED}" srcOrd="1" destOrd="0" parTransId="{48B0B8B4-3D61-DB48-AE30-19B13AA53327}" sibTransId="{482576F0-68B3-044C-9D56-B15DFD7BD54B}"/>
    <dgm:cxn modelId="{9CE16AB3-550F-B443-8ED8-DB7B721768B7}" srcId="{AB199EDB-4AAB-BE44-905C-1C2B55556137}" destId="{A9DCDF19-9762-514E-A334-320E7B2A8A81}" srcOrd="0" destOrd="0" parTransId="{764B0B87-323E-CB45-99D0-B6DE8D6ACF23}" sibTransId="{E55E3C5D-A8AC-2A49-B31C-035ADEF6148A}"/>
    <dgm:cxn modelId="{78E856FD-8B12-6946-A313-C58AE249E2E8}" type="presOf" srcId="{A5187722-5489-0343-AAF5-9455A423FDD1}" destId="{9057F539-9A2B-354A-989C-8D45FB1A97D1}" srcOrd="0" destOrd="0" presId="urn:microsoft.com/office/officeart/2005/8/layout/hList1"/>
    <dgm:cxn modelId="{81112A41-3043-CF45-A4A2-614F45BA5806}" type="presOf" srcId="{871A1CB6-AF4A-3440-B051-BEC324B75AF1}" destId="{A471C88A-CDB9-5949-8F52-3CFE399DF629}" srcOrd="0" destOrd="1" presId="urn:microsoft.com/office/officeart/2005/8/layout/hList1"/>
    <dgm:cxn modelId="{15DC579D-FAAE-2F46-A1D4-922C8A666793}" type="presOf" srcId="{3F503229-7665-2149-AC62-1A83AC8790FF}" destId="{F8231F22-A90C-A34F-A65D-F642111B21DB}" srcOrd="0" destOrd="1" presId="urn:microsoft.com/office/officeart/2005/8/layout/hList1"/>
    <dgm:cxn modelId="{71B177B8-AADB-8E4E-920A-989305253B88}" type="presOf" srcId="{4525E33F-04CF-2E4F-8137-39291004172D}" destId="{A471C88A-CDB9-5949-8F52-3CFE399DF629}" srcOrd="0" destOrd="3" presId="urn:microsoft.com/office/officeart/2005/8/layout/hList1"/>
    <dgm:cxn modelId="{9F3D5D15-93C4-1042-B3D0-3F87193AC833}" type="presOf" srcId="{973DD7F1-6973-FC45-9DEE-A4C25CB34FB7}" destId="{F8231F22-A90C-A34F-A65D-F642111B21DB}" srcOrd="0" destOrd="2" presId="urn:microsoft.com/office/officeart/2005/8/layout/hList1"/>
    <dgm:cxn modelId="{3D5954E3-6D0D-A14D-B87E-35231883AE46}" type="presOf" srcId="{462619D3-E550-0A40-B95F-422367D73D1D}" destId="{F8231F22-A90C-A34F-A65D-F642111B21DB}" srcOrd="0" destOrd="0" presId="urn:microsoft.com/office/officeart/2005/8/layout/hList1"/>
    <dgm:cxn modelId="{03E9DB3C-FA87-F94E-9132-22C9D92819BA}" type="presOf" srcId="{211D1293-5AC5-4742-A554-1DF8E662EEC0}" destId="{A471C88A-CDB9-5949-8F52-3CFE399DF629}" srcOrd="0" destOrd="4" presId="urn:microsoft.com/office/officeart/2005/8/layout/hList1"/>
    <dgm:cxn modelId="{4699DBB9-0155-8748-8919-06E2147CA1DC}" srcId="{AB199EDB-4AAB-BE44-905C-1C2B55556137}" destId="{A5187722-5489-0343-AAF5-9455A423FDD1}" srcOrd="1" destOrd="0" parTransId="{B11CC3AE-6240-344A-A346-29C5A88BE158}" sibTransId="{1CE013CB-1DD4-4747-802A-4933609A5A77}"/>
    <dgm:cxn modelId="{DD969CCD-4CF5-0546-9762-EED5DB4CD467}" srcId="{A9DCDF19-9762-514E-A334-320E7B2A8A81}" destId="{B8D1CC23-0BBA-494E-AFB4-4398D93CC493}" srcOrd="0" destOrd="0" parTransId="{5D0375DB-C080-EB4A-BA16-BB28362EA752}" sibTransId="{D061DA7A-030E-EE4B-8A6F-811E57E7AF69}"/>
    <dgm:cxn modelId="{C39234C2-B711-6B43-AF0D-A3643CCEA420}" srcId="{A5187722-5489-0343-AAF5-9455A423FDD1}" destId="{462619D3-E550-0A40-B95F-422367D73D1D}" srcOrd="0" destOrd="0" parTransId="{D7DDB74B-108B-8549-8C57-BAF8C72E9C56}" sibTransId="{E219EF50-4646-F940-A861-DAF092BCBDE5}"/>
    <dgm:cxn modelId="{FD2B3F93-FB76-6F47-851F-1E39B0F34122}" type="presOf" srcId="{6AE48C48-CFAA-F14F-B9A6-CB02C29E4EED}" destId="{E241C42D-3B33-4946-BC56-A45BF665330E}" srcOrd="0" destOrd="1" presId="urn:microsoft.com/office/officeart/2005/8/layout/hList1"/>
    <dgm:cxn modelId="{284AED03-59A0-114A-AFAF-EDFA9F394688}" srcId="{AB199EDB-4AAB-BE44-905C-1C2B55556137}" destId="{DD797A62-33AB-3442-A46B-6D4CFE904987}" srcOrd="2" destOrd="0" parTransId="{68A47983-8057-E34C-8C45-18D65760F58C}" sibTransId="{876D0DC2-20B5-1C4F-BC41-EB0C93D60EE9}"/>
    <dgm:cxn modelId="{70685570-026A-974D-94C5-EC7805F21D03}" type="presOf" srcId="{DD797A62-33AB-3442-A46B-6D4CFE904987}" destId="{2D348AEA-C05C-4B45-B264-78664E44A7F1}" srcOrd="0" destOrd="0" presId="urn:microsoft.com/office/officeart/2005/8/layout/hList1"/>
    <dgm:cxn modelId="{BDE641E5-1C32-A244-87F7-44719FA833CF}" srcId="{A9DCDF19-9762-514E-A334-320E7B2A8A81}" destId="{871A1CB6-AF4A-3440-B051-BEC324B75AF1}" srcOrd="1" destOrd="0" parTransId="{88CDD113-B200-144A-81B4-F17BD27DE375}" sibTransId="{A2381B5E-68FF-C944-ADF4-4C8EF828E05A}"/>
    <dgm:cxn modelId="{0A67498C-6C00-F840-AC06-019CB605784B}" type="presOf" srcId="{577041DE-5757-624E-8164-CC478B7FFEC4}" destId="{E241C42D-3B33-4946-BC56-A45BF665330E}" srcOrd="0" destOrd="0" presId="urn:microsoft.com/office/officeart/2005/8/layout/hList1"/>
    <dgm:cxn modelId="{6056B857-2572-0B44-A816-571B49ED7460}" type="presOf" srcId="{D5746B8E-1831-EB40-90B4-4FA7556CB4C4}" destId="{A471C88A-CDB9-5949-8F52-3CFE399DF629}" srcOrd="0" destOrd="2" presId="urn:microsoft.com/office/officeart/2005/8/layout/hList1"/>
    <dgm:cxn modelId="{52D7B9C0-5CEF-C54F-882C-2AB3276DF08E}" srcId="{A9DCDF19-9762-514E-A334-320E7B2A8A81}" destId="{211D1293-5AC5-4742-A554-1DF8E662EEC0}" srcOrd="4" destOrd="0" parTransId="{7E8610EB-E3C6-1348-A1AF-D1538DEE53CC}" sibTransId="{973B7B7A-409E-3F42-AFDD-D025C95A7BFA}"/>
    <dgm:cxn modelId="{0F84A31F-9C12-FA46-983A-F264BAD709EA}" type="presOf" srcId="{AB199EDB-4AAB-BE44-905C-1C2B55556137}" destId="{55585C1B-AECA-1F4E-B20A-F26D50A605EC}" srcOrd="0" destOrd="0" presId="urn:microsoft.com/office/officeart/2005/8/layout/hList1"/>
    <dgm:cxn modelId="{F18C409A-4A3D-A84C-9CED-312BF52EFB00}" type="presOf" srcId="{A9DCDF19-9762-514E-A334-320E7B2A8A81}" destId="{89EA4B8C-2B41-D147-B4BF-83CE0CD5255D}" srcOrd="0" destOrd="0" presId="urn:microsoft.com/office/officeart/2005/8/layout/hList1"/>
    <dgm:cxn modelId="{592C27B1-573D-544B-B561-0108FC9158AF}" type="presOf" srcId="{B8D1CC23-0BBA-494E-AFB4-4398D93CC493}" destId="{A471C88A-CDB9-5949-8F52-3CFE399DF629}" srcOrd="0" destOrd="0" presId="urn:microsoft.com/office/officeart/2005/8/layout/hList1"/>
    <dgm:cxn modelId="{9FC97386-AC73-3C4D-957C-32A7CEF8E3DA}" srcId="{A5187722-5489-0343-AAF5-9455A423FDD1}" destId="{973DD7F1-6973-FC45-9DEE-A4C25CB34FB7}" srcOrd="2" destOrd="0" parTransId="{EC2FECE5-510C-8B46-B15C-050BB4C49293}" sibTransId="{BA5A7D03-922F-6D43-966C-6A5369418AE1}"/>
    <dgm:cxn modelId="{AE97418D-4B02-4F4F-8FD8-F489EB069342}" srcId="{A5187722-5489-0343-AAF5-9455A423FDD1}" destId="{3F503229-7665-2149-AC62-1A83AC8790FF}" srcOrd="1" destOrd="0" parTransId="{B99A62D6-2AA7-3E40-8E24-3071AAC77E75}" sibTransId="{C1BE8088-FFED-DD4D-95BF-B9579B03D555}"/>
    <dgm:cxn modelId="{274E0AE9-9722-E149-8864-D085C879C835}" srcId="{DD797A62-33AB-3442-A46B-6D4CFE904987}" destId="{577041DE-5757-624E-8164-CC478B7FFEC4}" srcOrd="0" destOrd="0" parTransId="{8741B993-1E57-8D4D-84D0-A3A040571B2E}" sibTransId="{201701DB-1B94-7346-9951-E5CC8A68ADFE}"/>
    <dgm:cxn modelId="{E2A1C3F6-ACD8-C64C-AC54-B3E9F5BE1CE0}" type="presParOf" srcId="{55585C1B-AECA-1F4E-B20A-F26D50A605EC}" destId="{B095C555-A43C-A04D-B5BF-2CBEC78C5D16}" srcOrd="0" destOrd="0" presId="urn:microsoft.com/office/officeart/2005/8/layout/hList1"/>
    <dgm:cxn modelId="{E6EE64DF-7841-CA46-A2D0-90C9F6B22E30}" type="presParOf" srcId="{B095C555-A43C-A04D-B5BF-2CBEC78C5D16}" destId="{89EA4B8C-2B41-D147-B4BF-83CE0CD5255D}" srcOrd="0" destOrd="0" presId="urn:microsoft.com/office/officeart/2005/8/layout/hList1"/>
    <dgm:cxn modelId="{49A76987-2A96-AC4D-BFAF-425303B1E375}" type="presParOf" srcId="{B095C555-A43C-A04D-B5BF-2CBEC78C5D16}" destId="{A471C88A-CDB9-5949-8F52-3CFE399DF629}" srcOrd="1" destOrd="0" presId="urn:microsoft.com/office/officeart/2005/8/layout/hList1"/>
    <dgm:cxn modelId="{1BFF682F-FDBE-FF45-98F1-BEF96CAD40CA}" type="presParOf" srcId="{55585C1B-AECA-1F4E-B20A-F26D50A605EC}" destId="{4BDD721A-9656-6144-8C9B-E3341F5A4726}" srcOrd="1" destOrd="0" presId="urn:microsoft.com/office/officeart/2005/8/layout/hList1"/>
    <dgm:cxn modelId="{9581BD5B-FA42-9640-BA78-D3484938872C}" type="presParOf" srcId="{55585C1B-AECA-1F4E-B20A-F26D50A605EC}" destId="{B10EF5F2-F1DB-BA4E-99A3-26AFE7C82B58}" srcOrd="2" destOrd="0" presId="urn:microsoft.com/office/officeart/2005/8/layout/hList1"/>
    <dgm:cxn modelId="{3E2BA907-124D-D64E-BC3B-326A8EDEAAED}" type="presParOf" srcId="{B10EF5F2-F1DB-BA4E-99A3-26AFE7C82B58}" destId="{9057F539-9A2B-354A-989C-8D45FB1A97D1}" srcOrd="0" destOrd="0" presId="urn:microsoft.com/office/officeart/2005/8/layout/hList1"/>
    <dgm:cxn modelId="{86D2078E-6893-A643-8C58-2F7EB114589E}" type="presParOf" srcId="{B10EF5F2-F1DB-BA4E-99A3-26AFE7C82B58}" destId="{F8231F22-A90C-A34F-A65D-F642111B21DB}" srcOrd="1" destOrd="0" presId="urn:microsoft.com/office/officeart/2005/8/layout/hList1"/>
    <dgm:cxn modelId="{30148DA3-3C2E-E343-8406-7A350DE0F626}" type="presParOf" srcId="{55585C1B-AECA-1F4E-B20A-F26D50A605EC}" destId="{7CF64309-8342-9341-8475-1F8B59B42C9E}" srcOrd="3" destOrd="0" presId="urn:microsoft.com/office/officeart/2005/8/layout/hList1"/>
    <dgm:cxn modelId="{F7A5ABD4-8C46-0B4C-B6D7-66BEE8082EC4}" type="presParOf" srcId="{55585C1B-AECA-1F4E-B20A-F26D50A605EC}" destId="{FBB24F54-9F2D-FC4D-B565-73282FFC76F5}" srcOrd="4" destOrd="0" presId="urn:microsoft.com/office/officeart/2005/8/layout/hList1"/>
    <dgm:cxn modelId="{DD46749A-1F4D-7A4F-BDAB-B6ADDD70A728}" type="presParOf" srcId="{FBB24F54-9F2D-FC4D-B565-73282FFC76F5}" destId="{2D348AEA-C05C-4B45-B264-78664E44A7F1}" srcOrd="0" destOrd="0" presId="urn:microsoft.com/office/officeart/2005/8/layout/hList1"/>
    <dgm:cxn modelId="{874CE9D2-6D25-E94D-B81F-FB2E4E0E1405}" type="presParOf" srcId="{FBB24F54-9F2D-FC4D-B565-73282FFC76F5}" destId="{E241C42D-3B33-4946-BC56-A45BF665330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A4B8C-2B41-D147-B4BF-83CE0CD5255D}">
      <dsp:nvSpPr>
        <dsp:cNvPr id="0" name=""/>
        <dsp:cNvSpPr/>
      </dsp:nvSpPr>
      <dsp:spPr>
        <a:xfrm>
          <a:off x="0" y="232530"/>
          <a:ext cx="5302714"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kern="1200" dirty="0" smtClean="0">
              <a:latin typeface="Brandon Grotesque Medium" charset="0"/>
              <a:ea typeface="Brandon Grotesque Medium" charset="0"/>
              <a:cs typeface="Brandon Grotesque Medium" charset="0"/>
            </a:rPr>
            <a:t>Suggested Audiences</a:t>
          </a:r>
          <a:endParaRPr lang="en-US" sz="2000" kern="1200" dirty="0">
            <a:latin typeface="Brandon Grotesque Medium" charset="0"/>
            <a:ea typeface="Brandon Grotesque Medium" charset="0"/>
            <a:cs typeface="Brandon Grotesque Medium" charset="0"/>
          </a:endParaRPr>
        </a:p>
      </dsp:txBody>
      <dsp:txXfrm>
        <a:off x="0" y="232530"/>
        <a:ext cx="5302714" cy="576000"/>
      </dsp:txXfrm>
    </dsp:sp>
    <dsp:sp modelId="{A471C88A-CDB9-5949-8F52-3CFE399DF629}">
      <dsp:nvSpPr>
        <dsp:cNvPr id="0" name=""/>
        <dsp:cNvSpPr/>
      </dsp:nvSpPr>
      <dsp:spPr>
        <a:xfrm>
          <a:off x="0" y="808530"/>
          <a:ext cx="5302714" cy="34586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latin typeface="Brandon Grotesque Medium" charset="0"/>
              <a:ea typeface="Brandon Grotesque Medium" charset="0"/>
              <a:cs typeface="Brandon Grotesque Medium" charset="0"/>
            </a:rPr>
            <a:t>Managers in organizations with direct reports</a:t>
          </a:r>
          <a:endParaRPr lang="en-US" sz="2000" kern="1200" dirty="0">
            <a:latin typeface="Brandon Grotesque Medium" charset="0"/>
            <a:ea typeface="Brandon Grotesque Medium" charset="0"/>
            <a:cs typeface="Brandon Grotesque Medium" charset="0"/>
          </a:endParaRPr>
        </a:p>
        <a:p>
          <a:pPr marL="228600" lvl="1" indent="-228600" algn="l" defTabSz="889000">
            <a:lnSpc>
              <a:spcPct val="90000"/>
            </a:lnSpc>
            <a:spcBef>
              <a:spcPct val="0"/>
            </a:spcBef>
            <a:spcAft>
              <a:spcPct val="15000"/>
            </a:spcAft>
            <a:buChar char="•"/>
          </a:pPr>
          <a:r>
            <a:rPr lang="en-US" sz="2000" kern="1200" dirty="0" smtClean="0">
              <a:latin typeface="Brandon Grotesque Medium" charset="0"/>
              <a:ea typeface="Brandon Grotesque Medium" charset="0"/>
              <a:cs typeface="Brandon Grotesque Medium" charset="0"/>
            </a:rPr>
            <a:t>Anyone responsible for developing people or teams</a:t>
          </a:r>
          <a:endParaRPr lang="en-US" sz="2000" kern="1200" dirty="0">
            <a:latin typeface="Brandon Grotesque Medium" charset="0"/>
            <a:ea typeface="Brandon Grotesque Medium" charset="0"/>
            <a:cs typeface="Brandon Grotesque Medium" charset="0"/>
          </a:endParaRPr>
        </a:p>
        <a:p>
          <a:pPr marL="228600" lvl="1" indent="-228600" algn="l" defTabSz="889000">
            <a:lnSpc>
              <a:spcPct val="90000"/>
            </a:lnSpc>
            <a:spcBef>
              <a:spcPct val="0"/>
            </a:spcBef>
            <a:spcAft>
              <a:spcPct val="15000"/>
            </a:spcAft>
            <a:buChar char="•"/>
          </a:pPr>
          <a:r>
            <a:rPr lang="en-US" sz="2000" kern="1200" dirty="0" smtClean="0">
              <a:latin typeface="Brandon Grotesque Medium" charset="0"/>
              <a:ea typeface="Brandon Grotesque Medium" charset="0"/>
              <a:cs typeface="Brandon Grotesque Medium" charset="0"/>
            </a:rPr>
            <a:t>Newly appointed managers or high potential leaders </a:t>
          </a:r>
          <a:endParaRPr lang="en-US" sz="2000" kern="1200" dirty="0">
            <a:latin typeface="Brandon Grotesque Medium" charset="0"/>
            <a:ea typeface="Brandon Grotesque Medium" charset="0"/>
            <a:cs typeface="Brandon Grotesque Medium" charset="0"/>
          </a:endParaRPr>
        </a:p>
        <a:p>
          <a:pPr marL="228600" lvl="1" indent="-228600" algn="l" defTabSz="889000">
            <a:lnSpc>
              <a:spcPct val="90000"/>
            </a:lnSpc>
            <a:spcBef>
              <a:spcPct val="0"/>
            </a:spcBef>
            <a:spcAft>
              <a:spcPct val="15000"/>
            </a:spcAft>
            <a:buChar char="•"/>
          </a:pPr>
          <a:r>
            <a:rPr lang="en-US" sz="2000" kern="1200" dirty="0" smtClean="0">
              <a:latin typeface="Brandon Grotesque Medium" charset="0"/>
              <a:ea typeface="Brandon Grotesque Medium" charset="0"/>
              <a:cs typeface="Brandon Grotesque Medium" charset="0"/>
            </a:rPr>
            <a:t>Organizations with a desire to enhance employee productivity and overall engagement</a:t>
          </a:r>
          <a:endParaRPr lang="en-US" sz="2000" kern="1200" dirty="0">
            <a:latin typeface="Brandon Grotesque Medium" charset="0"/>
            <a:ea typeface="Brandon Grotesque Medium" charset="0"/>
            <a:cs typeface="Brandon Grotesque Medium" charset="0"/>
          </a:endParaRPr>
        </a:p>
        <a:p>
          <a:pPr marL="228600" lvl="1" indent="-228600" algn="l" defTabSz="889000">
            <a:lnSpc>
              <a:spcPct val="90000"/>
            </a:lnSpc>
            <a:spcBef>
              <a:spcPct val="0"/>
            </a:spcBef>
            <a:spcAft>
              <a:spcPct val="15000"/>
            </a:spcAft>
            <a:buChar char="•"/>
          </a:pPr>
          <a:r>
            <a:rPr lang="en-US" sz="2000" kern="1200" dirty="0" smtClean="0">
              <a:latin typeface="Brandon Grotesque Medium" charset="0"/>
              <a:ea typeface="Brandon Grotesque Medium" charset="0"/>
              <a:cs typeface="Brandon Grotesque Medium" charset="0"/>
            </a:rPr>
            <a:t>Organizations with a goal to improve execution of strategy</a:t>
          </a:r>
          <a:endParaRPr lang="en-US" sz="2000" kern="1200" dirty="0">
            <a:latin typeface="Brandon Grotesque Medium" charset="0"/>
            <a:ea typeface="Brandon Grotesque Medium" charset="0"/>
            <a:cs typeface="Brandon Grotesque Medium" charset="0"/>
          </a:endParaRPr>
        </a:p>
      </dsp:txBody>
      <dsp:txXfrm>
        <a:off x="0" y="808530"/>
        <a:ext cx="5302714" cy="34586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EA4B8C-2B41-D147-B4BF-83CE0CD5255D}">
      <dsp:nvSpPr>
        <dsp:cNvPr id="0" name=""/>
        <dsp:cNvSpPr/>
      </dsp:nvSpPr>
      <dsp:spPr>
        <a:xfrm>
          <a:off x="3471" y="4036"/>
          <a:ext cx="3384821"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smtClean="0">
              <a:latin typeface="Brandon Grotesque Medium" charset="0"/>
              <a:ea typeface="Brandon Grotesque Medium" charset="0"/>
              <a:cs typeface="Brandon Grotesque Medium" charset="0"/>
            </a:rPr>
            <a:t>Level 1</a:t>
          </a:r>
          <a:endParaRPr lang="en-US" sz="2500" kern="1200" dirty="0">
            <a:latin typeface="Brandon Grotesque Medium" charset="0"/>
            <a:ea typeface="Brandon Grotesque Medium" charset="0"/>
            <a:cs typeface="Brandon Grotesque Medium" charset="0"/>
          </a:endParaRPr>
        </a:p>
      </dsp:txBody>
      <dsp:txXfrm>
        <a:off x="3471" y="4036"/>
        <a:ext cx="3384821" cy="720000"/>
      </dsp:txXfrm>
    </dsp:sp>
    <dsp:sp modelId="{A471C88A-CDB9-5949-8F52-3CFE399DF629}">
      <dsp:nvSpPr>
        <dsp:cNvPr id="0" name=""/>
        <dsp:cNvSpPr/>
      </dsp:nvSpPr>
      <dsp:spPr>
        <a:xfrm>
          <a:off x="3471" y="724036"/>
          <a:ext cx="3384821" cy="38430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smtClean="0">
              <a:latin typeface="Brandon Grotesque Medium" charset="0"/>
              <a:ea typeface="Brandon Grotesque Medium" charset="0"/>
              <a:cs typeface="Brandon Grotesque Medium" charset="0"/>
            </a:rPr>
            <a:t>Half-Day Interactive Workshop and Participant Workbook</a:t>
          </a:r>
          <a:endParaRPr lang="en-US" sz="1600" kern="1200" dirty="0">
            <a:latin typeface="Brandon Grotesque Medium" charset="0"/>
            <a:ea typeface="Brandon Grotesque Medium" charset="0"/>
            <a:cs typeface="Brandon Grotesque Medium" charset="0"/>
          </a:endParaRPr>
        </a:p>
        <a:p>
          <a:pPr marL="171450" lvl="1" indent="-171450" algn="l" defTabSz="711200">
            <a:lnSpc>
              <a:spcPct val="90000"/>
            </a:lnSpc>
            <a:spcBef>
              <a:spcPct val="0"/>
            </a:spcBef>
            <a:spcAft>
              <a:spcPct val="15000"/>
            </a:spcAft>
            <a:buChar char="•"/>
          </a:pPr>
          <a:r>
            <a:rPr lang="en-US" sz="1600" kern="1200" dirty="0" smtClean="0">
              <a:latin typeface="Brandon Grotesque Medium" charset="0"/>
              <a:ea typeface="Brandon Grotesque Medium" charset="0"/>
              <a:cs typeface="Brandon Grotesque Medium" charset="0"/>
            </a:rPr>
            <a:t>6 Practice and Follow-up Sessions (60-90 minutes each)</a:t>
          </a:r>
          <a:endParaRPr lang="en-US" sz="1600" kern="1200" dirty="0">
            <a:latin typeface="Brandon Grotesque Medium" charset="0"/>
            <a:ea typeface="Brandon Grotesque Medium" charset="0"/>
            <a:cs typeface="Brandon Grotesque Medium" charset="0"/>
          </a:endParaRPr>
        </a:p>
        <a:p>
          <a:pPr marL="171450" lvl="1" indent="-171450" algn="l" defTabSz="711200">
            <a:lnSpc>
              <a:spcPct val="90000"/>
            </a:lnSpc>
            <a:spcBef>
              <a:spcPct val="0"/>
            </a:spcBef>
            <a:spcAft>
              <a:spcPct val="15000"/>
            </a:spcAft>
            <a:buChar char="•"/>
          </a:pPr>
          <a:r>
            <a:rPr lang="en-US" sz="1600" kern="1200" dirty="0" smtClean="0">
              <a:latin typeface="Brandon Grotesque Medium" charset="0"/>
              <a:ea typeface="Brandon Grotesque Medium" charset="0"/>
              <a:cs typeface="Brandon Grotesque Medium" charset="0"/>
            </a:rPr>
            <a:t>Individual CO-ACH-IEVE™ Coaching Template Tool Kit  (multi-format)</a:t>
          </a:r>
          <a:endParaRPr lang="en-US" sz="1600" kern="1200" dirty="0">
            <a:latin typeface="Brandon Grotesque Medium" charset="0"/>
            <a:ea typeface="Brandon Grotesque Medium" charset="0"/>
            <a:cs typeface="Brandon Grotesque Medium" charset="0"/>
          </a:endParaRPr>
        </a:p>
        <a:p>
          <a:pPr marL="171450" lvl="1" indent="-171450" algn="l" defTabSz="711200">
            <a:lnSpc>
              <a:spcPct val="90000"/>
            </a:lnSpc>
            <a:spcBef>
              <a:spcPct val="0"/>
            </a:spcBef>
            <a:spcAft>
              <a:spcPct val="15000"/>
            </a:spcAft>
            <a:buChar char="•"/>
          </a:pPr>
          <a:r>
            <a:rPr lang="en-US" sz="1600" kern="1200" dirty="0" smtClean="0">
              <a:latin typeface="Brandon Grotesque Medium" charset="0"/>
              <a:ea typeface="Brandon Grotesque Medium" charset="0"/>
              <a:cs typeface="Brandon Grotesque Medium" charset="0"/>
            </a:rPr>
            <a:t>A copy of </a:t>
          </a:r>
          <a:r>
            <a:rPr lang="en-US" sz="1600" b="1" kern="1200" dirty="0" smtClean="0">
              <a:latin typeface="Brandon Grotesque Medium" charset="0"/>
              <a:ea typeface="Brandon Grotesque Medium" charset="0"/>
              <a:cs typeface="Brandon Grotesque Medium" charset="0"/>
            </a:rPr>
            <a:t>Good To Grow: </a:t>
          </a:r>
          <a:r>
            <a:rPr lang="en-US" sz="1600" b="1" i="1" kern="1200" dirty="0" smtClean="0">
              <a:latin typeface="Brandon Grotesque Medium" charset="0"/>
              <a:ea typeface="Brandon Grotesque Medium" charset="0"/>
              <a:cs typeface="Brandon Grotesque Medium" charset="0"/>
            </a:rPr>
            <a:t>Reorienting Your Business for Unstoppable Growth</a:t>
          </a:r>
          <a:endParaRPr lang="en-US" sz="1600" b="1" i="1" kern="1200" dirty="0">
            <a:latin typeface="Brandon Grotesque Medium" charset="0"/>
            <a:ea typeface="Brandon Grotesque Medium" charset="0"/>
            <a:cs typeface="Brandon Grotesque Medium" charset="0"/>
          </a:endParaRPr>
        </a:p>
        <a:p>
          <a:pPr marL="171450" lvl="1" indent="-171450" algn="l" defTabSz="711200">
            <a:lnSpc>
              <a:spcPct val="90000"/>
            </a:lnSpc>
            <a:spcBef>
              <a:spcPct val="0"/>
            </a:spcBef>
            <a:spcAft>
              <a:spcPct val="15000"/>
            </a:spcAft>
            <a:buChar char="•"/>
          </a:pPr>
          <a:r>
            <a:rPr lang="en-US" sz="1600" i="0" kern="1200" dirty="0" smtClean="0">
              <a:latin typeface="Brandon Grotesque Medium" charset="0"/>
              <a:ea typeface="Brandon Grotesque Medium" charset="0"/>
              <a:cs typeface="Brandon Grotesque Medium" charset="0"/>
            </a:rPr>
            <a:t>Lifetime Access and Membership to CO-ACH-IEVE™ Peer Coaching Leadership Group</a:t>
          </a:r>
          <a:endParaRPr lang="en-US" sz="1600" i="0" kern="1200" dirty="0">
            <a:latin typeface="Brandon Grotesque Medium" charset="0"/>
            <a:ea typeface="Brandon Grotesque Medium" charset="0"/>
            <a:cs typeface="Brandon Grotesque Medium" charset="0"/>
          </a:endParaRPr>
        </a:p>
      </dsp:txBody>
      <dsp:txXfrm>
        <a:off x="3471" y="724036"/>
        <a:ext cx="3384821" cy="3843000"/>
      </dsp:txXfrm>
    </dsp:sp>
    <dsp:sp modelId="{9057F539-9A2B-354A-989C-8D45FB1A97D1}">
      <dsp:nvSpPr>
        <dsp:cNvPr id="0" name=""/>
        <dsp:cNvSpPr/>
      </dsp:nvSpPr>
      <dsp:spPr>
        <a:xfrm>
          <a:off x="3862168" y="4036"/>
          <a:ext cx="3384821"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smtClean="0">
              <a:solidFill>
                <a:schemeClr val="bg1"/>
              </a:solidFill>
              <a:latin typeface="brandon-grotesque" charset="0"/>
            </a:rPr>
            <a:t>Level 2</a:t>
          </a:r>
        </a:p>
      </dsp:txBody>
      <dsp:txXfrm>
        <a:off x="3862168" y="4036"/>
        <a:ext cx="3384821" cy="720000"/>
      </dsp:txXfrm>
    </dsp:sp>
    <dsp:sp modelId="{F8231F22-A90C-A34F-A65D-F642111B21DB}">
      <dsp:nvSpPr>
        <dsp:cNvPr id="0" name=""/>
        <dsp:cNvSpPr/>
      </dsp:nvSpPr>
      <dsp:spPr>
        <a:xfrm>
          <a:off x="3862168" y="724036"/>
          <a:ext cx="3384821" cy="38430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i="1" kern="1200" dirty="0" smtClean="0">
              <a:solidFill>
                <a:schemeClr val="accent2"/>
              </a:solidFill>
              <a:latin typeface="Brandon Grotesque Medium" charset="0"/>
              <a:ea typeface="Brandon Grotesque Medium" charset="0"/>
              <a:cs typeface="Brandon Grotesque Medium" charset="0"/>
            </a:rPr>
            <a:t>ENTIRE </a:t>
          </a:r>
          <a:r>
            <a:rPr lang="en-US" sz="1800" i="1" u="sng" kern="1200" dirty="0" smtClean="0">
              <a:solidFill>
                <a:schemeClr val="accent2"/>
              </a:solidFill>
              <a:latin typeface="Brandon Grotesque Medium" charset="0"/>
              <a:ea typeface="Brandon Grotesque Medium" charset="0"/>
              <a:cs typeface="Brandon Grotesque Medium" charset="0"/>
            </a:rPr>
            <a:t>LEVEL 1 </a:t>
          </a:r>
          <a:r>
            <a:rPr lang="en-US" sz="1800" i="1" kern="1200" dirty="0" smtClean="0">
              <a:solidFill>
                <a:schemeClr val="accent2"/>
              </a:solidFill>
              <a:latin typeface="Brandon Grotesque Medium" charset="0"/>
              <a:ea typeface="Brandon Grotesque Medium" charset="0"/>
              <a:cs typeface="Brandon Grotesque Medium" charset="0"/>
            </a:rPr>
            <a:t>PACKAGE PLUS:</a:t>
          </a:r>
          <a:endParaRPr lang="en-US" sz="1800" i="1" kern="1200" dirty="0">
            <a:solidFill>
              <a:schemeClr val="accent2"/>
            </a:solidFill>
            <a:latin typeface="Brandon Grotesque Medium" charset="0"/>
            <a:ea typeface="Brandon Grotesque Medium" charset="0"/>
            <a:cs typeface="Brandon Grotesque Medium" charset="0"/>
          </a:endParaRPr>
        </a:p>
        <a:p>
          <a:pPr marL="171450" lvl="1" indent="-171450" algn="l" defTabSz="800100">
            <a:lnSpc>
              <a:spcPct val="90000"/>
            </a:lnSpc>
            <a:spcBef>
              <a:spcPct val="0"/>
            </a:spcBef>
            <a:spcAft>
              <a:spcPct val="15000"/>
            </a:spcAft>
            <a:buChar char="•"/>
          </a:pPr>
          <a:r>
            <a:rPr lang="en-US" sz="1800" kern="1200" dirty="0" smtClean="0">
              <a:latin typeface="Brandon Grotesque Medium" charset="0"/>
              <a:ea typeface="Brandon Grotesque Medium" charset="0"/>
              <a:cs typeface="Brandon Grotesque Medium" charset="0"/>
            </a:rPr>
            <a:t>4 Additional Sessions to Implement the CO-ACH-IEVE™ process for building high performing teams and units</a:t>
          </a:r>
          <a:endParaRPr lang="en-US" sz="1800" kern="1200" dirty="0">
            <a:latin typeface="Brandon Grotesque Medium" charset="0"/>
            <a:ea typeface="Brandon Grotesque Medium" charset="0"/>
            <a:cs typeface="Brandon Grotesque Medium" charset="0"/>
          </a:endParaRPr>
        </a:p>
        <a:p>
          <a:pPr marL="171450" lvl="1" indent="-171450" algn="l" defTabSz="800100">
            <a:lnSpc>
              <a:spcPct val="90000"/>
            </a:lnSpc>
            <a:spcBef>
              <a:spcPct val="0"/>
            </a:spcBef>
            <a:spcAft>
              <a:spcPct val="15000"/>
            </a:spcAft>
            <a:buChar char="•"/>
          </a:pPr>
          <a:r>
            <a:rPr lang="en-US" sz="1800" kern="1200" dirty="0" smtClean="0">
              <a:latin typeface="Brandon Grotesque Medium" charset="0"/>
              <a:ea typeface="Brandon Grotesque Medium" charset="0"/>
              <a:cs typeface="Brandon Grotesque Medium" charset="0"/>
            </a:rPr>
            <a:t>Team CO-ACH-IEVE™ and Leadership Development Template Tool Kit  (multi-format)</a:t>
          </a:r>
          <a:endParaRPr lang="en-US" sz="1800" kern="1200" dirty="0">
            <a:latin typeface="Brandon Grotesque Medium" charset="0"/>
            <a:ea typeface="Brandon Grotesque Medium" charset="0"/>
            <a:cs typeface="Brandon Grotesque Medium" charset="0"/>
          </a:endParaRPr>
        </a:p>
      </dsp:txBody>
      <dsp:txXfrm>
        <a:off x="3862168" y="724036"/>
        <a:ext cx="3384821" cy="3843000"/>
      </dsp:txXfrm>
    </dsp:sp>
    <dsp:sp modelId="{2D348AEA-C05C-4B45-B264-78664E44A7F1}">
      <dsp:nvSpPr>
        <dsp:cNvPr id="0" name=""/>
        <dsp:cNvSpPr/>
      </dsp:nvSpPr>
      <dsp:spPr>
        <a:xfrm>
          <a:off x="7720864" y="4036"/>
          <a:ext cx="3384821" cy="720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n-US" sz="2500" kern="1200" dirty="0" smtClean="0">
              <a:latin typeface="Brandon Grotesque Medium" charset="0"/>
              <a:ea typeface="Brandon Grotesque Medium" charset="0"/>
              <a:cs typeface="Brandon Grotesque Medium" charset="0"/>
            </a:rPr>
            <a:t>Level 3</a:t>
          </a:r>
          <a:endParaRPr lang="en-US" sz="2500" kern="1200" dirty="0">
            <a:latin typeface="Brandon Grotesque Medium" charset="0"/>
            <a:ea typeface="Brandon Grotesque Medium" charset="0"/>
            <a:cs typeface="Brandon Grotesque Medium" charset="0"/>
          </a:endParaRPr>
        </a:p>
      </dsp:txBody>
      <dsp:txXfrm>
        <a:off x="7720864" y="4036"/>
        <a:ext cx="3384821" cy="720000"/>
      </dsp:txXfrm>
    </dsp:sp>
    <dsp:sp modelId="{E241C42D-3B33-4946-BC56-A45BF665330E}">
      <dsp:nvSpPr>
        <dsp:cNvPr id="0" name=""/>
        <dsp:cNvSpPr/>
      </dsp:nvSpPr>
      <dsp:spPr>
        <a:xfrm>
          <a:off x="7720864" y="724036"/>
          <a:ext cx="3384821" cy="38430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i="1" kern="1200" dirty="0" smtClean="0">
              <a:solidFill>
                <a:schemeClr val="accent2"/>
              </a:solidFill>
              <a:latin typeface="Brandon Grotesque Medium" charset="0"/>
              <a:ea typeface="Brandon Grotesque Medium" charset="0"/>
              <a:cs typeface="Brandon Grotesque Medium" charset="0"/>
            </a:rPr>
            <a:t>ENTIRE </a:t>
          </a:r>
          <a:r>
            <a:rPr lang="en-US" sz="1800" i="1" u="sng" kern="1200" dirty="0" smtClean="0">
              <a:solidFill>
                <a:schemeClr val="accent2"/>
              </a:solidFill>
              <a:latin typeface="Brandon Grotesque Medium" charset="0"/>
              <a:ea typeface="Brandon Grotesque Medium" charset="0"/>
              <a:cs typeface="Brandon Grotesque Medium" charset="0"/>
            </a:rPr>
            <a:t>LEVEL 2 </a:t>
          </a:r>
          <a:r>
            <a:rPr lang="en-US" sz="1800" i="1" kern="1200" dirty="0" smtClean="0">
              <a:solidFill>
                <a:schemeClr val="accent2"/>
              </a:solidFill>
              <a:latin typeface="Brandon Grotesque Medium" charset="0"/>
              <a:ea typeface="Brandon Grotesque Medium" charset="0"/>
              <a:cs typeface="Brandon Grotesque Medium" charset="0"/>
            </a:rPr>
            <a:t>PACKAGE PLUS:</a:t>
          </a:r>
          <a:endParaRPr lang="en-US" sz="1800" kern="1200" dirty="0">
            <a:latin typeface="Brandon Grotesque Medium" charset="0"/>
            <a:ea typeface="Brandon Grotesque Medium" charset="0"/>
            <a:cs typeface="Brandon Grotesque Medium" charset="0"/>
          </a:endParaRPr>
        </a:p>
        <a:p>
          <a:pPr marL="171450" lvl="1" indent="-171450" algn="l" defTabSz="800100">
            <a:lnSpc>
              <a:spcPct val="90000"/>
            </a:lnSpc>
            <a:spcBef>
              <a:spcPct val="0"/>
            </a:spcBef>
            <a:spcAft>
              <a:spcPct val="15000"/>
            </a:spcAft>
            <a:buChar char="•"/>
          </a:pPr>
          <a:r>
            <a:rPr lang="en-US" sz="1800" kern="1200" dirty="0" smtClean="0">
              <a:latin typeface="Brandon Grotesque Medium" charset="0"/>
              <a:ea typeface="Brandon Grotesque Medium" charset="0"/>
              <a:cs typeface="Brandon Grotesque Medium" charset="0"/>
            </a:rPr>
            <a:t>CO-ACH-IEVE™ Engagement Index Assessment for Individuals, Teams, and Organization (Pre-Training Measurement + 3, Quarterly Check-ups to Assess ROI)</a:t>
          </a:r>
          <a:endParaRPr lang="en-US" sz="1800" kern="1200" dirty="0">
            <a:latin typeface="Brandon Grotesque Medium" charset="0"/>
            <a:ea typeface="Brandon Grotesque Medium" charset="0"/>
            <a:cs typeface="Brandon Grotesque Medium" charset="0"/>
          </a:endParaRPr>
        </a:p>
      </dsp:txBody>
      <dsp:txXfrm>
        <a:off x="7720864" y="724036"/>
        <a:ext cx="3384821" cy="384300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EFB4165E-573E-144A-A588-F1B374C0B820}" type="datetimeFigureOut">
              <a:rPr lang="en-US" smtClean="0"/>
              <a:t>8/24/17</a:t>
            </a:fld>
            <a:endParaRPr lang="en-US"/>
          </a:p>
        </p:txBody>
      </p:sp>
      <p:sp>
        <p:nvSpPr>
          <p:cNvPr id="4" name="Footer Placeholder 3"/>
          <p:cNvSpPr>
            <a:spLocks noGrp="1"/>
          </p:cNvSpPr>
          <p:nvPr>
            <p:ph type="ftr" sz="quarter" idx="2"/>
          </p:nvPr>
        </p:nvSpPr>
        <p:spPr>
          <a:xfrm>
            <a:off x="0" y="8684686"/>
            <a:ext cx="2971800" cy="45931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5010" y="8684686"/>
            <a:ext cx="2971800" cy="459316"/>
          </a:xfrm>
          <a:prstGeom prst="rect">
            <a:avLst/>
          </a:prstGeom>
        </p:spPr>
        <p:txBody>
          <a:bodyPr vert="horz" lIns="91440" tIns="45720" rIns="91440" bIns="45720" rtlCol="0" anchor="b"/>
          <a:lstStyle>
            <a:lvl1pPr algn="r">
              <a:defRPr sz="1200"/>
            </a:lvl1pPr>
          </a:lstStyle>
          <a:p>
            <a:fld id="{36458695-3F4F-C94E-9CAF-EAA7A18EEF24}" type="slidenum">
              <a:rPr lang="en-US" smtClean="0"/>
              <a:t>‹#›</a:t>
            </a:fld>
            <a:endParaRPr lang="en-US"/>
          </a:p>
        </p:txBody>
      </p:sp>
    </p:spTree>
    <p:extLst>
      <p:ext uri="{BB962C8B-B14F-4D97-AF65-F5344CB8AC3E}">
        <p14:creationId xmlns:p14="http://schemas.microsoft.com/office/powerpoint/2010/main" val="1809415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4011F1-595F-4B2A-AD3E-4DDBC8FA314E}" type="datetimeFigureOut">
              <a:rPr lang="en-US" smtClean="0"/>
              <a:t>8/24/17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8A4B11-E37E-430C-88C1-9FE5316A8ED0}" type="slidenum">
              <a:rPr lang="en-US" smtClean="0"/>
              <a:t>‹#›</a:t>
            </a:fld>
            <a:endParaRPr lang="en-US"/>
          </a:p>
        </p:txBody>
      </p:sp>
    </p:spTree>
    <p:extLst>
      <p:ext uri="{BB962C8B-B14F-4D97-AF65-F5344CB8AC3E}">
        <p14:creationId xmlns:p14="http://schemas.microsoft.com/office/powerpoint/2010/main" val="1300567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F8A4B11-E37E-430C-88C1-9FE5316A8ED0}" type="slidenum">
              <a:rPr lang="en-US" smtClean="0"/>
              <a:t>1</a:t>
            </a:fld>
            <a:endParaRPr lang="en-US"/>
          </a:p>
        </p:txBody>
      </p:sp>
    </p:spTree>
    <p:extLst>
      <p:ext uri="{BB962C8B-B14F-4D97-AF65-F5344CB8AC3E}">
        <p14:creationId xmlns:p14="http://schemas.microsoft.com/office/powerpoint/2010/main" val="62598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8A4B11-E37E-430C-88C1-9FE5316A8ED0}" type="slidenum">
              <a:rPr lang="en-US" smtClean="0"/>
              <a:t>3</a:t>
            </a:fld>
            <a:endParaRPr lang="en-US"/>
          </a:p>
        </p:txBody>
      </p:sp>
    </p:spTree>
    <p:extLst>
      <p:ext uri="{BB962C8B-B14F-4D97-AF65-F5344CB8AC3E}">
        <p14:creationId xmlns:p14="http://schemas.microsoft.com/office/powerpoint/2010/main" val="125293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the person in the spotlight,</a:t>
            </a:r>
            <a:r>
              <a:rPr lang="en-US" baseline="0" dirty="0" smtClean="0"/>
              <a:t> but putting the spotlight on your </a:t>
            </a:r>
            <a:r>
              <a:rPr lang="en-US" baseline="0" dirty="0" err="1" smtClean="0"/>
              <a:t>coachee</a:t>
            </a:r>
            <a:endParaRPr lang="en-US" baseline="0" dirty="0" smtClean="0"/>
          </a:p>
          <a:p>
            <a:endParaRPr lang="en-US" baseline="0" dirty="0" smtClean="0"/>
          </a:p>
          <a:p>
            <a:r>
              <a:rPr lang="en-US" baseline="0" dirty="0" smtClean="0"/>
              <a:t>Chances are when you thought of your great coach, they were great spotlight listeners </a:t>
            </a:r>
            <a:r>
              <a:rPr lang="mr-IN" baseline="0" dirty="0" smtClean="0"/>
              <a:t>–</a:t>
            </a:r>
            <a:r>
              <a:rPr lang="en-US" baseline="0" dirty="0" smtClean="0"/>
              <a:t> they made you feel as if you were the only person in the room</a:t>
            </a:r>
            <a:endParaRPr lang="en-US" dirty="0" smtClean="0"/>
          </a:p>
          <a:p>
            <a:endParaRPr lang="en-US" dirty="0" smtClean="0"/>
          </a:p>
          <a:p>
            <a:r>
              <a:rPr lang="en-US" baseline="0" dirty="0" smtClean="0"/>
              <a:t>Guide on the side, not a sage on the stage</a:t>
            </a:r>
          </a:p>
          <a:p>
            <a:endParaRPr lang="en-US" baseline="0" dirty="0" smtClean="0"/>
          </a:p>
          <a:p>
            <a:r>
              <a:rPr lang="en-US" baseline="0" dirty="0" smtClean="0"/>
              <a:t>Coaching is a process of paying full attention to someone</a:t>
            </a:r>
          </a:p>
          <a:p>
            <a:endParaRPr lang="en-US" baseline="0" dirty="0" smtClean="0"/>
          </a:p>
          <a:p>
            <a:r>
              <a:rPr lang="en-US" baseline="0" dirty="0" smtClean="0"/>
              <a:t>When people are truly listened to and focused on, they light up</a:t>
            </a:r>
            <a:endParaRPr lang="en-US" dirty="0"/>
          </a:p>
        </p:txBody>
      </p:sp>
      <p:sp>
        <p:nvSpPr>
          <p:cNvPr id="4" name="Slide Number Placeholder 3"/>
          <p:cNvSpPr>
            <a:spLocks noGrp="1"/>
          </p:cNvSpPr>
          <p:nvPr>
            <p:ph type="sldNum" sz="quarter" idx="10"/>
          </p:nvPr>
        </p:nvSpPr>
        <p:spPr/>
        <p:txBody>
          <a:bodyPr/>
          <a:lstStyle/>
          <a:p>
            <a:fld id="{1F8A4B11-E37E-430C-88C1-9FE5316A8ED0}" type="slidenum">
              <a:rPr lang="en-US" smtClean="0"/>
              <a:t>4</a:t>
            </a:fld>
            <a:endParaRPr lang="en-US"/>
          </a:p>
        </p:txBody>
      </p:sp>
    </p:spTree>
    <p:extLst>
      <p:ext uri="{BB962C8B-B14F-4D97-AF65-F5344CB8AC3E}">
        <p14:creationId xmlns:p14="http://schemas.microsoft.com/office/powerpoint/2010/main" val="133589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38055521-5F1D-6446-8467-65D69B33F2AF}" type="slidenum">
              <a:rPr lang="en-US" smtClean="0"/>
              <a:t>7</a:t>
            </a:fld>
            <a:endParaRPr lang="en-US"/>
          </a:p>
        </p:txBody>
      </p:sp>
    </p:spTree>
    <p:extLst>
      <p:ext uri="{BB962C8B-B14F-4D97-AF65-F5344CB8AC3E}">
        <p14:creationId xmlns:p14="http://schemas.microsoft.com/office/powerpoint/2010/main" val="46339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8055521-5F1D-6446-8467-65D69B33F2AF}" type="slidenum">
              <a:rPr lang="en-US" smtClean="0"/>
              <a:t>10</a:t>
            </a:fld>
            <a:endParaRPr lang="en-US"/>
          </a:p>
        </p:txBody>
      </p:sp>
    </p:spTree>
    <p:extLst>
      <p:ext uri="{BB962C8B-B14F-4D97-AF65-F5344CB8AC3E}">
        <p14:creationId xmlns:p14="http://schemas.microsoft.com/office/powerpoint/2010/main" val="1697572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t>CO-ACH-IEVE™</a:t>
            </a:r>
            <a:endParaRPr lang="en-US" dirty="0"/>
          </a:p>
        </p:txBody>
      </p:sp>
      <p:sp>
        <p:nvSpPr>
          <p:cNvPr id="6" name="Slide Number Placeholder 5"/>
          <p:cNvSpPr>
            <a:spLocks noGrp="1"/>
          </p:cNvSpPr>
          <p:nvPr>
            <p:ph type="sldNum" sz="quarter" idx="12"/>
          </p:nvPr>
        </p:nvSpPr>
        <p:spPr/>
        <p:txBody>
          <a:bodyPr/>
          <a:lstStyle/>
          <a:p>
            <a:fld id="{F9058F08-E14B-CE4D-86B3-29B6656FECB0}" type="slidenum">
              <a:rPr lang="en-US" smtClean="0"/>
              <a:t>‹#›</a:t>
            </a:fld>
            <a:endParaRPr lang="en-US"/>
          </a:p>
        </p:txBody>
      </p:sp>
    </p:spTree>
    <p:extLst>
      <p:ext uri="{BB962C8B-B14F-4D97-AF65-F5344CB8AC3E}">
        <p14:creationId xmlns:p14="http://schemas.microsoft.com/office/powerpoint/2010/main" val="141821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8" name="Backgrund"/>
          <p:cNvSpPr/>
          <p:nvPr userDrawn="1"/>
        </p:nvSpPr>
        <p:spPr bwMode="gray">
          <a:xfrm>
            <a:off x="1" y="0"/>
            <a:ext cx="12192000"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dirty="0">
              <a:solidFill>
                <a:prstClr val="white"/>
              </a:solidFill>
            </a:endParaRPr>
          </a:p>
        </p:txBody>
      </p:sp>
      <p:sp>
        <p:nvSpPr>
          <p:cNvPr id="7" name="Bar"/>
          <p:cNvSpPr/>
          <p:nvPr userDrawn="1"/>
        </p:nvSpPr>
        <p:spPr bwMode="ltGray">
          <a:xfrm>
            <a:off x="1" y="5816600"/>
            <a:ext cx="12192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dirty="0">
              <a:solidFill>
                <a:prstClr val="white"/>
              </a:solidFill>
            </a:endParaRPr>
          </a:p>
        </p:txBody>
      </p:sp>
      <p:sp>
        <p:nvSpPr>
          <p:cNvPr id="2" name="Title"/>
          <p:cNvSpPr>
            <a:spLocks noGrp="1"/>
          </p:cNvSpPr>
          <p:nvPr>
            <p:ph type="ctrTitle"/>
          </p:nvPr>
        </p:nvSpPr>
        <p:spPr bwMode="gray">
          <a:xfrm>
            <a:off x="1055343" y="0"/>
            <a:ext cx="10081312" cy="3744000"/>
          </a:xfrm>
        </p:spPr>
        <p:txBody>
          <a:bodyPr anchor="b"/>
          <a:lstStyle>
            <a:lvl1pPr algn="ctr">
              <a:lnSpc>
                <a:spcPct val="80000"/>
              </a:lnSpc>
              <a:spcBef>
                <a:spcPts val="0"/>
              </a:spcBef>
              <a:spcAft>
                <a:spcPts val="1000"/>
              </a:spcAft>
              <a:defRPr sz="8800">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1055343" y="3744000"/>
            <a:ext cx="10081312" cy="2070000"/>
          </a:xfrm>
        </p:spPr>
        <p:txBody>
          <a:bodyPr/>
          <a:lstStyle>
            <a:lvl1pPr marL="0" indent="0" algn="ctr">
              <a:buNone/>
              <a:defRPr sz="4400">
                <a:solidFill>
                  <a:srgbClr val="B2B2B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cNvSpPr>
            <a:spLocks noGrp="1"/>
          </p:cNvSpPr>
          <p:nvPr>
            <p:ph type="dt" sz="half" idx="10"/>
          </p:nvPr>
        </p:nvSpPr>
        <p:spPr/>
        <p:txBody>
          <a:bodyPr/>
          <a:lstStyle/>
          <a:p>
            <a:r>
              <a:rPr lang="en-US" smtClean="0">
                <a:solidFill>
                  <a:prstClr val="white">
                    <a:lumMod val="50000"/>
                  </a:prstClr>
                </a:solidFill>
              </a:rPr>
              <a:t>© CIRCLEMAKERS</a:t>
            </a:r>
            <a:endParaRPr lang="en-US" dirty="0">
              <a:solidFill>
                <a:prstClr val="white">
                  <a:lumMod val="50000"/>
                </a:prstClr>
              </a:solidFill>
            </a:endParaRPr>
          </a:p>
        </p:txBody>
      </p:sp>
      <p:sp>
        <p:nvSpPr>
          <p:cNvPr id="5" name="Footer"/>
          <p:cNvSpPr>
            <a:spLocks noGrp="1"/>
          </p:cNvSpPr>
          <p:nvPr>
            <p:ph type="ftr" sz="quarter" idx="11"/>
          </p:nvPr>
        </p:nvSpPr>
        <p:spPr/>
        <p:txBody>
          <a:bodyPr/>
          <a:lstStyle/>
          <a:p>
            <a:r>
              <a:rPr lang="en-US" smtClean="0">
                <a:solidFill>
                  <a:prstClr val="white">
                    <a:lumMod val="50000"/>
                  </a:prstClr>
                </a:solidFill>
              </a:rPr>
              <a:t>CO-ACH-IEVE™</a:t>
            </a:r>
            <a:endParaRPr lang="en-US" dirty="0">
              <a:solidFill>
                <a:prstClr val="white">
                  <a:lumMod val="50000"/>
                </a:prstClr>
              </a:solidFill>
            </a:endParaRPr>
          </a:p>
        </p:txBody>
      </p:sp>
      <p:sp>
        <p:nvSpPr>
          <p:cNvPr id="6"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cNvSpPr>
            <a:spLocks noGrp="1"/>
          </p:cNvSpPr>
          <p:nvPr>
            <p:ph type="dt" sz="half" idx="10"/>
          </p:nvPr>
        </p:nvSpPr>
        <p:spPr/>
        <p:txBody>
          <a:bodyPr/>
          <a:lstStyle/>
          <a:p>
            <a:r>
              <a:rPr lang="en-US" smtClean="0">
                <a:solidFill>
                  <a:prstClr val="white">
                    <a:lumMod val="50000"/>
                  </a:prstClr>
                </a:solidFill>
              </a:rPr>
              <a:t>© CIRCLEMAKERS</a:t>
            </a:r>
            <a:endParaRPr lang="en-US" dirty="0">
              <a:solidFill>
                <a:prstClr val="white">
                  <a:lumMod val="50000"/>
                </a:prstClr>
              </a:solidFill>
            </a:endParaRPr>
          </a:p>
        </p:txBody>
      </p:sp>
      <p:sp>
        <p:nvSpPr>
          <p:cNvPr id="3" name="Footer"/>
          <p:cNvSpPr>
            <a:spLocks noGrp="1"/>
          </p:cNvSpPr>
          <p:nvPr>
            <p:ph type="ftr" sz="quarter" idx="11"/>
          </p:nvPr>
        </p:nvSpPr>
        <p:spPr/>
        <p:txBody>
          <a:bodyPr/>
          <a:lstStyle/>
          <a:p>
            <a:r>
              <a:rPr lang="en-US" smtClean="0">
                <a:solidFill>
                  <a:prstClr val="white">
                    <a:lumMod val="50000"/>
                  </a:prstClr>
                </a:solidFill>
              </a:rPr>
              <a:t>CO-ACH-IEVE™</a:t>
            </a:r>
            <a:endParaRPr lang="en-US" dirty="0">
              <a:solidFill>
                <a:prstClr val="white">
                  <a:lumMod val="50000"/>
                </a:prstClr>
              </a:solidFill>
            </a:endParaRPr>
          </a:p>
        </p:txBody>
      </p:sp>
      <p:sp>
        <p:nvSpPr>
          <p:cNvPr id="4"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540070" y="432000"/>
            <a:ext cx="11111046"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1"/>
          <p:cNvSpPr>
            <a:spLocks noGrp="1"/>
          </p:cNvSpPr>
          <p:nvPr>
            <p:ph sz="half" idx="1"/>
          </p:nvPr>
        </p:nvSpPr>
        <p:spPr>
          <a:xfrm>
            <a:off x="540070" y="1512000"/>
            <a:ext cx="5346696"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p:txBody>
          <a:bodyPr/>
          <a:lstStyle/>
          <a:p>
            <a:r>
              <a:rPr lang="en-US" smtClean="0">
                <a:solidFill>
                  <a:prstClr val="white">
                    <a:lumMod val="50000"/>
                  </a:prstClr>
                </a:solidFill>
              </a:rPr>
              <a:t>© CIRCLEMAKERS</a:t>
            </a:r>
            <a:endParaRPr lang="en-US" dirty="0">
              <a:solidFill>
                <a:prstClr val="white">
                  <a:lumMod val="50000"/>
                </a:prstClr>
              </a:solidFill>
            </a:endParaRPr>
          </a:p>
        </p:txBody>
      </p:sp>
      <p:sp>
        <p:nvSpPr>
          <p:cNvPr id="6" name="Footer"/>
          <p:cNvSpPr>
            <a:spLocks noGrp="1"/>
          </p:cNvSpPr>
          <p:nvPr>
            <p:ph type="ftr" sz="quarter" idx="11"/>
          </p:nvPr>
        </p:nvSpPr>
        <p:spPr/>
        <p:txBody>
          <a:bodyPr/>
          <a:lstStyle/>
          <a:p>
            <a:r>
              <a:rPr lang="en-US" smtClean="0">
                <a:solidFill>
                  <a:prstClr val="white">
                    <a:lumMod val="50000"/>
                  </a:prstClr>
                </a:solidFill>
              </a:rPr>
              <a:t>CO-ACH-IEVE™</a:t>
            </a:r>
            <a:endParaRPr lang="en-US" dirty="0">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540070" y="432000"/>
            <a:ext cx="11111046"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pPr lvl="0"/>
            <a:r>
              <a:rPr lang="en-US" dirty="0"/>
              <a:t>Enter your subtitle here</a:t>
            </a:r>
          </a:p>
        </p:txBody>
      </p:sp>
      <p:sp>
        <p:nvSpPr>
          <p:cNvPr id="5" name="Date"/>
          <p:cNvSpPr>
            <a:spLocks noGrp="1"/>
          </p:cNvSpPr>
          <p:nvPr>
            <p:ph type="dt" sz="half" idx="10"/>
          </p:nvPr>
        </p:nvSpPr>
        <p:spPr/>
        <p:txBody>
          <a:bodyPr/>
          <a:lstStyle/>
          <a:p>
            <a:r>
              <a:rPr lang="en-US" smtClean="0">
                <a:solidFill>
                  <a:prstClr val="white">
                    <a:lumMod val="50000"/>
                  </a:prstClr>
                </a:solidFill>
              </a:rPr>
              <a:t>© CIRCLEMAKERS</a:t>
            </a:r>
            <a:endParaRPr lang="en-US" dirty="0">
              <a:solidFill>
                <a:prstClr val="white">
                  <a:lumMod val="50000"/>
                </a:prstClr>
              </a:solidFill>
            </a:endParaRPr>
          </a:p>
        </p:txBody>
      </p:sp>
      <p:sp>
        <p:nvSpPr>
          <p:cNvPr id="6" name="Footer"/>
          <p:cNvSpPr>
            <a:spLocks noGrp="1"/>
          </p:cNvSpPr>
          <p:nvPr>
            <p:ph type="ftr" sz="quarter" idx="11"/>
          </p:nvPr>
        </p:nvSpPr>
        <p:spPr/>
        <p:txBody>
          <a:bodyPr/>
          <a:lstStyle/>
          <a:p>
            <a:r>
              <a:rPr lang="en-US" smtClean="0">
                <a:solidFill>
                  <a:prstClr val="white">
                    <a:lumMod val="50000"/>
                  </a:prstClr>
                </a:solidFill>
              </a:rPr>
              <a:t>CO-ACH-IEVE™</a:t>
            </a:r>
            <a:endParaRPr lang="en-US" dirty="0">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mp; CONTENT">
    <p:bg bwMode="gray">
      <p:bgPr>
        <a:solidFill>
          <a:schemeClr val="accent6"/>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540070" y="432000"/>
            <a:ext cx="11111046" cy="1080000"/>
          </a:xfrm>
        </p:spPr>
        <p:txBody>
          <a:bodyPr/>
          <a:lstStyle>
            <a:lvl1pPr>
              <a:defRPr>
                <a:solidFill>
                  <a:schemeClr val="bg1"/>
                </a:solidFill>
              </a:defRPr>
            </a:lvl1pPr>
          </a:lstStyle>
          <a:p>
            <a:r>
              <a:rPr lang="en-US" dirty="0"/>
              <a:t>Click to edit Master title style</a:t>
            </a:r>
          </a:p>
        </p:txBody>
      </p:sp>
      <p:sp>
        <p:nvSpPr>
          <p:cNvPr id="8" name="Subline"/>
          <p:cNvSpPr>
            <a:spLocks noGrp="1"/>
          </p:cNvSpPr>
          <p:nvPr>
            <p:ph type="body" sz="quarter" idx="13" hasCustomPrompt="1"/>
          </p:nvPr>
        </p:nvSpPr>
        <p:spPr>
          <a:xfrm>
            <a:off x="540070" y="972000"/>
            <a:ext cx="11111046" cy="540000"/>
          </a:xfrm>
        </p:spPr>
        <p:txBody>
          <a:bodyPr/>
          <a:lstStyle>
            <a:lvl1pPr marL="0" indent="0">
              <a:buNone/>
              <a:defRPr baseline="0">
                <a:solidFill>
                  <a:schemeClr val="bg1"/>
                </a:solidFill>
              </a:defRPr>
            </a:lvl1pPr>
          </a:lstStyle>
          <a:p>
            <a:pPr lvl="0"/>
            <a:r>
              <a:rPr lang="en-US" dirty="0"/>
              <a:t>Enter your subtitle here</a:t>
            </a:r>
          </a:p>
        </p:txBody>
      </p:sp>
      <p:sp>
        <p:nvSpPr>
          <p:cNvPr id="3" name="Content 1"/>
          <p:cNvSpPr>
            <a:spLocks noGrp="1"/>
          </p:cNvSpPr>
          <p:nvPr>
            <p:ph sz="half" idx="1"/>
          </p:nvPr>
        </p:nvSpPr>
        <p:spPr>
          <a:xfrm>
            <a:off x="540070" y="1512000"/>
            <a:ext cx="5346696" cy="4298400"/>
          </a:xfrm>
        </p:spPr>
        <p:txBody>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p:txBody>
          <a:bodyPr/>
          <a:lstStyle>
            <a:lvl1pPr>
              <a:defRPr>
                <a:solidFill>
                  <a:schemeClr val="bg1"/>
                </a:solidFill>
              </a:defRPr>
            </a:lvl1pPr>
          </a:lstStyle>
          <a:p>
            <a:r>
              <a:rPr lang="en-US" smtClean="0">
                <a:solidFill>
                  <a:prstClr val="white"/>
                </a:solidFill>
              </a:rPr>
              <a:t>© CIRCLEMAKERS</a:t>
            </a:r>
            <a:endParaRPr lang="en-US" dirty="0">
              <a:solidFill>
                <a:prstClr val="white"/>
              </a:solidFill>
            </a:endParaRPr>
          </a:p>
        </p:txBody>
      </p:sp>
      <p:sp>
        <p:nvSpPr>
          <p:cNvPr id="6" name="Footer"/>
          <p:cNvSpPr>
            <a:spLocks noGrp="1"/>
          </p:cNvSpPr>
          <p:nvPr>
            <p:ph type="ftr" sz="quarter" idx="11"/>
          </p:nvPr>
        </p:nvSpPr>
        <p:spPr/>
        <p:txBody>
          <a:bodyPr/>
          <a:lstStyle>
            <a:lvl1pPr>
              <a:defRPr>
                <a:solidFill>
                  <a:schemeClr val="bg1"/>
                </a:solidFill>
              </a:defRPr>
            </a:lvl1pPr>
          </a:lstStyle>
          <a:p>
            <a:r>
              <a:rPr lang="en-US" smtClean="0">
                <a:solidFill>
                  <a:prstClr val="white"/>
                </a:solidFill>
              </a:rPr>
              <a:t>CO-ACH-IEVE™</a:t>
            </a:r>
            <a:endParaRPr lang="en-US" dirty="0">
              <a:solidFill>
                <a:prstClr val="white"/>
              </a:solidFill>
            </a:endParaRPr>
          </a:p>
        </p:txBody>
      </p:sp>
      <p:sp>
        <p:nvSpPr>
          <p:cNvPr id="7" name="Slide Number"/>
          <p:cNvSpPr>
            <a:spLocks noGrp="1"/>
          </p:cNvSpPr>
          <p:nvPr>
            <p:ph type="sldNum" sz="quarter" idx="12"/>
          </p:nvPr>
        </p:nvSpPr>
        <p:spPr/>
        <p:txBody>
          <a:bodyPr/>
          <a:lstStyle>
            <a:lvl1pPr>
              <a:defRPr>
                <a:solidFill>
                  <a:schemeClr val="bg1"/>
                </a:solidFill>
              </a:defRPr>
            </a:lvl1pPr>
          </a:lstStyle>
          <a:p>
            <a:fld id="{02CEFE82-39F2-4F47-8A0C-D5AB3496FA5C}" type="slidenum">
              <a:rPr lang="en-US" smtClean="0">
                <a:solidFill>
                  <a:prstClr val="white"/>
                </a:solidFill>
              </a:rPr>
              <a:pPr/>
              <a:t>‹#›</a:t>
            </a:fld>
            <a:endParaRPr lang="en-US" dirty="0">
              <a:solidFill>
                <a:prstClr val="white"/>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mp; CONTENT">
    <p:bg bwMode="gray">
      <p:bgPr>
        <a:solidFill>
          <a:schemeClr val="accent6"/>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540070" y="432000"/>
            <a:ext cx="11111046" cy="1080000"/>
          </a:xfrm>
        </p:spPr>
        <p:txBody>
          <a:bodyPr/>
          <a:lstStyle>
            <a:lvl1pPr>
              <a:defRPr>
                <a:solidFill>
                  <a:schemeClr val="bg1"/>
                </a:solidFill>
              </a:defRPr>
            </a:lvl1pPr>
          </a:lstStyle>
          <a:p>
            <a:r>
              <a:rPr lang="en-US" dirty="0"/>
              <a:t>Click to edit Master title style</a:t>
            </a:r>
          </a:p>
        </p:txBody>
      </p:sp>
      <p:sp>
        <p:nvSpPr>
          <p:cNvPr id="8" name="Subline"/>
          <p:cNvSpPr>
            <a:spLocks noGrp="1"/>
          </p:cNvSpPr>
          <p:nvPr>
            <p:ph type="body" sz="quarter" idx="13" hasCustomPrompt="1"/>
          </p:nvPr>
        </p:nvSpPr>
        <p:spPr>
          <a:xfrm>
            <a:off x="540070" y="972000"/>
            <a:ext cx="11111046" cy="540000"/>
          </a:xfrm>
        </p:spPr>
        <p:txBody>
          <a:bodyPr/>
          <a:lstStyle>
            <a:lvl1pPr marL="0" indent="0">
              <a:buNone/>
              <a:defRPr baseline="0">
                <a:solidFill>
                  <a:schemeClr val="bg1"/>
                </a:solidFill>
              </a:defRPr>
            </a:lvl1pPr>
          </a:lstStyle>
          <a:p>
            <a:pPr lvl="0"/>
            <a:r>
              <a:rPr lang="en-US" dirty="0"/>
              <a:t>Enter your subtitle here</a:t>
            </a:r>
          </a:p>
        </p:txBody>
      </p:sp>
      <p:sp>
        <p:nvSpPr>
          <p:cNvPr id="5" name="Date"/>
          <p:cNvSpPr>
            <a:spLocks noGrp="1"/>
          </p:cNvSpPr>
          <p:nvPr>
            <p:ph type="dt" sz="half" idx="10"/>
          </p:nvPr>
        </p:nvSpPr>
        <p:spPr/>
        <p:txBody>
          <a:bodyPr/>
          <a:lstStyle>
            <a:lvl1pPr>
              <a:defRPr>
                <a:solidFill>
                  <a:schemeClr val="bg1"/>
                </a:solidFill>
              </a:defRPr>
            </a:lvl1pPr>
          </a:lstStyle>
          <a:p>
            <a:r>
              <a:rPr lang="en-US" smtClean="0">
                <a:solidFill>
                  <a:prstClr val="white"/>
                </a:solidFill>
              </a:rPr>
              <a:t>© CIRCLEMAKERS</a:t>
            </a:r>
            <a:endParaRPr lang="en-US" dirty="0">
              <a:solidFill>
                <a:prstClr val="white"/>
              </a:solidFill>
            </a:endParaRPr>
          </a:p>
        </p:txBody>
      </p:sp>
      <p:sp>
        <p:nvSpPr>
          <p:cNvPr id="6" name="Footer"/>
          <p:cNvSpPr>
            <a:spLocks noGrp="1"/>
          </p:cNvSpPr>
          <p:nvPr>
            <p:ph type="ftr" sz="quarter" idx="11"/>
          </p:nvPr>
        </p:nvSpPr>
        <p:spPr/>
        <p:txBody>
          <a:bodyPr/>
          <a:lstStyle>
            <a:lvl1pPr>
              <a:defRPr>
                <a:solidFill>
                  <a:schemeClr val="bg1"/>
                </a:solidFill>
              </a:defRPr>
            </a:lvl1pPr>
          </a:lstStyle>
          <a:p>
            <a:r>
              <a:rPr lang="en-US" smtClean="0">
                <a:solidFill>
                  <a:prstClr val="white"/>
                </a:solidFill>
              </a:rPr>
              <a:t>CO-ACH-IEVE™</a:t>
            </a:r>
            <a:endParaRPr lang="en-US" dirty="0">
              <a:solidFill>
                <a:prstClr val="white"/>
              </a:solidFill>
            </a:endParaRPr>
          </a:p>
        </p:txBody>
      </p:sp>
      <p:sp>
        <p:nvSpPr>
          <p:cNvPr id="7" name="Slide Number"/>
          <p:cNvSpPr>
            <a:spLocks noGrp="1"/>
          </p:cNvSpPr>
          <p:nvPr>
            <p:ph type="sldNum" sz="quarter" idx="12"/>
          </p:nvPr>
        </p:nvSpPr>
        <p:spPr/>
        <p:txBody>
          <a:bodyPr/>
          <a:lstStyle>
            <a:lvl1pPr>
              <a:defRPr>
                <a:solidFill>
                  <a:schemeClr val="bg1"/>
                </a:solidFill>
              </a:defRPr>
            </a:lvl1pPr>
          </a:lstStyle>
          <a:p>
            <a:fld id="{02CEFE82-39F2-4F47-8A0C-D5AB3496FA5C}" type="slidenum">
              <a:rPr lang="en-US" smtClean="0">
                <a:solidFill>
                  <a:prstClr val="white"/>
                </a:solidFill>
              </a:rPr>
              <a:pPr/>
              <a:t>‹#›</a:t>
            </a:fld>
            <a:endParaRPr lang="en-US" dirty="0">
              <a:solidFill>
                <a:prstClr val="white"/>
              </a:solidFill>
            </a:endParaRPr>
          </a:p>
        </p:txBody>
      </p:sp>
      <p:sp>
        <p:nvSpPr>
          <p:cNvPr id="9" name="Content 1"/>
          <p:cNvSpPr>
            <a:spLocks noGrp="1"/>
          </p:cNvSpPr>
          <p:nvPr>
            <p:ph sz="half" idx="14"/>
          </p:nvPr>
        </p:nvSpPr>
        <p:spPr>
          <a:xfrm>
            <a:off x="6304421" y="1512000"/>
            <a:ext cx="5346696" cy="4298400"/>
          </a:xfrm>
        </p:spPr>
        <p:txBody>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ITLE &amp; CONTENT">
    <p:bg bwMode="gray">
      <p:bgPr>
        <a:solidFill>
          <a:schemeClr val="accent6"/>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a:xfrm>
            <a:off x="540070" y="432000"/>
            <a:ext cx="11111046" cy="1080000"/>
          </a:xfrm>
        </p:spPr>
        <p:txBody>
          <a:bodyPr/>
          <a:lstStyle>
            <a:lvl1pPr>
              <a:defRPr>
                <a:solidFill>
                  <a:schemeClr val="bg1"/>
                </a:solidFill>
              </a:defRPr>
            </a:lvl1pPr>
          </a:lstStyle>
          <a:p>
            <a:r>
              <a:rPr lang="en-US" dirty="0"/>
              <a:t>Click to edit Master title style</a:t>
            </a:r>
          </a:p>
        </p:txBody>
      </p:sp>
      <p:sp>
        <p:nvSpPr>
          <p:cNvPr id="8" name="Subline"/>
          <p:cNvSpPr>
            <a:spLocks noGrp="1"/>
          </p:cNvSpPr>
          <p:nvPr>
            <p:ph type="body" sz="quarter" idx="13" hasCustomPrompt="1"/>
          </p:nvPr>
        </p:nvSpPr>
        <p:spPr>
          <a:xfrm>
            <a:off x="540070" y="972000"/>
            <a:ext cx="11111046" cy="540000"/>
          </a:xfrm>
        </p:spPr>
        <p:txBody>
          <a:bodyPr/>
          <a:lstStyle>
            <a:lvl1pPr marL="0" indent="0">
              <a:buNone/>
              <a:defRPr baseline="0">
                <a:solidFill>
                  <a:schemeClr val="bg1"/>
                </a:solidFill>
              </a:defRPr>
            </a:lvl1pPr>
          </a:lstStyle>
          <a:p>
            <a:pPr lvl="0"/>
            <a:r>
              <a:rPr lang="en-US" dirty="0"/>
              <a:t>Enter your subtitle here</a:t>
            </a:r>
          </a:p>
        </p:txBody>
      </p:sp>
      <p:sp>
        <p:nvSpPr>
          <p:cNvPr id="5" name="Date"/>
          <p:cNvSpPr>
            <a:spLocks noGrp="1"/>
          </p:cNvSpPr>
          <p:nvPr>
            <p:ph type="dt" sz="half" idx="10"/>
          </p:nvPr>
        </p:nvSpPr>
        <p:spPr/>
        <p:txBody>
          <a:bodyPr/>
          <a:lstStyle>
            <a:lvl1pPr>
              <a:defRPr>
                <a:solidFill>
                  <a:schemeClr val="bg1"/>
                </a:solidFill>
              </a:defRPr>
            </a:lvl1pPr>
          </a:lstStyle>
          <a:p>
            <a:r>
              <a:rPr lang="en-US" smtClean="0">
                <a:solidFill>
                  <a:prstClr val="white"/>
                </a:solidFill>
              </a:rPr>
              <a:t>© CIRCLEMAKERS</a:t>
            </a:r>
            <a:endParaRPr lang="en-US" dirty="0">
              <a:solidFill>
                <a:prstClr val="white"/>
              </a:solidFill>
            </a:endParaRPr>
          </a:p>
        </p:txBody>
      </p:sp>
      <p:sp>
        <p:nvSpPr>
          <p:cNvPr id="6" name="Footer"/>
          <p:cNvSpPr>
            <a:spLocks noGrp="1"/>
          </p:cNvSpPr>
          <p:nvPr>
            <p:ph type="ftr" sz="quarter" idx="11"/>
          </p:nvPr>
        </p:nvSpPr>
        <p:spPr/>
        <p:txBody>
          <a:bodyPr/>
          <a:lstStyle>
            <a:lvl1pPr>
              <a:defRPr>
                <a:solidFill>
                  <a:schemeClr val="bg1"/>
                </a:solidFill>
              </a:defRPr>
            </a:lvl1pPr>
          </a:lstStyle>
          <a:p>
            <a:r>
              <a:rPr lang="en-US" smtClean="0">
                <a:solidFill>
                  <a:prstClr val="white"/>
                </a:solidFill>
              </a:rPr>
              <a:t>CO-ACH-IEVE™</a:t>
            </a:r>
            <a:endParaRPr lang="en-US" dirty="0">
              <a:solidFill>
                <a:prstClr val="white"/>
              </a:solidFill>
            </a:endParaRPr>
          </a:p>
        </p:txBody>
      </p:sp>
      <p:sp>
        <p:nvSpPr>
          <p:cNvPr id="7" name="Slide Number"/>
          <p:cNvSpPr>
            <a:spLocks noGrp="1"/>
          </p:cNvSpPr>
          <p:nvPr>
            <p:ph type="sldNum" sz="quarter" idx="12"/>
          </p:nvPr>
        </p:nvSpPr>
        <p:spPr/>
        <p:txBody>
          <a:bodyPr/>
          <a:lstStyle>
            <a:lvl1pPr>
              <a:defRPr>
                <a:solidFill>
                  <a:schemeClr val="bg1"/>
                </a:solidFill>
              </a:defRPr>
            </a:lvl1pPr>
          </a:lstStyle>
          <a:p>
            <a:fld id="{02CEFE82-39F2-4F47-8A0C-D5AB3496FA5C}" type="slidenum">
              <a:rPr lang="en-US" smtClean="0">
                <a:solidFill>
                  <a:prstClr val="white"/>
                </a:solidFill>
              </a:rPr>
              <a:pPr/>
              <a:t>‹#›</a:t>
            </a:fld>
            <a:endParaRPr lang="en-US" dirty="0">
              <a:solidFill>
                <a:prstClr val="white"/>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mp; CONTENT">
    <p:bg bwMode="gray">
      <p:bgPr>
        <a:solidFill>
          <a:schemeClr val="accent3"/>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Subline"/>
          <p:cNvSpPr>
            <a:spLocks noGrp="1"/>
          </p:cNvSpPr>
          <p:nvPr>
            <p:ph type="body" sz="quarter" idx="13" hasCustomPrompt="1"/>
          </p:nvPr>
        </p:nvSpPr>
        <p:spPr>
          <a:xfrm>
            <a:off x="540070" y="972000"/>
            <a:ext cx="11111046" cy="540000"/>
          </a:xfrm>
        </p:spPr>
        <p:txBody>
          <a:bodyPr/>
          <a:lstStyle>
            <a:lvl1pPr marL="0" indent="0">
              <a:buNone/>
              <a:defRPr baseline="0">
                <a:solidFill>
                  <a:schemeClr val="bg1"/>
                </a:solidFill>
              </a:defRPr>
            </a:lvl1pPr>
          </a:lstStyle>
          <a:p>
            <a:pPr lvl="0"/>
            <a:r>
              <a:rPr lang="en-US" dirty="0"/>
              <a:t>Enter your subtitle here</a:t>
            </a:r>
          </a:p>
        </p:txBody>
      </p:sp>
      <p:sp>
        <p:nvSpPr>
          <p:cNvPr id="3" name="Date"/>
          <p:cNvSpPr>
            <a:spLocks noGrp="1"/>
          </p:cNvSpPr>
          <p:nvPr>
            <p:ph type="dt" sz="half" idx="10"/>
          </p:nvPr>
        </p:nvSpPr>
        <p:spPr/>
        <p:txBody>
          <a:bodyPr/>
          <a:lstStyle>
            <a:lvl1pPr>
              <a:defRPr>
                <a:solidFill>
                  <a:schemeClr val="bg1"/>
                </a:solidFill>
              </a:defRPr>
            </a:lvl1pPr>
          </a:lstStyle>
          <a:p>
            <a:r>
              <a:rPr lang="en-US" smtClean="0">
                <a:solidFill>
                  <a:prstClr val="white"/>
                </a:solidFill>
              </a:rPr>
              <a:t>© CIRCLEMAKERS</a:t>
            </a:r>
            <a:endParaRPr lang="en-US" dirty="0">
              <a:solidFill>
                <a:prstClr val="white"/>
              </a:solidFill>
            </a:endParaRPr>
          </a:p>
        </p:txBody>
      </p:sp>
      <p:sp>
        <p:nvSpPr>
          <p:cNvPr id="4" name="Footer"/>
          <p:cNvSpPr>
            <a:spLocks noGrp="1"/>
          </p:cNvSpPr>
          <p:nvPr>
            <p:ph type="ftr" sz="quarter" idx="11"/>
          </p:nvPr>
        </p:nvSpPr>
        <p:spPr/>
        <p:txBody>
          <a:bodyPr/>
          <a:lstStyle>
            <a:lvl1pPr>
              <a:defRPr>
                <a:solidFill>
                  <a:schemeClr val="bg1"/>
                </a:solidFill>
              </a:defRPr>
            </a:lvl1pPr>
          </a:lstStyle>
          <a:p>
            <a:r>
              <a:rPr lang="en-US" smtClean="0">
                <a:solidFill>
                  <a:prstClr val="white"/>
                </a:solidFill>
              </a:rPr>
              <a:t>CO-ACH-IEVE™</a:t>
            </a:r>
            <a:endParaRPr lang="en-US" dirty="0">
              <a:solidFill>
                <a:prstClr val="white"/>
              </a:solidFill>
            </a:endParaRPr>
          </a:p>
        </p:txBody>
      </p:sp>
      <p:sp>
        <p:nvSpPr>
          <p:cNvPr id="5" name="Slide Number"/>
          <p:cNvSpPr>
            <a:spLocks noGrp="1"/>
          </p:cNvSpPr>
          <p:nvPr>
            <p:ph type="sldNum" sz="quarter" idx="12"/>
          </p:nvPr>
        </p:nvSpPr>
        <p:spPr/>
        <p:txBody>
          <a:bodyPr/>
          <a:lstStyle>
            <a:lvl1pPr>
              <a:defRPr>
                <a:solidFill>
                  <a:schemeClr val="bg1"/>
                </a:solidFill>
              </a:defRPr>
            </a:lvl1pPr>
          </a:lstStyle>
          <a:p>
            <a:fld id="{02CEFE82-39F2-4F47-8A0C-D5AB3496FA5C}" type="slidenum">
              <a:rPr lang="en-US" smtClean="0">
                <a:solidFill>
                  <a:prstClr val="white"/>
                </a:solidFill>
              </a:rPr>
              <a:pPr/>
              <a:t>‹#›</a:t>
            </a:fld>
            <a:endParaRPr lang="en-US" dirty="0">
              <a:solidFill>
                <a:prstClr val="white"/>
              </a:solidFill>
            </a:endParaRPr>
          </a:p>
        </p:txBody>
      </p:sp>
      <p:sp>
        <p:nvSpPr>
          <p:cNvPr id="9" name="Content 1"/>
          <p:cNvSpPr>
            <a:spLocks noGrp="1"/>
          </p:cNvSpPr>
          <p:nvPr>
            <p:ph sz="half" idx="1"/>
          </p:nvPr>
        </p:nvSpPr>
        <p:spPr>
          <a:xfrm>
            <a:off x="6304421" y="1512000"/>
            <a:ext cx="5346696" cy="4298400"/>
          </a:xfrm>
        </p:spPr>
        <p:txBody>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mp; CONTENT">
    <p:bg bwMode="gray">
      <p:bgPr>
        <a:solidFill>
          <a:schemeClr val="accent3"/>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7" name="Subline"/>
          <p:cNvSpPr>
            <a:spLocks noGrp="1"/>
          </p:cNvSpPr>
          <p:nvPr>
            <p:ph type="body" sz="quarter" idx="13" hasCustomPrompt="1"/>
          </p:nvPr>
        </p:nvSpPr>
        <p:spPr>
          <a:xfrm>
            <a:off x="540070" y="972000"/>
            <a:ext cx="11111046" cy="540000"/>
          </a:xfrm>
        </p:spPr>
        <p:txBody>
          <a:bodyPr/>
          <a:lstStyle>
            <a:lvl1pPr marL="0" indent="0">
              <a:buNone/>
              <a:defRPr baseline="0">
                <a:solidFill>
                  <a:schemeClr val="bg1"/>
                </a:solidFill>
              </a:defRPr>
            </a:lvl1pPr>
          </a:lstStyle>
          <a:p>
            <a:pPr lvl="0"/>
            <a:r>
              <a:rPr lang="en-US" dirty="0"/>
              <a:t>Enter your subtitle here</a:t>
            </a:r>
          </a:p>
        </p:txBody>
      </p:sp>
      <p:sp>
        <p:nvSpPr>
          <p:cNvPr id="3" name="Date"/>
          <p:cNvSpPr>
            <a:spLocks noGrp="1"/>
          </p:cNvSpPr>
          <p:nvPr>
            <p:ph type="dt" sz="half" idx="10"/>
          </p:nvPr>
        </p:nvSpPr>
        <p:spPr/>
        <p:txBody>
          <a:bodyPr/>
          <a:lstStyle>
            <a:lvl1pPr>
              <a:defRPr>
                <a:solidFill>
                  <a:schemeClr val="bg1"/>
                </a:solidFill>
              </a:defRPr>
            </a:lvl1pPr>
          </a:lstStyle>
          <a:p>
            <a:r>
              <a:rPr lang="en-US" smtClean="0">
                <a:solidFill>
                  <a:prstClr val="white"/>
                </a:solidFill>
              </a:rPr>
              <a:t>© CIRCLEMAKERS</a:t>
            </a:r>
            <a:endParaRPr lang="en-US" dirty="0">
              <a:solidFill>
                <a:prstClr val="white"/>
              </a:solidFill>
            </a:endParaRPr>
          </a:p>
        </p:txBody>
      </p:sp>
      <p:sp>
        <p:nvSpPr>
          <p:cNvPr id="4" name="Footer"/>
          <p:cNvSpPr>
            <a:spLocks noGrp="1"/>
          </p:cNvSpPr>
          <p:nvPr>
            <p:ph type="ftr" sz="quarter" idx="11"/>
          </p:nvPr>
        </p:nvSpPr>
        <p:spPr/>
        <p:txBody>
          <a:bodyPr/>
          <a:lstStyle>
            <a:lvl1pPr>
              <a:defRPr>
                <a:solidFill>
                  <a:schemeClr val="bg1"/>
                </a:solidFill>
              </a:defRPr>
            </a:lvl1pPr>
          </a:lstStyle>
          <a:p>
            <a:r>
              <a:rPr lang="en-US" smtClean="0">
                <a:solidFill>
                  <a:prstClr val="white"/>
                </a:solidFill>
              </a:rPr>
              <a:t>CO-ACH-IEVE™</a:t>
            </a:r>
            <a:endParaRPr lang="en-US" dirty="0">
              <a:solidFill>
                <a:prstClr val="white"/>
              </a:solidFill>
            </a:endParaRPr>
          </a:p>
        </p:txBody>
      </p:sp>
      <p:sp>
        <p:nvSpPr>
          <p:cNvPr id="5" name="Slide Number"/>
          <p:cNvSpPr>
            <a:spLocks noGrp="1"/>
          </p:cNvSpPr>
          <p:nvPr>
            <p:ph type="sldNum" sz="quarter" idx="12"/>
          </p:nvPr>
        </p:nvSpPr>
        <p:spPr/>
        <p:txBody>
          <a:bodyPr/>
          <a:lstStyle>
            <a:lvl1pPr>
              <a:defRPr>
                <a:solidFill>
                  <a:schemeClr val="bg1"/>
                </a:solidFill>
              </a:defRPr>
            </a:lvl1pPr>
          </a:lstStyle>
          <a:p>
            <a:fld id="{02CEFE82-39F2-4F47-8A0C-D5AB3496FA5C}" type="slidenum">
              <a:rPr lang="en-US" smtClean="0">
                <a:solidFill>
                  <a:prstClr val="white"/>
                </a:solidFill>
              </a:rPr>
              <a:pPr/>
              <a:t>‹#›</a:t>
            </a:fld>
            <a:endParaRPr lang="en-US" dirty="0">
              <a:solidFill>
                <a:prstClr val="white"/>
              </a:solidFill>
            </a:endParaRPr>
          </a:p>
        </p:txBody>
      </p:sp>
      <p:sp>
        <p:nvSpPr>
          <p:cNvPr id="9" name="Content 1"/>
          <p:cNvSpPr>
            <a:spLocks noGrp="1"/>
          </p:cNvSpPr>
          <p:nvPr>
            <p:ph sz="half" idx="1"/>
          </p:nvPr>
        </p:nvSpPr>
        <p:spPr>
          <a:xfrm>
            <a:off x="540070" y="1512000"/>
            <a:ext cx="5346696" cy="4298400"/>
          </a:xfrm>
        </p:spPr>
        <p:txBody>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LEFT">
    <p:bg>
      <p:bgPr>
        <a:solidFill>
          <a:srgbClr val="262626"/>
        </a:solidFill>
        <a:effectLst/>
      </p:bgPr>
    </p:bg>
    <p:spTree>
      <p:nvGrpSpPr>
        <p:cNvPr id="1" name=""/>
        <p:cNvGrpSpPr/>
        <p:nvPr/>
      </p:nvGrpSpPr>
      <p:grpSpPr>
        <a:xfrm>
          <a:off x="0" y="0"/>
          <a:ext cx="0" cy="0"/>
          <a:chOff x="0" y="0"/>
          <a:chExt cx="0" cy="0"/>
        </a:xfrm>
      </p:grpSpPr>
      <p:sp>
        <p:nvSpPr>
          <p:cNvPr id="9" name="Picture"/>
          <p:cNvSpPr>
            <a:spLocks noGrp="1"/>
          </p:cNvSpPr>
          <p:nvPr>
            <p:ph type="pic" sz="quarter" idx="14" hasCustomPrompt="1"/>
          </p:nvPr>
        </p:nvSpPr>
        <p:spPr bwMode="gray">
          <a:xfrm>
            <a:off x="1" y="0"/>
            <a:ext cx="12192000" cy="5817600"/>
          </a:xfrm>
          <a:solidFill>
            <a:schemeClr val="bg1">
              <a:lumMod val="85000"/>
            </a:schemeClr>
          </a:solidFill>
        </p:spPr>
        <p:txBody>
          <a:bodyPr lIns="144000" tIns="144000" rIns="144000" bIns="144000"/>
          <a:lstStyle>
            <a:lvl1pPr marL="0" indent="0">
              <a:buNone/>
              <a:defRPr/>
            </a:lvl1pPr>
          </a:lstStyle>
          <a:p>
            <a:r>
              <a:rPr lang="en-US" dirty="0" smtClean="0"/>
              <a:t>Picture</a:t>
            </a:r>
            <a:endParaRPr lang="en-US" dirty="0"/>
          </a:p>
        </p:txBody>
      </p:sp>
      <p:sp>
        <p:nvSpPr>
          <p:cNvPr id="7" name="Bar"/>
          <p:cNvSpPr/>
          <p:nvPr userDrawn="1"/>
        </p:nvSpPr>
        <p:spPr bwMode="gray">
          <a:xfrm>
            <a:off x="1" y="5816600"/>
            <a:ext cx="12192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dirty="0">
              <a:solidFill>
                <a:prstClr val="white"/>
              </a:solidFill>
            </a:endParaRPr>
          </a:p>
        </p:txBody>
      </p:sp>
      <p:sp>
        <p:nvSpPr>
          <p:cNvPr id="2" name="Title"/>
          <p:cNvSpPr>
            <a:spLocks noGrp="1"/>
          </p:cNvSpPr>
          <p:nvPr>
            <p:ph type="ctrTitle"/>
          </p:nvPr>
        </p:nvSpPr>
        <p:spPr bwMode="gray">
          <a:xfrm>
            <a:off x="1055343" y="0"/>
            <a:ext cx="10081312" cy="3744000"/>
          </a:xfrm>
        </p:spPr>
        <p:txBody>
          <a:bodyPr anchor="b"/>
          <a:lstStyle>
            <a:lvl1pPr>
              <a:lnSpc>
                <a:spcPct val="80000"/>
              </a:lnSpc>
              <a:spcBef>
                <a:spcPts val="0"/>
              </a:spcBef>
              <a:spcAft>
                <a:spcPts val="1000"/>
              </a:spcAft>
              <a:defRPr sz="8800">
                <a:solidFill>
                  <a:srgbClr val="FFFFFF"/>
                </a:solidFill>
                <a:latin typeface="Bebas Neue" panose="020B0506020202020201" pitchFamily="34" charset="0"/>
              </a:defRPr>
            </a:lvl1pPr>
          </a:lstStyle>
          <a:p>
            <a:r>
              <a:rPr lang="en-US" dirty="0" smtClean="0"/>
              <a:t>Click to edit Master title style</a:t>
            </a:r>
            <a:endParaRPr lang="en-US" dirty="0"/>
          </a:p>
        </p:txBody>
      </p:sp>
      <p:sp>
        <p:nvSpPr>
          <p:cNvPr id="3" name="Subtitle"/>
          <p:cNvSpPr>
            <a:spLocks noGrp="1"/>
          </p:cNvSpPr>
          <p:nvPr>
            <p:ph type="subTitle" idx="1"/>
          </p:nvPr>
        </p:nvSpPr>
        <p:spPr bwMode="gray">
          <a:xfrm>
            <a:off x="1055343" y="3744000"/>
            <a:ext cx="10081312" cy="2070000"/>
          </a:xfrm>
        </p:spPr>
        <p:txBody>
          <a:bodyPr/>
          <a:lstStyle>
            <a:lvl1pPr marL="0" indent="0" algn="l">
              <a:buNone/>
              <a:defRPr sz="4400">
                <a:solidFill>
                  <a:schemeClr val="bg1">
                    <a:lumMod val="6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cNvSpPr>
            <a:spLocks noGrp="1"/>
          </p:cNvSpPr>
          <p:nvPr>
            <p:ph type="dt" sz="half" idx="10"/>
          </p:nvPr>
        </p:nvSpPr>
        <p:spPr bwMode="gray"/>
        <p:txBody>
          <a:bodyPr/>
          <a:lstStyle/>
          <a:p>
            <a:fld id="{85B9C7B6-61CE-4ED9-B353-518BE53E2E53}" type="datetime1">
              <a:rPr lang="en-US" smtClean="0">
                <a:solidFill>
                  <a:prstClr val="white">
                    <a:lumMod val="50000"/>
                  </a:prstClr>
                </a:solidFill>
              </a:rPr>
              <a:pPr/>
              <a:t>8/24/17</a:t>
            </a:fld>
            <a:endParaRPr lang="en-US" dirty="0">
              <a:solidFill>
                <a:prstClr val="white">
                  <a:lumMod val="50000"/>
                </a:prstClr>
              </a:solidFill>
            </a:endParaRPr>
          </a:p>
        </p:txBody>
      </p:sp>
      <p:sp>
        <p:nvSpPr>
          <p:cNvPr id="5" name="Footer"/>
          <p:cNvSpPr>
            <a:spLocks noGrp="1"/>
          </p:cNvSpPr>
          <p:nvPr>
            <p:ph type="ftr" sz="quarter" idx="11"/>
          </p:nvPr>
        </p:nvSpPr>
        <p:spPr bwMode="gray"/>
        <p:txBody>
          <a:bodyPr/>
          <a:lstStyle/>
          <a:p>
            <a:r>
              <a:rPr lang="en-US" dirty="0" smtClean="0">
                <a:solidFill>
                  <a:prstClr val="white">
                    <a:lumMod val="50000"/>
                  </a:prstClr>
                </a:solidFill>
              </a:rPr>
              <a:t>Presentation Title</a:t>
            </a:r>
            <a:endParaRPr lang="en-US" dirty="0">
              <a:solidFill>
                <a:prstClr val="white">
                  <a:lumMod val="50000"/>
                </a:prstClr>
              </a:solidFill>
            </a:endParaRPr>
          </a:p>
        </p:txBody>
      </p:sp>
      <p:sp>
        <p:nvSpPr>
          <p:cNvPr id="6" name="Slide Number"/>
          <p:cNvSpPr>
            <a:spLocks noGrp="1"/>
          </p:cNvSpPr>
          <p:nvPr>
            <p:ph type="sldNum" sz="quarter" idx="12"/>
          </p:nvPr>
        </p:nvSpPr>
        <p:spPr bwMode="gray"/>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b="0">
                <a:latin typeface="Century Gothic" charset="0"/>
                <a:ea typeface="Century Gothic" charset="0"/>
                <a:cs typeface="Century Gothic" charset="0"/>
              </a:defRPr>
            </a:lvl1pPr>
          </a:lstStyle>
          <a:p>
            <a:r>
              <a:rPr lang="en-US" smtClean="0">
                <a:solidFill>
                  <a:prstClr val="black">
                    <a:tint val="75000"/>
                  </a:prstClr>
                </a:solidFill>
              </a:rPr>
              <a:t>© CIRCLEMAKERS</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t>CO-ACH-IEVE™</a:t>
            </a:r>
            <a:endParaRPr lang="en-US" dirty="0"/>
          </a:p>
        </p:txBody>
      </p:sp>
      <p:sp>
        <p:nvSpPr>
          <p:cNvPr id="6" name="Slide Number Placeholder 5"/>
          <p:cNvSpPr>
            <a:spLocks noGrp="1"/>
          </p:cNvSpPr>
          <p:nvPr>
            <p:ph type="sldNum" sz="quarter" idx="12"/>
          </p:nvPr>
        </p:nvSpPr>
        <p:spPr/>
        <p:txBody>
          <a:bodyPr/>
          <a:lstStyle/>
          <a:p>
            <a:fld id="{E34EF7AB-77C2-42B7-A567-8578E20320C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5616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70" y="432000"/>
            <a:ext cx="11111046" cy="1080000"/>
          </a:xfrm>
        </p:spPr>
        <p:txBody>
          <a:bodyPr/>
          <a:lstStyle/>
          <a:p>
            <a:r>
              <a:rPr lang="en-US" dirty="0" smtClean="0"/>
              <a:t>Click to edit Master title style</a:t>
            </a:r>
            <a:endParaRPr lang="en-US" dirty="0"/>
          </a:p>
        </p:txBody>
      </p:sp>
      <p:sp>
        <p:nvSpPr>
          <p:cNvPr id="13" name="Subtitle"/>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pPr lvl="0"/>
            <a:r>
              <a:rPr lang="en-US" dirty="0" smtClean="0"/>
              <a:t>Enter your subtitle here</a:t>
            </a:r>
            <a:endParaRPr lang="en-US" dirty="0"/>
          </a:p>
        </p:txBody>
      </p:sp>
      <p:sp>
        <p:nvSpPr>
          <p:cNvPr id="3" name="Content"/>
          <p:cNvSpPr>
            <a:spLocks noGrp="1"/>
          </p:cNvSpPr>
          <p:nvPr>
            <p:ph idx="1"/>
          </p:nvPr>
        </p:nvSpPr>
        <p:spPr bwMode="gray">
          <a:xfrm>
            <a:off x="540070" y="1512000"/>
            <a:ext cx="11111046" cy="4298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cNvSpPr>
            <a:spLocks noGrp="1"/>
          </p:cNvSpPr>
          <p:nvPr>
            <p:ph type="dt" sz="half" idx="10"/>
          </p:nvPr>
        </p:nvSpPr>
        <p:spPr bwMode="gray"/>
        <p:txBody>
          <a:bodyPr/>
          <a:lstStyle/>
          <a:p>
            <a:fld id="{606AAF80-12B8-4EDB-95D5-41BA93DEED74}" type="datetime1">
              <a:rPr lang="en-US" smtClean="0">
                <a:solidFill>
                  <a:prstClr val="white">
                    <a:lumMod val="50000"/>
                  </a:prstClr>
                </a:solidFill>
              </a:rPr>
              <a:pPr/>
              <a:t>8/24/17</a:t>
            </a:fld>
            <a:endParaRPr lang="en-US" dirty="0">
              <a:solidFill>
                <a:prstClr val="white">
                  <a:lumMod val="50000"/>
                </a:prstClr>
              </a:solidFill>
            </a:endParaRPr>
          </a:p>
        </p:txBody>
      </p:sp>
      <p:sp>
        <p:nvSpPr>
          <p:cNvPr id="5" name="Footer"/>
          <p:cNvSpPr>
            <a:spLocks noGrp="1"/>
          </p:cNvSpPr>
          <p:nvPr>
            <p:ph type="ftr" sz="quarter" idx="11"/>
          </p:nvPr>
        </p:nvSpPr>
        <p:spPr bwMode="gray"/>
        <p:txBody>
          <a:bodyPr/>
          <a:lstStyle/>
          <a:p>
            <a:r>
              <a:rPr lang="en-US" dirty="0" smtClean="0">
                <a:solidFill>
                  <a:prstClr val="white">
                    <a:lumMod val="50000"/>
                  </a:prstClr>
                </a:solidFill>
              </a:rPr>
              <a:t>Presentation Title</a:t>
            </a:r>
            <a:endParaRPr lang="en-US" dirty="0">
              <a:solidFill>
                <a:prstClr val="white">
                  <a:lumMod val="50000"/>
                </a:prstClr>
              </a:solidFill>
            </a:endParaRPr>
          </a:p>
        </p:txBody>
      </p:sp>
      <p:sp>
        <p:nvSpPr>
          <p:cNvPr id="6" name="Slide Number"/>
          <p:cNvSpPr>
            <a:spLocks noGrp="1"/>
          </p:cNvSpPr>
          <p:nvPr>
            <p:ph type="sldNum" sz="quarter" idx="12"/>
          </p:nvPr>
        </p:nvSpPr>
        <p:spPr bwMode="gray"/>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70" y="432000"/>
            <a:ext cx="11111046" cy="1080000"/>
          </a:xfrm>
        </p:spPr>
        <p:txBody>
          <a:bodyPr/>
          <a:lstStyle/>
          <a:p>
            <a:r>
              <a:rPr lang="en-US" dirty="0" smtClean="0"/>
              <a:t>Click to edit Master title style</a:t>
            </a:r>
            <a:endParaRPr lang="en-US" dirty="0"/>
          </a:p>
        </p:txBody>
      </p:sp>
      <p:sp>
        <p:nvSpPr>
          <p:cNvPr id="8" name="Subtitle"/>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pPr lvl="0"/>
            <a:r>
              <a:rPr lang="en-US" dirty="0" smtClean="0"/>
              <a:t>Enter your subtitle here</a:t>
            </a:r>
            <a:endParaRPr lang="en-US" dirty="0"/>
          </a:p>
        </p:txBody>
      </p:sp>
      <p:sp>
        <p:nvSpPr>
          <p:cNvPr id="3" name="Content 1"/>
          <p:cNvSpPr>
            <a:spLocks noGrp="1"/>
          </p:cNvSpPr>
          <p:nvPr>
            <p:ph sz="half" idx="1"/>
          </p:nvPr>
        </p:nvSpPr>
        <p:spPr bwMode="gray">
          <a:xfrm>
            <a:off x="540070" y="1512000"/>
            <a:ext cx="533949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2"/>
          <p:cNvSpPr>
            <a:spLocks noGrp="1"/>
          </p:cNvSpPr>
          <p:nvPr>
            <p:ph sz="half" idx="2"/>
          </p:nvPr>
        </p:nvSpPr>
        <p:spPr bwMode="gray">
          <a:xfrm>
            <a:off x="6311622" y="1512000"/>
            <a:ext cx="533949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cNvSpPr>
            <a:spLocks noGrp="1"/>
          </p:cNvSpPr>
          <p:nvPr>
            <p:ph type="dt" sz="half" idx="10"/>
          </p:nvPr>
        </p:nvSpPr>
        <p:spPr bwMode="gray"/>
        <p:txBody>
          <a:bodyPr/>
          <a:lstStyle/>
          <a:p>
            <a:fld id="{F4364AD9-C477-4E61-92CE-21CC791FB6A7}" type="datetime1">
              <a:rPr lang="en-US" smtClean="0">
                <a:solidFill>
                  <a:prstClr val="white">
                    <a:lumMod val="50000"/>
                  </a:prstClr>
                </a:solidFill>
              </a:rPr>
              <a:pPr/>
              <a:t>8/24/17</a:t>
            </a:fld>
            <a:endParaRPr lang="en-US" dirty="0">
              <a:solidFill>
                <a:prstClr val="white">
                  <a:lumMod val="50000"/>
                </a:prstClr>
              </a:solidFill>
            </a:endParaRPr>
          </a:p>
        </p:txBody>
      </p:sp>
      <p:sp>
        <p:nvSpPr>
          <p:cNvPr id="6" name="Footer"/>
          <p:cNvSpPr>
            <a:spLocks noGrp="1"/>
          </p:cNvSpPr>
          <p:nvPr>
            <p:ph type="ftr" sz="quarter" idx="11"/>
          </p:nvPr>
        </p:nvSpPr>
        <p:spPr bwMode="gray"/>
        <p:txBody>
          <a:bodyPr/>
          <a:lstStyle/>
          <a:p>
            <a:r>
              <a:rPr lang="en-US" dirty="0" smtClean="0">
                <a:solidFill>
                  <a:prstClr val="white">
                    <a:lumMod val="50000"/>
                  </a:prstClr>
                </a:solidFill>
              </a:rPr>
              <a:t>Presentation Title</a:t>
            </a:r>
            <a:endParaRPr lang="en-US" dirty="0">
              <a:solidFill>
                <a:prstClr val="white">
                  <a:lumMod val="50000"/>
                </a:prstClr>
              </a:solidFill>
            </a:endParaRPr>
          </a:p>
        </p:txBody>
      </p:sp>
      <p:sp>
        <p:nvSpPr>
          <p:cNvPr id="7" name="Slide Number"/>
          <p:cNvSpPr>
            <a:spLocks noGrp="1"/>
          </p:cNvSpPr>
          <p:nvPr>
            <p:ph type="sldNum" sz="quarter" idx="12"/>
          </p:nvPr>
        </p:nvSpPr>
        <p:spPr bwMode="gray"/>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mp; CONTENT">
    <p:bg bwMode="auto">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70" y="432000"/>
            <a:ext cx="11111046" cy="1080000"/>
          </a:xfrm>
        </p:spPr>
        <p:txBody>
          <a:bodyPr/>
          <a:lstStyle>
            <a:lvl1pPr>
              <a:defRPr>
                <a:solidFill>
                  <a:schemeClr val="bg2"/>
                </a:solidFill>
              </a:defRPr>
            </a:lvl1pPr>
          </a:lstStyle>
          <a:p>
            <a:r>
              <a:rPr lang="en-US" dirty="0" smtClean="0"/>
              <a:t>Click to edit Master title style</a:t>
            </a:r>
            <a:endParaRPr lang="en-US" dirty="0"/>
          </a:p>
        </p:txBody>
      </p:sp>
      <p:sp>
        <p:nvSpPr>
          <p:cNvPr id="8" name="Subtitle"/>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2"/>
                </a:solidFill>
              </a:defRPr>
            </a:lvl1pPr>
          </a:lstStyle>
          <a:p>
            <a:pPr lvl="0"/>
            <a:r>
              <a:rPr lang="en-US" dirty="0" smtClean="0"/>
              <a:t>Enter your subtitle here</a:t>
            </a:r>
            <a:endParaRPr lang="en-US" dirty="0"/>
          </a:p>
        </p:txBody>
      </p:sp>
      <p:sp>
        <p:nvSpPr>
          <p:cNvPr id="3" name="Content 1"/>
          <p:cNvSpPr>
            <a:spLocks noGrp="1"/>
          </p:cNvSpPr>
          <p:nvPr>
            <p:ph sz="half" idx="1"/>
          </p:nvPr>
        </p:nvSpPr>
        <p:spPr bwMode="gray">
          <a:xfrm>
            <a:off x="540070" y="1512000"/>
            <a:ext cx="5339495" cy="4298400"/>
          </a:xfrm>
        </p:spPr>
        <p:txBody>
          <a:bodyPr/>
          <a:lstStyle>
            <a:lvl1pPr>
              <a:defRPr sz="22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cNvSpPr>
            <a:spLocks noGrp="1"/>
          </p:cNvSpPr>
          <p:nvPr>
            <p:ph type="dt" sz="half" idx="10"/>
          </p:nvPr>
        </p:nvSpPr>
        <p:spPr bwMode="gray"/>
        <p:txBody>
          <a:bodyPr/>
          <a:lstStyle>
            <a:lvl1pPr>
              <a:defRPr>
                <a:solidFill>
                  <a:schemeClr val="bg2"/>
                </a:solidFill>
              </a:defRPr>
            </a:lvl1pPr>
          </a:lstStyle>
          <a:p>
            <a:fld id="{F4364AD9-C477-4E61-92CE-21CC791FB6A7}" type="datetime1">
              <a:rPr lang="en-US" smtClean="0">
                <a:solidFill>
                  <a:srgbClr val="FFFFFF"/>
                </a:solidFill>
              </a:rPr>
              <a:pPr/>
              <a:t>8/24/17</a:t>
            </a:fld>
            <a:endParaRPr lang="en-US" dirty="0">
              <a:solidFill>
                <a:srgbClr val="FFFFFF"/>
              </a:solidFill>
            </a:endParaRPr>
          </a:p>
        </p:txBody>
      </p:sp>
      <p:sp>
        <p:nvSpPr>
          <p:cNvPr id="6" name="Footer"/>
          <p:cNvSpPr>
            <a:spLocks noGrp="1"/>
          </p:cNvSpPr>
          <p:nvPr>
            <p:ph type="ftr" sz="quarter" idx="11"/>
          </p:nvPr>
        </p:nvSpPr>
        <p:spPr bwMode="gray"/>
        <p:txBody>
          <a:bodyPr/>
          <a:lstStyle>
            <a:lvl1pPr>
              <a:defRPr>
                <a:solidFill>
                  <a:schemeClr val="bg2"/>
                </a:solidFill>
              </a:defRPr>
            </a:lvl1pPr>
          </a:lstStyle>
          <a:p>
            <a:r>
              <a:rPr lang="en-US" dirty="0" smtClean="0">
                <a:solidFill>
                  <a:srgbClr val="FFFFFF"/>
                </a:solidFill>
              </a:rPr>
              <a:t>Presentation Title</a:t>
            </a:r>
            <a:endParaRPr lang="en-US" dirty="0">
              <a:solidFill>
                <a:srgbClr val="FFFFFF"/>
              </a:solidFill>
            </a:endParaRPr>
          </a:p>
        </p:txBody>
      </p:sp>
      <p:sp>
        <p:nvSpPr>
          <p:cNvPr id="7" name="Slide Number"/>
          <p:cNvSpPr>
            <a:spLocks noGrp="1"/>
          </p:cNvSpPr>
          <p:nvPr>
            <p:ph type="sldNum" sz="quarter" idx="12"/>
          </p:nvPr>
        </p:nvSpPr>
        <p:spPr bwMode="gray"/>
        <p:txBody>
          <a:bodyPr/>
          <a:lstStyle>
            <a:lvl1pPr>
              <a:defRPr>
                <a:solidFill>
                  <a:schemeClr val="bg2"/>
                </a:solidFill>
              </a:defRPr>
            </a:lvl1pPr>
          </a:lstStyle>
          <a:p>
            <a:fld id="{02CEFE82-39F2-4F47-8A0C-D5AB3496FA5C}" type="slidenum">
              <a:rPr lang="en-US" smtClean="0">
                <a:solidFill>
                  <a:srgbClr val="FFFFFF"/>
                </a:solidFill>
              </a:rPr>
              <a:pPr/>
              <a:t>‹#›</a:t>
            </a:fld>
            <a:endParaRPr lang="en-US" dirty="0">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amp; CONTENT_Blue">
    <p:bg bwMode="gray">
      <p:bgPr>
        <a:solidFill>
          <a:schemeClr val="accent1">
            <a:lumMod val="50000"/>
          </a:schemeClr>
        </a:solidFill>
        <a:effectLst/>
      </p:bgPr>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70" y="432000"/>
            <a:ext cx="11111046" cy="1080000"/>
          </a:xfrm>
        </p:spPr>
        <p:txBody>
          <a:bodyPr/>
          <a:lstStyle>
            <a:lvl1pPr>
              <a:defRPr>
                <a:solidFill>
                  <a:schemeClr val="bg2"/>
                </a:solidFill>
              </a:defRPr>
            </a:lvl1pPr>
          </a:lstStyle>
          <a:p>
            <a:r>
              <a:rPr lang="en-US" dirty="0" smtClean="0"/>
              <a:t>Click to edit Master title style</a:t>
            </a:r>
            <a:endParaRPr lang="en-US" dirty="0"/>
          </a:p>
        </p:txBody>
      </p:sp>
      <p:sp>
        <p:nvSpPr>
          <p:cNvPr id="8" name="Subtitle"/>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2"/>
                </a:solidFill>
              </a:defRPr>
            </a:lvl1pPr>
          </a:lstStyle>
          <a:p>
            <a:pPr lvl="0"/>
            <a:r>
              <a:rPr lang="en-US" dirty="0" smtClean="0"/>
              <a:t>Enter your subtitle here</a:t>
            </a:r>
            <a:endParaRPr lang="en-US" dirty="0"/>
          </a:p>
        </p:txBody>
      </p:sp>
      <p:sp>
        <p:nvSpPr>
          <p:cNvPr id="3" name="Content 1"/>
          <p:cNvSpPr>
            <a:spLocks noGrp="1"/>
          </p:cNvSpPr>
          <p:nvPr>
            <p:ph sz="half" idx="1"/>
          </p:nvPr>
        </p:nvSpPr>
        <p:spPr bwMode="gray">
          <a:xfrm>
            <a:off x="540070" y="1512000"/>
            <a:ext cx="5339495" cy="4298400"/>
          </a:xfrm>
        </p:spPr>
        <p:txBody>
          <a:bodyPr/>
          <a:lstStyle>
            <a:lvl1pPr>
              <a:defRPr sz="2200">
                <a:solidFill>
                  <a:schemeClr val="bg2"/>
                </a:solidFill>
              </a:defRPr>
            </a:lvl1pPr>
            <a:lvl2pPr>
              <a:defRPr sz="2000">
                <a:solidFill>
                  <a:schemeClr val="bg2"/>
                </a:solidFill>
              </a:defRPr>
            </a:lvl2pPr>
            <a:lvl3pPr>
              <a:defRPr sz="1800">
                <a:solidFill>
                  <a:schemeClr val="bg2"/>
                </a:solidFill>
              </a:defRPr>
            </a:lvl3pPr>
            <a:lvl4pPr>
              <a:defRPr sz="1600">
                <a:solidFill>
                  <a:schemeClr val="bg2"/>
                </a:solidFill>
              </a:defRPr>
            </a:lvl4pPr>
            <a:lvl5pPr>
              <a:defRPr sz="1600">
                <a:solidFill>
                  <a:schemeClr val="bg2"/>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cNvSpPr>
            <a:spLocks noGrp="1"/>
          </p:cNvSpPr>
          <p:nvPr>
            <p:ph type="dt" sz="half" idx="10"/>
          </p:nvPr>
        </p:nvSpPr>
        <p:spPr bwMode="gray"/>
        <p:txBody>
          <a:bodyPr/>
          <a:lstStyle>
            <a:lvl1pPr>
              <a:defRPr>
                <a:solidFill>
                  <a:schemeClr val="bg2"/>
                </a:solidFill>
              </a:defRPr>
            </a:lvl1pPr>
          </a:lstStyle>
          <a:p>
            <a:fld id="{F4364AD9-C477-4E61-92CE-21CC791FB6A7}" type="datetime1">
              <a:rPr lang="en-US" smtClean="0">
                <a:solidFill>
                  <a:srgbClr val="FFFFFF"/>
                </a:solidFill>
              </a:rPr>
              <a:pPr/>
              <a:t>8/24/17</a:t>
            </a:fld>
            <a:endParaRPr lang="en-US" dirty="0">
              <a:solidFill>
                <a:srgbClr val="FFFFFF"/>
              </a:solidFill>
            </a:endParaRPr>
          </a:p>
        </p:txBody>
      </p:sp>
      <p:sp>
        <p:nvSpPr>
          <p:cNvPr id="6" name="Footer"/>
          <p:cNvSpPr>
            <a:spLocks noGrp="1"/>
          </p:cNvSpPr>
          <p:nvPr>
            <p:ph type="ftr" sz="quarter" idx="11"/>
          </p:nvPr>
        </p:nvSpPr>
        <p:spPr bwMode="gray"/>
        <p:txBody>
          <a:bodyPr/>
          <a:lstStyle>
            <a:lvl1pPr>
              <a:defRPr>
                <a:solidFill>
                  <a:schemeClr val="bg2"/>
                </a:solidFill>
              </a:defRPr>
            </a:lvl1pPr>
          </a:lstStyle>
          <a:p>
            <a:r>
              <a:rPr lang="en-US" dirty="0" smtClean="0">
                <a:solidFill>
                  <a:srgbClr val="FFFFFF"/>
                </a:solidFill>
              </a:rPr>
              <a:t>Presentation Title</a:t>
            </a:r>
            <a:endParaRPr lang="en-US" dirty="0">
              <a:solidFill>
                <a:srgbClr val="FFFFFF"/>
              </a:solidFill>
            </a:endParaRPr>
          </a:p>
        </p:txBody>
      </p:sp>
      <p:sp>
        <p:nvSpPr>
          <p:cNvPr id="7" name="Slide Number"/>
          <p:cNvSpPr>
            <a:spLocks noGrp="1"/>
          </p:cNvSpPr>
          <p:nvPr>
            <p:ph type="sldNum" sz="quarter" idx="12"/>
          </p:nvPr>
        </p:nvSpPr>
        <p:spPr bwMode="gray"/>
        <p:txBody>
          <a:bodyPr/>
          <a:lstStyle>
            <a:lvl1pPr>
              <a:defRPr>
                <a:solidFill>
                  <a:schemeClr val="bg2"/>
                </a:solidFill>
              </a:defRPr>
            </a:lvl1pPr>
          </a:lstStyle>
          <a:p>
            <a:fld id="{02CEFE82-39F2-4F47-8A0C-D5AB3496FA5C}" type="slidenum">
              <a:rPr lang="en-US" smtClean="0">
                <a:solidFill>
                  <a:srgbClr val="FFFFFF"/>
                </a:solidFill>
              </a:rPr>
              <a:pPr/>
              <a:t>‹#›</a:t>
            </a:fld>
            <a:endParaRPr lang="en-US" dirty="0">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EXT &amp; IMAGE">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70" y="432000"/>
            <a:ext cx="11111046" cy="1080000"/>
          </a:xfrm>
        </p:spPr>
        <p:txBody>
          <a:bodyPr/>
          <a:lstStyle/>
          <a:p>
            <a:r>
              <a:rPr lang="en-US" dirty="0" smtClean="0"/>
              <a:t>Click to edit Master title style</a:t>
            </a:r>
            <a:endParaRPr lang="en-US" dirty="0"/>
          </a:p>
        </p:txBody>
      </p:sp>
      <p:sp>
        <p:nvSpPr>
          <p:cNvPr id="8" name="Subtitle"/>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pPr lvl="0"/>
            <a:r>
              <a:rPr lang="en-US" dirty="0" smtClean="0"/>
              <a:t>Enter your subtitle here</a:t>
            </a:r>
            <a:endParaRPr lang="en-US" dirty="0"/>
          </a:p>
        </p:txBody>
      </p:sp>
      <p:sp>
        <p:nvSpPr>
          <p:cNvPr id="3" name="Content"/>
          <p:cNvSpPr>
            <a:spLocks noGrp="1"/>
          </p:cNvSpPr>
          <p:nvPr>
            <p:ph sz="half" idx="1"/>
          </p:nvPr>
        </p:nvSpPr>
        <p:spPr bwMode="gray">
          <a:xfrm>
            <a:off x="540069" y="1512000"/>
            <a:ext cx="533949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cNvSpPr>
            <a:spLocks noGrp="1"/>
          </p:cNvSpPr>
          <p:nvPr>
            <p:ph type="pic" sz="quarter" idx="14" hasCustomPrompt="1"/>
          </p:nvPr>
        </p:nvSpPr>
        <p:spPr bwMode="gray">
          <a:xfrm>
            <a:off x="6311622" y="1512000"/>
            <a:ext cx="5339495" cy="4298400"/>
          </a:xfrm>
          <a:solidFill>
            <a:schemeClr val="bg1">
              <a:lumMod val="85000"/>
            </a:schemeClr>
          </a:solidFill>
        </p:spPr>
        <p:txBody>
          <a:bodyPr lIns="144000" tIns="144000" rIns="144000" bIns="144000"/>
          <a:lstStyle>
            <a:lvl1pPr marL="0" indent="0">
              <a:buNone/>
              <a:defRPr/>
            </a:lvl1pPr>
          </a:lstStyle>
          <a:p>
            <a:r>
              <a:rPr lang="en-US" dirty="0" smtClean="0"/>
              <a:t>Picture</a:t>
            </a:r>
            <a:endParaRPr lang="en-US" dirty="0"/>
          </a:p>
        </p:txBody>
      </p:sp>
      <p:sp>
        <p:nvSpPr>
          <p:cNvPr id="5" name="Date"/>
          <p:cNvSpPr>
            <a:spLocks noGrp="1"/>
          </p:cNvSpPr>
          <p:nvPr>
            <p:ph type="dt" sz="half" idx="10"/>
          </p:nvPr>
        </p:nvSpPr>
        <p:spPr bwMode="gray"/>
        <p:txBody>
          <a:bodyPr/>
          <a:lstStyle/>
          <a:p>
            <a:fld id="{0FC4DC88-0983-4E04-BAE8-F5147E4830B8}" type="datetime1">
              <a:rPr lang="en-US" smtClean="0">
                <a:solidFill>
                  <a:prstClr val="white">
                    <a:lumMod val="50000"/>
                  </a:prstClr>
                </a:solidFill>
              </a:rPr>
              <a:pPr/>
              <a:t>8/24/17</a:t>
            </a:fld>
            <a:endParaRPr lang="en-US" dirty="0">
              <a:solidFill>
                <a:prstClr val="white">
                  <a:lumMod val="50000"/>
                </a:prstClr>
              </a:solidFill>
            </a:endParaRPr>
          </a:p>
        </p:txBody>
      </p:sp>
      <p:sp>
        <p:nvSpPr>
          <p:cNvPr id="6" name="Footer"/>
          <p:cNvSpPr>
            <a:spLocks noGrp="1"/>
          </p:cNvSpPr>
          <p:nvPr>
            <p:ph type="ftr" sz="quarter" idx="11"/>
          </p:nvPr>
        </p:nvSpPr>
        <p:spPr bwMode="gray"/>
        <p:txBody>
          <a:bodyPr/>
          <a:lstStyle/>
          <a:p>
            <a:r>
              <a:rPr lang="en-US" dirty="0" smtClean="0">
                <a:solidFill>
                  <a:prstClr val="white">
                    <a:lumMod val="50000"/>
                  </a:prstClr>
                </a:solidFill>
              </a:rPr>
              <a:t>Presentation Title</a:t>
            </a:r>
            <a:endParaRPr lang="en-US" dirty="0">
              <a:solidFill>
                <a:prstClr val="white">
                  <a:lumMod val="50000"/>
                </a:prstClr>
              </a:solidFill>
            </a:endParaRPr>
          </a:p>
        </p:txBody>
      </p:sp>
      <p:sp>
        <p:nvSpPr>
          <p:cNvPr id="7" name="Slide Number"/>
          <p:cNvSpPr>
            <a:spLocks noGrp="1"/>
          </p:cNvSpPr>
          <p:nvPr>
            <p:ph type="sldNum" sz="quarter" idx="12"/>
          </p:nvPr>
        </p:nvSpPr>
        <p:spPr bwMode="gray"/>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EXT &amp; IMAGE">
    <p:spTree>
      <p:nvGrpSpPr>
        <p:cNvPr id="1" name=""/>
        <p:cNvGrpSpPr/>
        <p:nvPr/>
      </p:nvGrpSpPr>
      <p:grpSpPr>
        <a:xfrm>
          <a:off x="0" y="0"/>
          <a:ext cx="0" cy="0"/>
          <a:chOff x="0" y="0"/>
          <a:chExt cx="0" cy="0"/>
        </a:xfrm>
      </p:grpSpPr>
      <p:sp>
        <p:nvSpPr>
          <p:cNvPr id="2" name="Title"/>
          <p:cNvSpPr>
            <a:spLocks noGrp="1"/>
          </p:cNvSpPr>
          <p:nvPr>
            <p:ph type="title"/>
          </p:nvPr>
        </p:nvSpPr>
        <p:spPr bwMode="gray"/>
        <p:txBody>
          <a:bodyPr/>
          <a:lstStyle/>
          <a:p>
            <a:r>
              <a:rPr lang="en-US" dirty="0" smtClean="0"/>
              <a:t>Click to edit Master title style</a:t>
            </a:r>
            <a:endParaRPr lang="en-US" dirty="0"/>
          </a:p>
        </p:txBody>
      </p:sp>
      <p:sp>
        <p:nvSpPr>
          <p:cNvPr id="8" name="Subtitle"/>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pPr lvl="0"/>
            <a:r>
              <a:rPr lang="en-US" dirty="0" smtClean="0"/>
              <a:t>Enter your subtitle here</a:t>
            </a:r>
            <a:endParaRPr lang="en-US" dirty="0"/>
          </a:p>
        </p:txBody>
      </p:sp>
      <p:sp>
        <p:nvSpPr>
          <p:cNvPr id="3" name="Content"/>
          <p:cNvSpPr>
            <a:spLocks noGrp="1"/>
          </p:cNvSpPr>
          <p:nvPr>
            <p:ph sz="half" idx="1"/>
          </p:nvPr>
        </p:nvSpPr>
        <p:spPr bwMode="gray">
          <a:xfrm>
            <a:off x="540070" y="1512000"/>
            <a:ext cx="5339495"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Picture"/>
          <p:cNvSpPr>
            <a:spLocks noGrp="1"/>
          </p:cNvSpPr>
          <p:nvPr>
            <p:ph type="pic" sz="quarter" idx="14" hasCustomPrompt="1"/>
          </p:nvPr>
        </p:nvSpPr>
        <p:spPr bwMode="gray">
          <a:xfrm>
            <a:off x="6311622" y="1512000"/>
            <a:ext cx="5880378" cy="4298400"/>
          </a:xfrm>
          <a:solidFill>
            <a:schemeClr val="bg1">
              <a:lumMod val="85000"/>
            </a:schemeClr>
          </a:solidFill>
        </p:spPr>
        <p:txBody>
          <a:bodyPr lIns="144000" tIns="144000" rIns="144000" bIns="144000"/>
          <a:lstStyle>
            <a:lvl1pPr marL="0" indent="0">
              <a:buNone/>
              <a:defRPr/>
            </a:lvl1pPr>
          </a:lstStyle>
          <a:p>
            <a:r>
              <a:rPr lang="en-US" dirty="0" smtClean="0"/>
              <a:t>Picture</a:t>
            </a:r>
            <a:endParaRPr lang="en-US" dirty="0"/>
          </a:p>
        </p:txBody>
      </p:sp>
      <p:sp>
        <p:nvSpPr>
          <p:cNvPr id="5" name="Date"/>
          <p:cNvSpPr>
            <a:spLocks noGrp="1"/>
          </p:cNvSpPr>
          <p:nvPr>
            <p:ph type="dt" sz="half" idx="10"/>
          </p:nvPr>
        </p:nvSpPr>
        <p:spPr bwMode="gray"/>
        <p:txBody>
          <a:bodyPr/>
          <a:lstStyle/>
          <a:p>
            <a:fld id="{09B0E6C1-7FE1-4100-978E-C38ACACC18A2}" type="datetime1">
              <a:rPr lang="en-US" smtClean="0">
                <a:solidFill>
                  <a:prstClr val="white">
                    <a:lumMod val="50000"/>
                  </a:prstClr>
                </a:solidFill>
              </a:rPr>
              <a:pPr/>
              <a:t>8/24/17</a:t>
            </a:fld>
            <a:endParaRPr lang="en-US" dirty="0">
              <a:solidFill>
                <a:prstClr val="white">
                  <a:lumMod val="50000"/>
                </a:prstClr>
              </a:solidFill>
            </a:endParaRPr>
          </a:p>
        </p:txBody>
      </p:sp>
      <p:sp>
        <p:nvSpPr>
          <p:cNvPr id="6" name="Footer"/>
          <p:cNvSpPr>
            <a:spLocks noGrp="1"/>
          </p:cNvSpPr>
          <p:nvPr>
            <p:ph type="ftr" sz="quarter" idx="11"/>
          </p:nvPr>
        </p:nvSpPr>
        <p:spPr bwMode="gray"/>
        <p:txBody>
          <a:bodyPr/>
          <a:lstStyle/>
          <a:p>
            <a:r>
              <a:rPr lang="en-US" dirty="0" smtClean="0">
                <a:solidFill>
                  <a:prstClr val="white">
                    <a:lumMod val="50000"/>
                  </a:prstClr>
                </a:solidFill>
              </a:rPr>
              <a:t>Presentation Title</a:t>
            </a:r>
            <a:endParaRPr lang="en-US" dirty="0">
              <a:solidFill>
                <a:prstClr val="white">
                  <a:lumMod val="50000"/>
                </a:prstClr>
              </a:solidFill>
            </a:endParaRPr>
          </a:p>
        </p:txBody>
      </p:sp>
      <p:sp>
        <p:nvSpPr>
          <p:cNvPr id="7" name="Slide Number"/>
          <p:cNvSpPr>
            <a:spLocks noGrp="1"/>
          </p:cNvSpPr>
          <p:nvPr>
            <p:ph type="sldNum" sz="quarter" idx="12"/>
          </p:nvPr>
        </p:nvSpPr>
        <p:spPr bwMode="gray"/>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TITLE &amp; CONTENT">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70" y="432000"/>
            <a:ext cx="7265746" cy="1080000"/>
          </a:xfrm>
        </p:spPr>
        <p:txBody>
          <a:bodyPr/>
          <a:lstStyle/>
          <a:p>
            <a:r>
              <a:rPr lang="en-US" dirty="0" smtClean="0"/>
              <a:t>Click to edit Master title style</a:t>
            </a:r>
            <a:endParaRPr lang="en-US" dirty="0"/>
          </a:p>
        </p:txBody>
      </p:sp>
      <p:sp>
        <p:nvSpPr>
          <p:cNvPr id="8" name="Subtitle"/>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pPr lvl="0"/>
            <a:r>
              <a:rPr lang="en-US" dirty="0" smtClean="0"/>
              <a:t>Enter your subtitle here</a:t>
            </a:r>
            <a:endParaRPr lang="en-US" dirty="0"/>
          </a:p>
        </p:txBody>
      </p:sp>
      <p:sp>
        <p:nvSpPr>
          <p:cNvPr id="10" name="Text"/>
          <p:cNvSpPr>
            <a:spLocks noGrp="1"/>
          </p:cNvSpPr>
          <p:nvPr>
            <p:ph type="body" sz="quarter" idx="16"/>
          </p:nvPr>
        </p:nvSpPr>
        <p:spPr bwMode="gray">
          <a:xfrm>
            <a:off x="8235085" y="0"/>
            <a:ext cx="3956915" cy="6858000"/>
          </a:xfrm>
          <a:solidFill>
            <a:schemeClr val="accent1">
              <a:lumMod val="75000"/>
            </a:schemeClr>
          </a:solidFill>
        </p:spPr>
        <p:txBody>
          <a:bodyPr lIns="540000" tIns="1512000" rIns="540000" bIns="108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Content"/>
          <p:cNvSpPr>
            <a:spLocks noGrp="1"/>
          </p:cNvSpPr>
          <p:nvPr>
            <p:ph sz="half" idx="1"/>
          </p:nvPr>
        </p:nvSpPr>
        <p:spPr bwMode="gray">
          <a:xfrm>
            <a:off x="540070" y="1512000"/>
            <a:ext cx="7265746"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cNvSpPr>
            <a:spLocks noGrp="1"/>
          </p:cNvSpPr>
          <p:nvPr>
            <p:ph type="dt" sz="half" idx="10"/>
          </p:nvPr>
        </p:nvSpPr>
        <p:spPr bwMode="ltGray"/>
        <p:txBody>
          <a:bodyPr/>
          <a:lstStyle>
            <a:lvl1pPr>
              <a:defRPr>
                <a:solidFill>
                  <a:schemeClr val="bg1"/>
                </a:solidFill>
              </a:defRPr>
            </a:lvl1pPr>
          </a:lstStyle>
          <a:p>
            <a:fld id="{B08AA82F-91E7-4B2E-BBBA-8A6D69D11A8C}" type="datetime1">
              <a:rPr lang="en-US" smtClean="0">
                <a:solidFill>
                  <a:prstClr val="white"/>
                </a:solidFill>
              </a:rPr>
              <a:pPr/>
              <a:t>8/24/17</a:t>
            </a:fld>
            <a:endParaRPr lang="en-US" dirty="0">
              <a:solidFill>
                <a:prstClr val="white"/>
              </a:solidFill>
            </a:endParaRPr>
          </a:p>
        </p:txBody>
      </p:sp>
      <p:sp>
        <p:nvSpPr>
          <p:cNvPr id="6" name="Footer"/>
          <p:cNvSpPr>
            <a:spLocks noGrp="1"/>
          </p:cNvSpPr>
          <p:nvPr>
            <p:ph type="ftr" sz="quarter" idx="11"/>
          </p:nvPr>
        </p:nvSpPr>
        <p:spPr bwMode="gray"/>
        <p:txBody>
          <a:bodyPr/>
          <a:lstStyle/>
          <a:p>
            <a:r>
              <a:rPr lang="en-US" dirty="0" smtClean="0">
                <a:solidFill>
                  <a:prstClr val="white">
                    <a:lumMod val="50000"/>
                  </a:prstClr>
                </a:solidFill>
              </a:rPr>
              <a:t>Presentation Title</a:t>
            </a:r>
            <a:endParaRPr lang="en-US" dirty="0">
              <a:solidFill>
                <a:prstClr val="white">
                  <a:lumMod val="50000"/>
                </a:prstClr>
              </a:solidFill>
            </a:endParaRPr>
          </a:p>
        </p:txBody>
      </p:sp>
      <p:sp>
        <p:nvSpPr>
          <p:cNvPr id="7" name="Slide Number"/>
          <p:cNvSpPr>
            <a:spLocks noGrp="1"/>
          </p:cNvSpPr>
          <p:nvPr>
            <p:ph type="sldNum" sz="quarter" idx="12"/>
          </p:nvPr>
        </p:nvSpPr>
        <p:spPr bwMode="gray"/>
        <p:txBody>
          <a:body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um"/>
          <p:cNvSpPr>
            <a:spLocks noGrp="1"/>
          </p:cNvSpPr>
          <p:nvPr>
            <p:ph type="dt" sz="half" idx="10"/>
          </p:nvPr>
        </p:nvSpPr>
        <p:spPr bwMode="gray"/>
        <p:txBody>
          <a:bodyPr/>
          <a:lstStyle/>
          <a:p>
            <a:fld id="{107CD355-9B4A-494E-AF45-A2FCC7E15AD6}" type="datetime1">
              <a:rPr lang="de-DE" smtClean="0">
                <a:solidFill>
                  <a:prstClr val="white">
                    <a:lumMod val="50000"/>
                  </a:prstClr>
                </a:solidFill>
              </a:rPr>
              <a:pPr/>
              <a:t>24.08.17</a:t>
            </a:fld>
            <a:endParaRPr lang="de-DE" dirty="0">
              <a:solidFill>
                <a:prstClr val="white">
                  <a:lumMod val="50000"/>
                </a:prstClr>
              </a:solidFill>
            </a:endParaRPr>
          </a:p>
        </p:txBody>
      </p:sp>
      <p:sp>
        <p:nvSpPr>
          <p:cNvPr id="3" name="Fußzeile"/>
          <p:cNvSpPr>
            <a:spLocks noGrp="1"/>
          </p:cNvSpPr>
          <p:nvPr>
            <p:ph type="ftr" sz="quarter" idx="11"/>
          </p:nvPr>
        </p:nvSpPr>
        <p:spPr bwMode="gray"/>
        <p:txBody>
          <a:bodyPr/>
          <a:lstStyle/>
          <a:p>
            <a:r>
              <a:rPr lang="de-DE" dirty="0" smtClean="0">
                <a:solidFill>
                  <a:prstClr val="white">
                    <a:lumMod val="50000"/>
                  </a:prstClr>
                </a:solidFill>
              </a:rPr>
              <a:t>Präsentationstitel</a:t>
            </a:r>
            <a:endParaRPr lang="de-DE" dirty="0">
              <a:solidFill>
                <a:prstClr val="white">
                  <a:lumMod val="50000"/>
                </a:prstClr>
              </a:solidFill>
            </a:endParaRPr>
          </a:p>
        </p:txBody>
      </p:sp>
      <p:sp>
        <p:nvSpPr>
          <p:cNvPr id="4" name="Foliennummer"/>
          <p:cNvSpPr>
            <a:spLocks noGrp="1"/>
          </p:cNvSpPr>
          <p:nvPr>
            <p:ph type="sldNum" sz="quarter" idx="12"/>
          </p:nvPr>
        </p:nvSpPr>
        <p:spPr bwMode="gray"/>
        <p:txBody>
          <a:bodyPr/>
          <a:lstStyle/>
          <a:p>
            <a:fld id="{02CEFE82-39F2-4F47-8A0C-D5AB3496FA5C}" type="slidenum">
              <a:rPr lang="de-DE" smtClean="0">
                <a:solidFill>
                  <a:prstClr val="white">
                    <a:lumMod val="50000"/>
                  </a:prstClr>
                </a:solidFill>
              </a:rPr>
              <a:pPr/>
              <a:t>‹#›</a:t>
            </a:fld>
            <a:endParaRPr lang="de-DE" dirty="0">
              <a:solidFill>
                <a:prstClr val="white">
                  <a:lumMod val="50000"/>
                </a:prstClr>
              </a:solidFill>
            </a:endParaRP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838200" y="6356350"/>
            <a:ext cx="27432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8" name="Footer Placeholder 4"/>
          <p:cNvSpPr>
            <a:spLocks noGrp="1"/>
          </p:cNvSpPr>
          <p:nvPr>
            <p:ph type="ftr" sz="quarter" idx="11"/>
          </p:nvPr>
        </p:nvSpPr>
        <p:spPr>
          <a:xfrm>
            <a:off x="4038600" y="6356350"/>
            <a:ext cx="4114800" cy="365125"/>
          </a:xfrm>
        </p:spPr>
        <p:txBody>
          <a:bodyPr/>
          <a:lstStyle/>
          <a:p>
            <a:pPr>
              <a:defRPr/>
            </a:pPr>
            <a:r>
              <a:rPr lang="en-US" dirty="0" smtClean="0"/>
              <a:t>CO-ACH-IEVE™</a:t>
            </a:r>
            <a:endParaRPr lang="en-US" dirty="0"/>
          </a:p>
        </p:txBody>
      </p:sp>
      <p:sp>
        <p:nvSpPr>
          <p:cNvPr id="9" name="Slide Number Placeholder 5"/>
          <p:cNvSpPr>
            <a:spLocks noGrp="1"/>
          </p:cNvSpPr>
          <p:nvPr>
            <p:ph type="sldNum" sz="quarter" idx="12"/>
          </p:nvPr>
        </p:nvSpPr>
        <p:spPr>
          <a:xfrm>
            <a:off x="8610600" y="6356350"/>
            <a:ext cx="2743200" cy="365125"/>
          </a:xfrm>
        </p:spPr>
        <p:txBody>
          <a:bodyPr/>
          <a:lstStyle/>
          <a:p>
            <a:fld id="{F9058F08-E14B-CE4D-86B3-29B6656FECB0}" type="slidenum">
              <a:rPr lang="en-US" smtClean="0"/>
              <a:t>‹#›</a:t>
            </a:fld>
            <a:endParaRPr lang="en-US"/>
          </a:p>
        </p:txBody>
      </p:sp>
    </p:spTree>
    <p:extLst>
      <p:ext uri="{BB962C8B-B14F-4D97-AF65-F5344CB8AC3E}">
        <p14:creationId xmlns:p14="http://schemas.microsoft.com/office/powerpoint/2010/main" val="820151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a:xfrm>
            <a:off x="838200" y="6356350"/>
            <a:ext cx="27432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9" name="Footer Placeholder 4"/>
          <p:cNvSpPr>
            <a:spLocks noGrp="1"/>
          </p:cNvSpPr>
          <p:nvPr>
            <p:ph type="ftr" sz="quarter" idx="11"/>
          </p:nvPr>
        </p:nvSpPr>
        <p:spPr>
          <a:xfrm>
            <a:off x="4038600" y="6356350"/>
            <a:ext cx="4114800" cy="365125"/>
          </a:xfrm>
        </p:spPr>
        <p:txBody>
          <a:bodyPr/>
          <a:lstStyle/>
          <a:p>
            <a:pPr>
              <a:defRPr/>
            </a:pPr>
            <a:r>
              <a:rPr lang="en-US" dirty="0" smtClean="0"/>
              <a:t>CO-ACH-IEVE™</a:t>
            </a:r>
            <a:endParaRPr lang="en-US" dirty="0"/>
          </a:p>
        </p:txBody>
      </p:sp>
      <p:sp>
        <p:nvSpPr>
          <p:cNvPr id="10" name="Slide Number Placeholder 5"/>
          <p:cNvSpPr>
            <a:spLocks noGrp="1"/>
          </p:cNvSpPr>
          <p:nvPr>
            <p:ph type="sldNum" sz="quarter" idx="12"/>
          </p:nvPr>
        </p:nvSpPr>
        <p:spPr>
          <a:xfrm>
            <a:off x="8610600" y="6356350"/>
            <a:ext cx="2743200" cy="365125"/>
          </a:xfrm>
        </p:spPr>
        <p:txBody>
          <a:bodyPr/>
          <a:lstStyle/>
          <a:p>
            <a:fld id="{F9058F08-E14B-CE4D-86B3-29B6656FECB0}" type="slidenum">
              <a:rPr lang="en-US" smtClean="0"/>
              <a:t>‹#›</a:t>
            </a:fld>
            <a:endParaRPr lang="en-US"/>
          </a:p>
        </p:txBody>
      </p:sp>
    </p:spTree>
    <p:extLst>
      <p:ext uri="{BB962C8B-B14F-4D97-AF65-F5344CB8AC3E}">
        <p14:creationId xmlns:p14="http://schemas.microsoft.com/office/powerpoint/2010/main" val="173562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Date Placeholder 3"/>
          <p:cNvSpPr>
            <a:spLocks noGrp="1"/>
          </p:cNvSpPr>
          <p:nvPr>
            <p:ph type="dt" sz="half" idx="10"/>
          </p:nvPr>
        </p:nvSpPr>
        <p:spPr>
          <a:xfrm>
            <a:off x="838200" y="6356350"/>
            <a:ext cx="27432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7" name="Footer Placeholder 4"/>
          <p:cNvSpPr>
            <a:spLocks noGrp="1"/>
          </p:cNvSpPr>
          <p:nvPr>
            <p:ph type="ftr" sz="quarter" idx="11"/>
          </p:nvPr>
        </p:nvSpPr>
        <p:spPr>
          <a:xfrm>
            <a:off x="4038600" y="6356350"/>
            <a:ext cx="4114800" cy="365125"/>
          </a:xfrm>
        </p:spPr>
        <p:txBody>
          <a:bodyPr/>
          <a:lstStyle/>
          <a:p>
            <a:pPr>
              <a:defRPr/>
            </a:pPr>
            <a:r>
              <a:rPr lang="en-US" dirty="0" smtClean="0"/>
              <a:t>CO-ACH-IEVE™</a:t>
            </a:r>
            <a:endParaRPr lang="en-US" dirty="0"/>
          </a:p>
        </p:txBody>
      </p:sp>
      <p:sp>
        <p:nvSpPr>
          <p:cNvPr id="8" name="Slide Number Placeholder 5"/>
          <p:cNvSpPr>
            <a:spLocks noGrp="1"/>
          </p:cNvSpPr>
          <p:nvPr>
            <p:ph type="sldNum" sz="quarter" idx="12"/>
          </p:nvPr>
        </p:nvSpPr>
        <p:spPr>
          <a:xfrm>
            <a:off x="8610600" y="6356350"/>
            <a:ext cx="2743200" cy="365125"/>
          </a:xfrm>
        </p:spPr>
        <p:txBody>
          <a:bodyPr/>
          <a:lstStyle/>
          <a:p>
            <a:fld id="{F9058F08-E14B-CE4D-86B3-29B6656FECB0}" type="slidenum">
              <a:rPr lang="en-US" smtClean="0"/>
              <a:t>‹#›</a:t>
            </a:fld>
            <a:endParaRPr lang="en-US"/>
          </a:p>
        </p:txBody>
      </p:sp>
    </p:spTree>
    <p:extLst>
      <p:ext uri="{BB962C8B-B14F-4D97-AF65-F5344CB8AC3E}">
        <p14:creationId xmlns:p14="http://schemas.microsoft.com/office/powerpoint/2010/main" val="206169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838200" y="6356350"/>
            <a:ext cx="27432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6" name="Footer Placeholder 4"/>
          <p:cNvSpPr>
            <a:spLocks noGrp="1"/>
          </p:cNvSpPr>
          <p:nvPr>
            <p:ph type="ftr" sz="quarter" idx="11"/>
          </p:nvPr>
        </p:nvSpPr>
        <p:spPr>
          <a:xfrm>
            <a:off x="4038600" y="6356350"/>
            <a:ext cx="4114800" cy="365125"/>
          </a:xfrm>
        </p:spPr>
        <p:txBody>
          <a:bodyPr/>
          <a:lstStyle/>
          <a:p>
            <a:pPr>
              <a:defRPr/>
            </a:pPr>
            <a:r>
              <a:rPr lang="en-US" dirty="0" smtClean="0"/>
              <a:t>CO-ACH-IEVE™</a:t>
            </a:r>
            <a:endParaRPr lang="en-US" dirty="0"/>
          </a:p>
        </p:txBody>
      </p:sp>
      <p:sp>
        <p:nvSpPr>
          <p:cNvPr id="7" name="Slide Number Placeholder 5"/>
          <p:cNvSpPr>
            <a:spLocks noGrp="1"/>
          </p:cNvSpPr>
          <p:nvPr>
            <p:ph type="sldNum" sz="quarter" idx="12"/>
          </p:nvPr>
        </p:nvSpPr>
        <p:spPr>
          <a:xfrm>
            <a:off x="8610600" y="6356350"/>
            <a:ext cx="2743200" cy="365125"/>
          </a:xfrm>
        </p:spPr>
        <p:txBody>
          <a:bodyPr/>
          <a:lstStyle/>
          <a:p>
            <a:fld id="{F9058F08-E14B-CE4D-86B3-29B6656FECB0}" type="slidenum">
              <a:rPr lang="en-US" smtClean="0"/>
              <a:t>‹#›</a:t>
            </a:fld>
            <a:endParaRPr lang="en-US"/>
          </a:p>
        </p:txBody>
      </p:sp>
    </p:spTree>
    <p:extLst>
      <p:ext uri="{BB962C8B-B14F-4D97-AF65-F5344CB8AC3E}">
        <p14:creationId xmlns:p14="http://schemas.microsoft.com/office/powerpoint/2010/main" val="133028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3"/>
          <p:cNvSpPr>
            <a:spLocks noGrp="1"/>
          </p:cNvSpPr>
          <p:nvPr>
            <p:ph type="dt" sz="half" idx="10"/>
          </p:nvPr>
        </p:nvSpPr>
        <p:spPr>
          <a:xfrm>
            <a:off x="838200" y="6356350"/>
            <a:ext cx="27432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9" name="Footer Placeholder 4"/>
          <p:cNvSpPr>
            <a:spLocks noGrp="1"/>
          </p:cNvSpPr>
          <p:nvPr>
            <p:ph type="ftr" sz="quarter" idx="11"/>
          </p:nvPr>
        </p:nvSpPr>
        <p:spPr>
          <a:xfrm>
            <a:off x="4038600" y="6356350"/>
            <a:ext cx="4114800" cy="365125"/>
          </a:xfrm>
        </p:spPr>
        <p:txBody>
          <a:bodyPr/>
          <a:lstStyle/>
          <a:p>
            <a:pPr>
              <a:defRPr/>
            </a:pPr>
            <a:r>
              <a:rPr lang="en-US" dirty="0" smtClean="0"/>
              <a:t>CO-ACH-IEVE™</a:t>
            </a:r>
            <a:endParaRPr lang="en-US" dirty="0"/>
          </a:p>
        </p:txBody>
      </p:sp>
      <p:sp>
        <p:nvSpPr>
          <p:cNvPr id="10" name="Slide Number Placeholder 5"/>
          <p:cNvSpPr>
            <a:spLocks noGrp="1"/>
          </p:cNvSpPr>
          <p:nvPr>
            <p:ph type="sldNum" sz="quarter" idx="12"/>
          </p:nvPr>
        </p:nvSpPr>
        <p:spPr>
          <a:xfrm>
            <a:off x="8610600" y="6356350"/>
            <a:ext cx="2743200" cy="365125"/>
          </a:xfrm>
        </p:spPr>
        <p:txBody>
          <a:bodyPr/>
          <a:lstStyle/>
          <a:p>
            <a:fld id="{F9058F08-E14B-CE4D-86B3-29B6656FECB0}" type="slidenum">
              <a:rPr lang="en-US" smtClean="0"/>
              <a:t>‹#›</a:t>
            </a:fld>
            <a:endParaRPr lang="en-US"/>
          </a:p>
        </p:txBody>
      </p:sp>
    </p:spTree>
    <p:extLst>
      <p:ext uri="{BB962C8B-B14F-4D97-AF65-F5344CB8AC3E}">
        <p14:creationId xmlns:p14="http://schemas.microsoft.com/office/powerpoint/2010/main" val="94959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838200" y="6356350"/>
            <a:ext cx="27432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8" name="Footer Placeholder 4"/>
          <p:cNvSpPr>
            <a:spLocks noGrp="1"/>
          </p:cNvSpPr>
          <p:nvPr>
            <p:ph type="ftr" sz="quarter" idx="11"/>
          </p:nvPr>
        </p:nvSpPr>
        <p:spPr>
          <a:xfrm>
            <a:off x="4038600" y="6356350"/>
            <a:ext cx="4114800" cy="365125"/>
          </a:xfrm>
        </p:spPr>
        <p:txBody>
          <a:bodyPr/>
          <a:lstStyle/>
          <a:p>
            <a:pPr>
              <a:defRPr/>
            </a:pPr>
            <a:r>
              <a:rPr lang="en-US" dirty="0" smtClean="0"/>
              <a:t>CO-ACH-IEVE™</a:t>
            </a:r>
            <a:endParaRPr lang="en-US" dirty="0"/>
          </a:p>
        </p:txBody>
      </p:sp>
      <p:sp>
        <p:nvSpPr>
          <p:cNvPr id="9" name="Slide Number Placeholder 5"/>
          <p:cNvSpPr>
            <a:spLocks noGrp="1"/>
          </p:cNvSpPr>
          <p:nvPr>
            <p:ph type="sldNum" sz="quarter" idx="12"/>
          </p:nvPr>
        </p:nvSpPr>
        <p:spPr>
          <a:xfrm>
            <a:off x="8610600" y="6356350"/>
            <a:ext cx="2743200" cy="365125"/>
          </a:xfrm>
        </p:spPr>
        <p:txBody>
          <a:bodyPr/>
          <a:lstStyle/>
          <a:p>
            <a:fld id="{F9058F08-E14B-CE4D-86B3-29B6656FECB0}" type="slidenum">
              <a:rPr lang="en-US" smtClean="0"/>
              <a:t>‹#›</a:t>
            </a:fld>
            <a:endParaRPr lang="en-US"/>
          </a:p>
        </p:txBody>
      </p:sp>
    </p:spTree>
    <p:extLst>
      <p:ext uri="{BB962C8B-B14F-4D97-AF65-F5344CB8AC3E}">
        <p14:creationId xmlns:p14="http://schemas.microsoft.com/office/powerpoint/2010/main" val="1951361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838200" y="6356350"/>
            <a:ext cx="2743200" cy="365125"/>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8" name="Footer Placeholder 4"/>
          <p:cNvSpPr>
            <a:spLocks noGrp="1"/>
          </p:cNvSpPr>
          <p:nvPr>
            <p:ph type="ftr" sz="quarter" idx="11"/>
          </p:nvPr>
        </p:nvSpPr>
        <p:spPr>
          <a:xfrm>
            <a:off x="4038600" y="6356350"/>
            <a:ext cx="4114800" cy="365125"/>
          </a:xfrm>
        </p:spPr>
        <p:txBody>
          <a:bodyPr/>
          <a:lstStyle/>
          <a:p>
            <a:pPr>
              <a:defRPr/>
            </a:pPr>
            <a:r>
              <a:rPr lang="en-US" dirty="0" smtClean="0"/>
              <a:t>CO-ACH-IEVE™</a:t>
            </a:r>
            <a:endParaRPr lang="en-US" dirty="0"/>
          </a:p>
        </p:txBody>
      </p:sp>
      <p:sp>
        <p:nvSpPr>
          <p:cNvPr id="9" name="Slide Number Placeholder 5"/>
          <p:cNvSpPr>
            <a:spLocks noGrp="1"/>
          </p:cNvSpPr>
          <p:nvPr>
            <p:ph type="sldNum" sz="quarter" idx="12"/>
          </p:nvPr>
        </p:nvSpPr>
        <p:spPr>
          <a:xfrm>
            <a:off x="8610600" y="6356350"/>
            <a:ext cx="2743200" cy="365125"/>
          </a:xfrm>
        </p:spPr>
        <p:txBody>
          <a:bodyPr/>
          <a:lstStyle/>
          <a:p>
            <a:fld id="{F9058F08-E14B-CE4D-86B3-29B6656FECB0}" type="slidenum">
              <a:rPr lang="en-US" smtClean="0"/>
              <a:t>‹#›</a:t>
            </a:fld>
            <a:endParaRPr lang="en-US"/>
          </a:p>
        </p:txBody>
      </p:sp>
    </p:spTree>
    <p:extLst>
      <p:ext uri="{BB962C8B-B14F-4D97-AF65-F5344CB8AC3E}">
        <p14:creationId xmlns:p14="http://schemas.microsoft.com/office/powerpoint/2010/main" val="163986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4" Type="http://schemas.openxmlformats.org/officeDocument/2006/relationships/slideLayout" Target="../slideLayouts/slideLayout22.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9" Type="http://schemas.openxmlformats.org/officeDocument/2006/relationships/slideLayout" Target="../slideLayouts/slideLayout27.xml"/><Relationship Id="rId10" Type="http://schemas.openxmlformats.org/officeDocument/2006/relationships/theme" Target="../theme/theme3.xml"/><Relationship Id="rId1" Type="http://schemas.openxmlformats.org/officeDocument/2006/relationships/slideLayout" Target="../slideLayouts/slideLayout19.xml"/><Relationship Id="rId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6350"/>
            <a:ext cx="12192000" cy="5016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latin typeface="Century Gothic" charset="0"/>
              <a:ea typeface="Century Gothic" charset="0"/>
              <a:cs typeface="Century Gothic" charset="0"/>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ln>
                  <a:solidFill>
                    <a:schemeClr val="bg1"/>
                  </a:solidFill>
                </a:ln>
                <a:solidFill>
                  <a:schemeClr val="tx1">
                    <a:tint val="75000"/>
                  </a:schemeClr>
                </a:solidFill>
                <a:latin typeface="Century Gothic" charset="0"/>
                <a:ea typeface="Century Gothic" charset="0"/>
                <a:cs typeface="Century Gothic" charset="0"/>
              </a:defRPr>
            </a:lvl1pPr>
          </a:lstStyle>
          <a:p>
            <a:pPr>
              <a:defRPr/>
            </a:pPr>
            <a:r>
              <a:rPr lang="en-US" smtClean="0">
                <a:solidFill>
                  <a:prstClr val="black">
                    <a:tint val="75000"/>
                  </a:prstClr>
                </a:solidFill>
              </a:rPr>
              <a:t>© CIRCLEMAKERS</a:t>
            </a:r>
            <a:endParaRPr lang="en-US" dirty="0" smtClean="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ln>
                  <a:solidFill>
                    <a:schemeClr val="bg1"/>
                  </a:solidFill>
                </a:ln>
                <a:solidFill>
                  <a:schemeClr val="tx1">
                    <a:tint val="75000"/>
                  </a:schemeClr>
                </a:solidFill>
                <a:latin typeface="Century Gothic" charset="0"/>
                <a:ea typeface="Century Gothic" charset="0"/>
                <a:cs typeface="Century Gothic" charset="0"/>
              </a:defRPr>
            </a:lvl1pPr>
          </a:lstStyle>
          <a:p>
            <a:pPr>
              <a:defRPr/>
            </a:pPr>
            <a:r>
              <a:rPr lang="en-US" dirty="0" smtClean="0"/>
              <a:t>CO-ACH-IEVE™</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ln>
                  <a:solidFill>
                    <a:schemeClr val="bg1"/>
                  </a:solidFill>
                </a:ln>
                <a:solidFill>
                  <a:schemeClr val="tx1">
                    <a:tint val="75000"/>
                  </a:schemeClr>
                </a:solidFill>
                <a:latin typeface="Century Gothic" charset="0"/>
                <a:ea typeface="Century Gothic" charset="0"/>
                <a:cs typeface="Century Gothic" charset="0"/>
              </a:defRPr>
            </a:lvl1pPr>
          </a:lstStyle>
          <a:p>
            <a:pPr>
              <a:defRPr/>
            </a:pPr>
            <a:fld id="{5F0F7231-63DF-42B4-97A9-8D91BFF8C540}" type="slidenum">
              <a:rPr lang="en-US" smtClean="0"/>
              <a:pPr>
                <a:defRPr/>
              </a:pPr>
              <a:t>‹#›</a:t>
            </a:fld>
            <a:endParaRPr lang="en-US" dirty="0"/>
          </a:p>
        </p:txBody>
      </p:sp>
      <p:pic>
        <p:nvPicPr>
          <p:cNvPr id="7" name="Picture 6"/>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9296400" y="-914400"/>
            <a:ext cx="4419231" cy="3124200"/>
          </a:xfrm>
          <a:prstGeom prst="rect">
            <a:avLst/>
          </a:prstGeom>
        </p:spPr>
      </p:pic>
    </p:spTree>
    <p:extLst>
      <p:ext uri="{BB962C8B-B14F-4D97-AF65-F5344CB8AC3E}">
        <p14:creationId xmlns:p14="http://schemas.microsoft.com/office/powerpoint/2010/main" val="47297288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40" r:id="rId5"/>
    <p:sldLayoutId id="2147483741" r:id="rId6"/>
    <p:sldLayoutId id="2147483743" r:id="rId7"/>
    <p:sldLayoutId id="2147483744" r:id="rId8"/>
    <p:sldLayoutId id="2147483745" r:id="rId9"/>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accent2"/>
          </a:solidFill>
          <a:latin typeface="Brandon Grotesque Medium" charset="0"/>
          <a:ea typeface="Brandon Grotesque Medium" charset="0"/>
          <a:cs typeface="Brandon Grotesque Medium"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70" y="432000"/>
            <a:ext cx="11111046" cy="1080000"/>
          </a:xfrm>
          <a:prstGeom prst="rect">
            <a:avLst/>
          </a:prstGeom>
        </p:spPr>
        <p:txBody>
          <a:bodyPr vert="horz" lIns="0" tIns="0" rIns="0" bIns="0" rtlCol="0" anchor="t">
            <a:noAutofit/>
          </a:bodyPr>
          <a:lstStyle/>
          <a:p>
            <a:r>
              <a:rPr lang="en-US" dirty="0"/>
              <a:t>CLICK TO EDIT MASTER TITLE STYLE</a:t>
            </a:r>
          </a:p>
        </p:txBody>
      </p:sp>
      <p:sp>
        <p:nvSpPr>
          <p:cNvPr id="3" name="Conten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bwMode="gray">
          <a:xfrm>
            <a:off x="10210929" y="6084000"/>
            <a:ext cx="1440187" cy="360000"/>
          </a:xfrm>
          <a:prstGeom prst="rect">
            <a:avLst/>
          </a:prstGeom>
        </p:spPr>
        <p:txBody>
          <a:bodyPr vert="horz" lIns="0" tIns="0" rIns="0" bIns="0" rtlCol="0" anchor="b"/>
          <a:lstStyle>
            <a:lvl1pPr algn="r">
              <a:defRPr sz="1200">
                <a:solidFill>
                  <a:schemeClr val="bg1">
                    <a:lumMod val="50000"/>
                  </a:schemeClr>
                </a:solidFill>
              </a:defRPr>
            </a:lvl1pPr>
          </a:lstStyle>
          <a:p>
            <a:r>
              <a:rPr lang="en-US" smtClean="0">
                <a:solidFill>
                  <a:prstClr val="white">
                    <a:lumMod val="50000"/>
                  </a:prstClr>
                </a:solidFill>
              </a:rPr>
              <a:t>© CIRCLEMAKERS</a:t>
            </a:r>
            <a:endParaRPr lang="en-US" dirty="0">
              <a:solidFill>
                <a:prstClr val="white">
                  <a:lumMod val="50000"/>
                </a:prstClr>
              </a:solidFill>
            </a:endParaRPr>
          </a:p>
        </p:txBody>
      </p:sp>
      <p:sp>
        <p:nvSpPr>
          <p:cNvPr id="5" name="Footer"/>
          <p:cNvSpPr>
            <a:spLocks noGrp="1"/>
          </p:cNvSpPr>
          <p:nvPr>
            <p:ph type="ftr" sz="quarter" idx="3"/>
          </p:nvPr>
        </p:nvSpPr>
        <p:spPr bwMode="gray">
          <a:xfrm>
            <a:off x="3935312" y="6084000"/>
            <a:ext cx="4320562" cy="360000"/>
          </a:xfrm>
          <a:prstGeom prst="rect">
            <a:avLst/>
          </a:prstGeom>
        </p:spPr>
        <p:txBody>
          <a:bodyPr vert="horz" lIns="0" tIns="0" rIns="0" bIns="0" rtlCol="0" anchor="b"/>
          <a:lstStyle>
            <a:lvl1pPr algn="ctr">
              <a:defRPr sz="1200">
                <a:solidFill>
                  <a:schemeClr val="bg1">
                    <a:lumMod val="50000"/>
                  </a:schemeClr>
                </a:solidFill>
              </a:defRPr>
            </a:lvl1pPr>
          </a:lstStyle>
          <a:p>
            <a:r>
              <a:rPr lang="en-US" smtClean="0">
                <a:solidFill>
                  <a:prstClr val="white">
                    <a:lumMod val="50000"/>
                  </a:prstClr>
                </a:solidFill>
              </a:rPr>
              <a:t>CO-ACH-IEVE™</a:t>
            </a:r>
            <a:endParaRPr lang="en-US" dirty="0">
              <a:solidFill>
                <a:prstClr val="white">
                  <a:lumMod val="50000"/>
                </a:prstClr>
              </a:solidFill>
            </a:endParaRPr>
          </a:p>
        </p:txBody>
      </p:sp>
      <p:sp>
        <p:nvSpPr>
          <p:cNvPr id="6" name="Slide Number"/>
          <p:cNvSpPr>
            <a:spLocks noGrp="1"/>
          </p:cNvSpPr>
          <p:nvPr>
            <p:ph type="sldNum" sz="quarter" idx="4"/>
          </p:nvPr>
        </p:nvSpPr>
        <p:spPr bwMode="gray">
          <a:xfrm>
            <a:off x="540070" y="6084000"/>
            <a:ext cx="900117" cy="360000"/>
          </a:xfrm>
          <a:prstGeom prst="rect">
            <a:avLst/>
          </a:prstGeom>
        </p:spPr>
        <p:txBody>
          <a:bodyPr vert="horz" lIns="0" tIns="0" rIns="0" bIns="0" rtlCol="0" anchor="b"/>
          <a:lstStyle>
            <a:lvl1pPr algn="l">
              <a:defRPr sz="1200">
                <a:solidFill>
                  <a:schemeClr val="bg1">
                    <a:lumMod val="50000"/>
                  </a:schemeClr>
                </a:solidFill>
              </a:defRPr>
            </a:lvl1p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196772903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70000" indent="-270000" algn="l" defTabSz="914400"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00" indent="-270000" algn="l" defTabSz="914400"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540070" y="432000"/>
            <a:ext cx="11111046" cy="1080000"/>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Conten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cNvSpPr>
            <a:spLocks noGrp="1"/>
          </p:cNvSpPr>
          <p:nvPr>
            <p:ph type="dt" sz="half" idx="2"/>
          </p:nvPr>
        </p:nvSpPr>
        <p:spPr bwMode="gray">
          <a:xfrm>
            <a:off x="10210929" y="6084000"/>
            <a:ext cx="1440187" cy="360000"/>
          </a:xfrm>
          <a:prstGeom prst="rect">
            <a:avLst/>
          </a:prstGeom>
        </p:spPr>
        <p:txBody>
          <a:bodyPr vert="horz" lIns="0" tIns="0" rIns="0" bIns="0" rtlCol="0" anchor="b"/>
          <a:lstStyle>
            <a:lvl1pPr algn="r">
              <a:defRPr sz="1200">
                <a:solidFill>
                  <a:schemeClr val="bg1">
                    <a:lumMod val="50000"/>
                  </a:schemeClr>
                </a:solidFill>
              </a:defRPr>
            </a:lvl1pPr>
          </a:lstStyle>
          <a:p>
            <a:fld id="{857C47FA-3FA2-417F-8B4A-F37D51F3C39F}" type="datetime1">
              <a:rPr lang="en-US" smtClean="0">
                <a:solidFill>
                  <a:prstClr val="white">
                    <a:lumMod val="50000"/>
                  </a:prstClr>
                </a:solidFill>
              </a:rPr>
              <a:pPr/>
              <a:t>8/24/17</a:t>
            </a:fld>
            <a:endParaRPr lang="en-US" dirty="0">
              <a:solidFill>
                <a:prstClr val="white">
                  <a:lumMod val="50000"/>
                </a:prstClr>
              </a:solidFill>
            </a:endParaRPr>
          </a:p>
        </p:txBody>
      </p:sp>
      <p:sp>
        <p:nvSpPr>
          <p:cNvPr id="5" name="Footer"/>
          <p:cNvSpPr>
            <a:spLocks noGrp="1"/>
          </p:cNvSpPr>
          <p:nvPr>
            <p:ph type="ftr" sz="quarter" idx="3"/>
          </p:nvPr>
        </p:nvSpPr>
        <p:spPr bwMode="gray">
          <a:xfrm>
            <a:off x="3935312" y="6084000"/>
            <a:ext cx="4320562" cy="360000"/>
          </a:xfrm>
          <a:prstGeom prst="rect">
            <a:avLst/>
          </a:prstGeom>
        </p:spPr>
        <p:txBody>
          <a:bodyPr vert="horz" lIns="0" tIns="0" rIns="0" bIns="0" rtlCol="0" anchor="b"/>
          <a:lstStyle>
            <a:lvl1pPr algn="ctr">
              <a:defRPr sz="1200">
                <a:solidFill>
                  <a:schemeClr val="bg1">
                    <a:lumMod val="50000"/>
                  </a:schemeClr>
                </a:solidFill>
              </a:defRPr>
            </a:lvl1pPr>
          </a:lstStyle>
          <a:p>
            <a:r>
              <a:rPr lang="en-US" dirty="0" smtClean="0">
                <a:solidFill>
                  <a:prstClr val="white">
                    <a:lumMod val="50000"/>
                  </a:prstClr>
                </a:solidFill>
              </a:rPr>
              <a:t>Presentation Title</a:t>
            </a:r>
            <a:endParaRPr lang="en-US" dirty="0">
              <a:solidFill>
                <a:prstClr val="white">
                  <a:lumMod val="50000"/>
                </a:prstClr>
              </a:solidFill>
            </a:endParaRPr>
          </a:p>
        </p:txBody>
      </p:sp>
      <p:sp>
        <p:nvSpPr>
          <p:cNvPr id="6" name="Slide Number"/>
          <p:cNvSpPr>
            <a:spLocks noGrp="1"/>
          </p:cNvSpPr>
          <p:nvPr>
            <p:ph type="sldNum" sz="quarter" idx="4"/>
          </p:nvPr>
        </p:nvSpPr>
        <p:spPr bwMode="gray">
          <a:xfrm>
            <a:off x="540070" y="6084000"/>
            <a:ext cx="900117" cy="360000"/>
          </a:xfrm>
          <a:prstGeom prst="rect">
            <a:avLst/>
          </a:prstGeom>
        </p:spPr>
        <p:txBody>
          <a:bodyPr vert="horz" lIns="0" tIns="0" rIns="0" bIns="0" rtlCol="0" anchor="b"/>
          <a:lstStyle>
            <a:lvl1pPr algn="l">
              <a:defRPr sz="1200">
                <a:solidFill>
                  <a:schemeClr val="bg1">
                    <a:lumMod val="50000"/>
                  </a:schemeClr>
                </a:solidFill>
              </a:defRPr>
            </a:lvl1pPr>
          </a:lstStyle>
          <a:p>
            <a:fld id="{02CEFE82-39F2-4F47-8A0C-D5AB3496FA5C}"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150039324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70000" indent="-270000" algn="l" defTabSz="914400"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00" indent="-270000" algn="l" defTabSz="914400"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000" indent="-270000" algn="l" defTabSz="914400"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000" indent="-270000"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circlemakers.co/" TargetMode="External"/><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tiff"/><Relationship Id="rId5" Type="http://schemas.openxmlformats.org/officeDocument/2006/relationships/image" Target="../media/image5.emf"/><Relationship Id="rId6" Type="http://schemas.openxmlformats.org/officeDocument/2006/relationships/image" Target="../media/image6.emf"/><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mailto:todd@circlemakers.co" TargetMode="External"/><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6.xml"/><Relationship Id="rId2" Type="http://schemas.openxmlformats.org/officeDocument/2006/relationships/hyperlink" Target="http://www.toddgarretson.co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600200"/>
            <a:ext cx="8077200" cy="762000"/>
          </a:xfrm>
        </p:spPr>
        <p:txBody>
          <a:bodyPr>
            <a:noAutofit/>
          </a:bodyPr>
          <a:lstStyle/>
          <a:p>
            <a:r>
              <a:rPr lang="en-US" sz="4800" dirty="0" smtClean="0"/>
              <a:t>CO-ACH-IEVE™</a:t>
            </a:r>
            <a:br>
              <a:rPr lang="en-US" sz="4800" dirty="0" smtClean="0"/>
            </a:br>
            <a:r>
              <a:rPr lang="en-US" sz="4800" dirty="0" smtClean="0"/>
              <a:t>Growth Conversations</a:t>
            </a:r>
            <a:endParaRPr lang="en-US" sz="4800" b="0" dirty="0">
              <a:effectLst/>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 CIRCLEMAKERS</a:t>
            </a: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dirty="0" smtClean="0">
                <a:solidFill>
                  <a:prstClr val="black">
                    <a:tint val="75000"/>
                  </a:prstClr>
                </a:solidFill>
              </a:rPr>
              <a:t>CO-ACH-IEVE™</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34EF7AB-77C2-42B7-A567-8578E20320C1}" type="slidenum">
              <a:rPr lang="en-US" smtClean="0">
                <a:solidFill>
                  <a:prstClr val="black">
                    <a:tint val="75000"/>
                  </a:prstClr>
                </a:solidFill>
              </a:rPr>
              <a:pPr/>
              <a:t>1</a:t>
            </a:fld>
            <a:endParaRPr lang="en-US" dirty="0">
              <a:solidFill>
                <a:prstClr val="black">
                  <a:tint val="75000"/>
                </a:prstClr>
              </a:solidFill>
            </a:endParaRPr>
          </a:p>
        </p:txBody>
      </p:sp>
      <p:sp>
        <p:nvSpPr>
          <p:cNvPr id="3" name="TextBox 2"/>
          <p:cNvSpPr txBox="1"/>
          <p:nvPr/>
        </p:nvSpPr>
        <p:spPr>
          <a:xfrm>
            <a:off x="417095" y="2559521"/>
            <a:ext cx="6981398" cy="400110"/>
          </a:xfrm>
          <a:prstGeom prst="rect">
            <a:avLst/>
          </a:prstGeom>
          <a:noFill/>
        </p:spPr>
        <p:txBody>
          <a:bodyPr wrap="none" rtlCol="0">
            <a:spAutoFit/>
          </a:bodyPr>
          <a:lstStyle/>
          <a:p>
            <a:r>
              <a:rPr lang="en-US" sz="2000" dirty="0" smtClean="0">
                <a:solidFill>
                  <a:schemeClr val="tx1">
                    <a:lumMod val="50000"/>
                    <a:lumOff val="50000"/>
                  </a:schemeClr>
                </a:solidFill>
                <a:latin typeface="Brandon Grotesque Medium" charset="0"/>
                <a:ea typeface="Brandon Grotesque Medium" charset="0"/>
                <a:cs typeface="Brandon Grotesque Medium" charset="0"/>
              </a:rPr>
              <a:t>A People </a:t>
            </a:r>
            <a:r>
              <a:rPr lang="en-US" sz="2000" dirty="0">
                <a:solidFill>
                  <a:schemeClr val="tx1">
                    <a:lumMod val="50000"/>
                    <a:lumOff val="50000"/>
                  </a:schemeClr>
                </a:solidFill>
                <a:latin typeface="Brandon Grotesque Medium" charset="0"/>
                <a:ea typeface="Brandon Grotesque Medium" charset="0"/>
                <a:cs typeface="Brandon Grotesque Medium" charset="0"/>
              </a:rPr>
              <a:t>and Team Development </a:t>
            </a:r>
            <a:r>
              <a:rPr lang="en-US" sz="2000" dirty="0" smtClean="0">
                <a:solidFill>
                  <a:schemeClr val="tx1">
                    <a:lumMod val="50000"/>
                    <a:lumOff val="50000"/>
                  </a:schemeClr>
                </a:solidFill>
                <a:latin typeface="Brandon Grotesque Medium" charset="0"/>
                <a:ea typeface="Brandon Grotesque Medium" charset="0"/>
                <a:cs typeface="Brandon Grotesque Medium" charset="0"/>
              </a:rPr>
              <a:t>System </a:t>
            </a:r>
            <a:r>
              <a:rPr lang="en-US" sz="2000" dirty="0">
                <a:solidFill>
                  <a:schemeClr val="tx1">
                    <a:lumMod val="50000"/>
                    <a:lumOff val="50000"/>
                  </a:schemeClr>
                </a:solidFill>
                <a:latin typeface="Brandon Grotesque Medium" charset="0"/>
                <a:ea typeface="Brandon Grotesque Medium" charset="0"/>
                <a:cs typeface="Brandon Grotesque Medium" charset="0"/>
              </a:rPr>
              <a:t>for Leaders and Managers</a:t>
            </a:r>
          </a:p>
        </p:txBody>
      </p:sp>
      <p:cxnSp>
        <p:nvCxnSpPr>
          <p:cNvPr id="14" name="Straight Connector 13"/>
          <p:cNvCxnSpPr/>
          <p:nvPr/>
        </p:nvCxnSpPr>
        <p:spPr>
          <a:xfrm>
            <a:off x="457200" y="1905000"/>
            <a:ext cx="2438400" cy="0"/>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9" name="Group 6"/>
          <p:cNvGrpSpPr>
            <a:grpSpLocks noChangeAspect="1"/>
          </p:cNvGrpSpPr>
          <p:nvPr/>
        </p:nvGrpSpPr>
        <p:grpSpPr bwMode="gray">
          <a:xfrm>
            <a:off x="-31877" y="3867954"/>
            <a:ext cx="12211845" cy="2488396"/>
            <a:chOff x="-1122" y="968"/>
            <a:chExt cx="9923" cy="2393"/>
          </a:xfrm>
        </p:grpSpPr>
        <p:sp>
          <p:nvSpPr>
            <p:cNvPr id="10" name="Freeform 9"/>
            <p:cNvSpPr>
              <a:spLocks/>
            </p:cNvSpPr>
            <p:nvPr/>
          </p:nvSpPr>
          <p:spPr bwMode="gray">
            <a:xfrm>
              <a:off x="-348" y="968"/>
              <a:ext cx="3690" cy="1798"/>
            </a:xfrm>
            <a:custGeom>
              <a:avLst/>
              <a:gdLst>
                <a:gd name="T0" fmla="*/ 1680 w 3175"/>
                <a:gd name="T1" fmla="*/ 0 h 1798"/>
                <a:gd name="T2" fmla="*/ 0 w 3175"/>
                <a:gd name="T3" fmla="*/ 1798 h 1798"/>
                <a:gd name="T4" fmla="*/ 3175 w 3175"/>
                <a:gd name="T5" fmla="*/ 1798 h 1798"/>
                <a:gd name="T6" fmla="*/ 1680 w 3175"/>
                <a:gd name="T7" fmla="*/ 0 h 1798"/>
                <a:gd name="T8" fmla="*/ 1680 w 3175"/>
                <a:gd name="T9" fmla="*/ 0 h 1798"/>
              </a:gdLst>
              <a:ahLst/>
              <a:cxnLst>
                <a:cxn ang="0">
                  <a:pos x="T0" y="T1"/>
                </a:cxn>
                <a:cxn ang="0">
                  <a:pos x="T2" y="T3"/>
                </a:cxn>
                <a:cxn ang="0">
                  <a:pos x="T4" y="T5"/>
                </a:cxn>
                <a:cxn ang="0">
                  <a:pos x="T6" y="T7"/>
                </a:cxn>
                <a:cxn ang="0">
                  <a:pos x="T8" y="T9"/>
                </a:cxn>
              </a:cxnLst>
              <a:rect l="0" t="0" r="r" b="b"/>
              <a:pathLst>
                <a:path w="3175" h="1798">
                  <a:moveTo>
                    <a:pt x="1680" y="0"/>
                  </a:moveTo>
                  <a:lnTo>
                    <a:pt x="0" y="1798"/>
                  </a:lnTo>
                  <a:lnTo>
                    <a:pt x="3175" y="1798"/>
                  </a:lnTo>
                  <a:lnTo>
                    <a:pt x="1680" y="0"/>
                  </a:lnTo>
                  <a:lnTo>
                    <a:pt x="1680" y="0"/>
                  </a:lnTo>
                  <a:close/>
                </a:path>
              </a:pathLst>
            </a:custGeom>
            <a:solidFill>
              <a:srgbClr val="DA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1" name="Freeform 10"/>
            <p:cNvSpPr>
              <a:spLocks/>
            </p:cNvSpPr>
            <p:nvPr/>
          </p:nvSpPr>
          <p:spPr bwMode="gray">
            <a:xfrm>
              <a:off x="4948" y="1403"/>
              <a:ext cx="3761" cy="1953"/>
            </a:xfrm>
            <a:custGeom>
              <a:avLst/>
              <a:gdLst>
                <a:gd name="T0" fmla="*/ 1850 w 3492"/>
                <a:gd name="T1" fmla="*/ 0 h 1953"/>
                <a:gd name="T2" fmla="*/ 0 w 3492"/>
                <a:gd name="T3" fmla="*/ 1953 h 1953"/>
                <a:gd name="T4" fmla="*/ 3492 w 3492"/>
                <a:gd name="T5" fmla="*/ 1953 h 1953"/>
                <a:gd name="T6" fmla="*/ 1850 w 3492"/>
                <a:gd name="T7" fmla="*/ 0 h 1953"/>
                <a:gd name="T8" fmla="*/ 1850 w 3492"/>
                <a:gd name="T9" fmla="*/ 0 h 1953"/>
              </a:gdLst>
              <a:ahLst/>
              <a:cxnLst>
                <a:cxn ang="0">
                  <a:pos x="T0" y="T1"/>
                </a:cxn>
                <a:cxn ang="0">
                  <a:pos x="T2" y="T3"/>
                </a:cxn>
                <a:cxn ang="0">
                  <a:pos x="T4" y="T5"/>
                </a:cxn>
                <a:cxn ang="0">
                  <a:pos x="T6" y="T7"/>
                </a:cxn>
                <a:cxn ang="0">
                  <a:pos x="T8" y="T9"/>
                </a:cxn>
              </a:cxnLst>
              <a:rect l="0" t="0" r="r" b="b"/>
              <a:pathLst>
                <a:path w="3492" h="1953">
                  <a:moveTo>
                    <a:pt x="1850" y="0"/>
                  </a:moveTo>
                  <a:lnTo>
                    <a:pt x="0" y="1953"/>
                  </a:lnTo>
                  <a:lnTo>
                    <a:pt x="3492" y="1953"/>
                  </a:lnTo>
                  <a:lnTo>
                    <a:pt x="1850" y="0"/>
                  </a:lnTo>
                  <a:lnTo>
                    <a:pt x="1850" y="0"/>
                  </a:lnTo>
                  <a:close/>
                </a:path>
              </a:pathLst>
            </a:custGeom>
            <a:solidFill>
              <a:srgbClr val="DA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2" name="Freeform 11"/>
            <p:cNvSpPr>
              <a:spLocks/>
            </p:cNvSpPr>
            <p:nvPr/>
          </p:nvSpPr>
          <p:spPr bwMode="gray">
            <a:xfrm>
              <a:off x="-1122" y="1812"/>
              <a:ext cx="2369" cy="1544"/>
            </a:xfrm>
            <a:custGeom>
              <a:avLst/>
              <a:gdLst>
                <a:gd name="T0" fmla="*/ 1143 w 2159"/>
                <a:gd name="T1" fmla="*/ 0 h 1544"/>
                <a:gd name="T2" fmla="*/ 0 w 2159"/>
                <a:gd name="T3" fmla="*/ 1544 h 1544"/>
                <a:gd name="T4" fmla="*/ 2159 w 2159"/>
                <a:gd name="T5" fmla="*/ 1544 h 1544"/>
                <a:gd name="T6" fmla="*/ 1143 w 2159"/>
                <a:gd name="T7" fmla="*/ 0 h 1544"/>
                <a:gd name="T8" fmla="*/ 1143 w 2159"/>
                <a:gd name="T9" fmla="*/ 0 h 1544"/>
              </a:gdLst>
              <a:ahLst/>
              <a:cxnLst>
                <a:cxn ang="0">
                  <a:pos x="T0" y="T1"/>
                </a:cxn>
                <a:cxn ang="0">
                  <a:pos x="T2" y="T3"/>
                </a:cxn>
                <a:cxn ang="0">
                  <a:pos x="T4" y="T5"/>
                </a:cxn>
                <a:cxn ang="0">
                  <a:pos x="T6" y="T7"/>
                </a:cxn>
                <a:cxn ang="0">
                  <a:pos x="T8" y="T9"/>
                </a:cxn>
              </a:cxnLst>
              <a:rect l="0" t="0" r="r" b="b"/>
              <a:pathLst>
                <a:path w="2159" h="1544">
                  <a:moveTo>
                    <a:pt x="1143" y="0"/>
                  </a:moveTo>
                  <a:lnTo>
                    <a:pt x="0" y="1544"/>
                  </a:lnTo>
                  <a:lnTo>
                    <a:pt x="2159" y="1544"/>
                  </a:lnTo>
                  <a:lnTo>
                    <a:pt x="1143" y="0"/>
                  </a:lnTo>
                  <a:lnTo>
                    <a:pt x="1143" y="0"/>
                  </a:lnTo>
                  <a:close/>
                </a:path>
              </a:pathLst>
            </a:custGeom>
            <a:solidFill>
              <a:srgbClr val="DA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3" name="Freeform 12"/>
            <p:cNvSpPr>
              <a:spLocks/>
            </p:cNvSpPr>
            <p:nvPr/>
          </p:nvSpPr>
          <p:spPr bwMode="gray">
            <a:xfrm>
              <a:off x="1625" y="1656"/>
              <a:ext cx="3172" cy="1700"/>
            </a:xfrm>
            <a:custGeom>
              <a:avLst/>
              <a:gdLst>
                <a:gd name="T0" fmla="*/ 1679 w 3172"/>
                <a:gd name="T1" fmla="*/ 0 h 1700"/>
                <a:gd name="T2" fmla="*/ 0 w 3172"/>
                <a:gd name="T3" fmla="*/ 1700 h 1700"/>
                <a:gd name="T4" fmla="*/ 3172 w 3172"/>
                <a:gd name="T5" fmla="*/ 1700 h 1700"/>
                <a:gd name="T6" fmla="*/ 1679 w 3172"/>
                <a:gd name="T7" fmla="*/ 0 h 1700"/>
                <a:gd name="T8" fmla="*/ 1679 w 3172"/>
                <a:gd name="T9" fmla="*/ 0 h 1700"/>
              </a:gdLst>
              <a:ahLst/>
              <a:cxnLst>
                <a:cxn ang="0">
                  <a:pos x="T0" y="T1"/>
                </a:cxn>
                <a:cxn ang="0">
                  <a:pos x="T2" y="T3"/>
                </a:cxn>
                <a:cxn ang="0">
                  <a:pos x="T4" y="T5"/>
                </a:cxn>
                <a:cxn ang="0">
                  <a:pos x="T6" y="T7"/>
                </a:cxn>
                <a:cxn ang="0">
                  <a:pos x="T8" y="T9"/>
                </a:cxn>
              </a:cxnLst>
              <a:rect l="0" t="0" r="r" b="b"/>
              <a:pathLst>
                <a:path w="3172" h="1700">
                  <a:moveTo>
                    <a:pt x="1679" y="0"/>
                  </a:moveTo>
                  <a:lnTo>
                    <a:pt x="0" y="1700"/>
                  </a:lnTo>
                  <a:lnTo>
                    <a:pt x="3172" y="1700"/>
                  </a:lnTo>
                  <a:lnTo>
                    <a:pt x="1679" y="0"/>
                  </a:lnTo>
                  <a:lnTo>
                    <a:pt x="1679" y="0"/>
                  </a:lnTo>
                  <a:close/>
                </a:path>
              </a:pathLst>
            </a:custGeom>
            <a:solidFill>
              <a:srgbClr val="DA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5" name="Freeform 14"/>
            <p:cNvSpPr>
              <a:spLocks/>
            </p:cNvSpPr>
            <p:nvPr/>
          </p:nvSpPr>
          <p:spPr bwMode="gray">
            <a:xfrm>
              <a:off x="2478" y="1386"/>
              <a:ext cx="3644" cy="1970"/>
            </a:xfrm>
            <a:custGeom>
              <a:avLst/>
              <a:gdLst>
                <a:gd name="T0" fmla="*/ 1929 w 3644"/>
                <a:gd name="T1" fmla="*/ 0 h 1970"/>
                <a:gd name="T2" fmla="*/ 0 w 3644"/>
                <a:gd name="T3" fmla="*/ 1970 h 1970"/>
                <a:gd name="T4" fmla="*/ 3644 w 3644"/>
                <a:gd name="T5" fmla="*/ 1970 h 1970"/>
                <a:gd name="T6" fmla="*/ 1929 w 3644"/>
                <a:gd name="T7" fmla="*/ 0 h 1970"/>
                <a:gd name="T8" fmla="*/ 1929 w 3644"/>
                <a:gd name="T9" fmla="*/ 0 h 1970"/>
              </a:gdLst>
              <a:ahLst/>
              <a:cxnLst>
                <a:cxn ang="0">
                  <a:pos x="T0" y="T1"/>
                </a:cxn>
                <a:cxn ang="0">
                  <a:pos x="T2" y="T3"/>
                </a:cxn>
                <a:cxn ang="0">
                  <a:pos x="T4" y="T5"/>
                </a:cxn>
                <a:cxn ang="0">
                  <a:pos x="T6" y="T7"/>
                </a:cxn>
                <a:cxn ang="0">
                  <a:pos x="T8" y="T9"/>
                </a:cxn>
              </a:cxnLst>
              <a:rect l="0" t="0" r="r" b="b"/>
              <a:pathLst>
                <a:path w="3644" h="1970">
                  <a:moveTo>
                    <a:pt x="1929" y="0"/>
                  </a:moveTo>
                  <a:lnTo>
                    <a:pt x="0" y="1970"/>
                  </a:lnTo>
                  <a:lnTo>
                    <a:pt x="3644" y="1970"/>
                  </a:lnTo>
                  <a:lnTo>
                    <a:pt x="1929" y="0"/>
                  </a:lnTo>
                  <a:lnTo>
                    <a:pt x="1929" y="0"/>
                  </a:lnTo>
                  <a:close/>
                </a:path>
              </a:pathLst>
            </a:custGeom>
            <a:solidFill>
              <a:srgbClr val="DAEF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6" name="Freeform 15"/>
            <p:cNvSpPr>
              <a:spLocks/>
            </p:cNvSpPr>
            <p:nvPr/>
          </p:nvSpPr>
          <p:spPr bwMode="gray">
            <a:xfrm>
              <a:off x="-1122" y="2376"/>
              <a:ext cx="1641" cy="980"/>
            </a:xfrm>
            <a:custGeom>
              <a:avLst/>
              <a:gdLst>
                <a:gd name="T0" fmla="*/ 1641 w 1641"/>
                <a:gd name="T1" fmla="*/ 175 h 980"/>
                <a:gd name="T2" fmla="*/ 1530 w 1641"/>
                <a:gd name="T3" fmla="*/ 80 h 980"/>
                <a:gd name="T4" fmla="*/ 1443 w 1641"/>
                <a:gd name="T5" fmla="*/ 0 h 980"/>
                <a:gd name="T6" fmla="*/ 1339 w 1641"/>
                <a:gd name="T7" fmla="*/ 208 h 980"/>
                <a:gd name="T8" fmla="*/ 1278 w 1641"/>
                <a:gd name="T9" fmla="*/ 92 h 980"/>
                <a:gd name="T10" fmla="*/ 1214 w 1641"/>
                <a:gd name="T11" fmla="*/ 385 h 980"/>
                <a:gd name="T12" fmla="*/ 1190 w 1641"/>
                <a:gd name="T13" fmla="*/ 113 h 980"/>
                <a:gd name="T14" fmla="*/ 1008 w 1641"/>
                <a:gd name="T15" fmla="*/ 184 h 980"/>
                <a:gd name="T16" fmla="*/ 954 w 1641"/>
                <a:gd name="T17" fmla="*/ 295 h 980"/>
                <a:gd name="T18" fmla="*/ 954 w 1641"/>
                <a:gd name="T19" fmla="*/ 191 h 980"/>
                <a:gd name="T20" fmla="*/ 2 w 1641"/>
                <a:gd name="T21" fmla="*/ 980 h 980"/>
                <a:gd name="T22" fmla="*/ 0 w 1641"/>
                <a:gd name="T23" fmla="*/ 980 h 980"/>
                <a:gd name="T24" fmla="*/ 786 w 1641"/>
                <a:gd name="T25" fmla="*/ 980 h 980"/>
                <a:gd name="T26" fmla="*/ 1641 w 1641"/>
                <a:gd name="T27" fmla="*/ 175 h 980"/>
                <a:gd name="T28" fmla="*/ 1641 w 1641"/>
                <a:gd name="T29" fmla="*/ 175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1" h="980">
                  <a:moveTo>
                    <a:pt x="1641" y="175"/>
                  </a:moveTo>
                  <a:lnTo>
                    <a:pt x="1530" y="80"/>
                  </a:lnTo>
                  <a:lnTo>
                    <a:pt x="1443" y="0"/>
                  </a:lnTo>
                  <a:lnTo>
                    <a:pt x="1339" y="208"/>
                  </a:lnTo>
                  <a:lnTo>
                    <a:pt x="1278" y="92"/>
                  </a:lnTo>
                  <a:lnTo>
                    <a:pt x="1214" y="385"/>
                  </a:lnTo>
                  <a:lnTo>
                    <a:pt x="1190" y="113"/>
                  </a:lnTo>
                  <a:lnTo>
                    <a:pt x="1008" y="184"/>
                  </a:lnTo>
                  <a:lnTo>
                    <a:pt x="954" y="295"/>
                  </a:lnTo>
                  <a:lnTo>
                    <a:pt x="954" y="191"/>
                  </a:lnTo>
                  <a:lnTo>
                    <a:pt x="2" y="980"/>
                  </a:lnTo>
                  <a:lnTo>
                    <a:pt x="0" y="980"/>
                  </a:lnTo>
                  <a:lnTo>
                    <a:pt x="786" y="980"/>
                  </a:lnTo>
                  <a:lnTo>
                    <a:pt x="1641" y="175"/>
                  </a:lnTo>
                  <a:lnTo>
                    <a:pt x="1641" y="175"/>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7" name="Freeform 16"/>
            <p:cNvSpPr>
              <a:spLocks/>
            </p:cNvSpPr>
            <p:nvPr/>
          </p:nvSpPr>
          <p:spPr bwMode="gray">
            <a:xfrm>
              <a:off x="-168" y="2223"/>
              <a:ext cx="725" cy="540"/>
            </a:xfrm>
            <a:custGeom>
              <a:avLst/>
              <a:gdLst>
                <a:gd name="T0" fmla="*/ 54 w 725"/>
                <a:gd name="T1" fmla="*/ 337 h 540"/>
                <a:gd name="T2" fmla="*/ 236 w 725"/>
                <a:gd name="T3" fmla="*/ 266 h 540"/>
                <a:gd name="T4" fmla="*/ 260 w 725"/>
                <a:gd name="T5" fmla="*/ 540 h 540"/>
                <a:gd name="T6" fmla="*/ 324 w 725"/>
                <a:gd name="T7" fmla="*/ 245 h 540"/>
                <a:gd name="T8" fmla="*/ 385 w 725"/>
                <a:gd name="T9" fmla="*/ 361 h 540"/>
                <a:gd name="T10" fmla="*/ 489 w 725"/>
                <a:gd name="T11" fmla="*/ 155 h 540"/>
                <a:gd name="T12" fmla="*/ 576 w 725"/>
                <a:gd name="T13" fmla="*/ 233 h 540"/>
                <a:gd name="T14" fmla="*/ 685 w 725"/>
                <a:gd name="T15" fmla="*/ 328 h 540"/>
                <a:gd name="T16" fmla="*/ 725 w 725"/>
                <a:gd name="T17" fmla="*/ 288 h 540"/>
                <a:gd name="T18" fmla="*/ 491 w 725"/>
                <a:gd name="T19" fmla="*/ 0 h 540"/>
                <a:gd name="T20" fmla="*/ 0 w 725"/>
                <a:gd name="T21" fmla="*/ 344 h 540"/>
                <a:gd name="T22" fmla="*/ 0 w 725"/>
                <a:gd name="T23" fmla="*/ 448 h 540"/>
                <a:gd name="T24" fmla="*/ 54 w 725"/>
                <a:gd name="T25" fmla="*/ 337 h 540"/>
                <a:gd name="T26" fmla="*/ 54 w 725"/>
                <a:gd name="T27" fmla="*/ 337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5" h="540">
                  <a:moveTo>
                    <a:pt x="54" y="337"/>
                  </a:moveTo>
                  <a:lnTo>
                    <a:pt x="236" y="266"/>
                  </a:lnTo>
                  <a:lnTo>
                    <a:pt x="260" y="540"/>
                  </a:lnTo>
                  <a:lnTo>
                    <a:pt x="324" y="245"/>
                  </a:lnTo>
                  <a:lnTo>
                    <a:pt x="385" y="361"/>
                  </a:lnTo>
                  <a:lnTo>
                    <a:pt x="489" y="155"/>
                  </a:lnTo>
                  <a:lnTo>
                    <a:pt x="576" y="233"/>
                  </a:lnTo>
                  <a:lnTo>
                    <a:pt x="685" y="328"/>
                  </a:lnTo>
                  <a:lnTo>
                    <a:pt x="725" y="288"/>
                  </a:lnTo>
                  <a:lnTo>
                    <a:pt x="491" y="0"/>
                  </a:lnTo>
                  <a:lnTo>
                    <a:pt x="0" y="344"/>
                  </a:lnTo>
                  <a:lnTo>
                    <a:pt x="0" y="448"/>
                  </a:lnTo>
                  <a:lnTo>
                    <a:pt x="54" y="337"/>
                  </a:lnTo>
                  <a:lnTo>
                    <a:pt x="54" y="3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8" name="Freeform 17"/>
            <p:cNvSpPr>
              <a:spLocks/>
            </p:cNvSpPr>
            <p:nvPr/>
          </p:nvSpPr>
          <p:spPr bwMode="gray">
            <a:xfrm>
              <a:off x="-348" y="1906"/>
              <a:ext cx="3319" cy="1450"/>
            </a:xfrm>
            <a:custGeom>
              <a:avLst/>
              <a:gdLst>
                <a:gd name="T0" fmla="*/ 2540 w 3319"/>
                <a:gd name="T1" fmla="*/ 669 h 1450"/>
                <a:gd name="T2" fmla="*/ 2178 w 3319"/>
                <a:gd name="T3" fmla="*/ 973 h 1450"/>
                <a:gd name="T4" fmla="*/ 2006 w 3319"/>
                <a:gd name="T5" fmla="*/ 645 h 1450"/>
                <a:gd name="T6" fmla="*/ 1522 w 3319"/>
                <a:gd name="T7" fmla="*/ 900 h 1450"/>
                <a:gd name="T8" fmla="*/ 1807 w 3319"/>
                <a:gd name="T9" fmla="*/ 52 h 1450"/>
                <a:gd name="T10" fmla="*/ 1680 w 3319"/>
                <a:gd name="T11" fmla="*/ 135 h 1450"/>
                <a:gd name="T12" fmla="*/ 1607 w 3319"/>
                <a:gd name="T13" fmla="*/ 298 h 1450"/>
                <a:gd name="T14" fmla="*/ 1590 w 3319"/>
                <a:gd name="T15" fmla="*/ 125 h 1450"/>
                <a:gd name="T16" fmla="*/ 1337 w 3319"/>
                <a:gd name="T17" fmla="*/ 298 h 1450"/>
                <a:gd name="T18" fmla="*/ 1590 w 3319"/>
                <a:gd name="T19" fmla="*/ 0 h 1450"/>
                <a:gd name="T20" fmla="*/ 1434 w 3319"/>
                <a:gd name="T21" fmla="*/ 85 h 1450"/>
                <a:gd name="T22" fmla="*/ 1467 w 3319"/>
                <a:gd name="T23" fmla="*/ 33 h 1450"/>
                <a:gd name="T24" fmla="*/ 1432 w 3319"/>
                <a:gd name="T25" fmla="*/ 35 h 1450"/>
                <a:gd name="T26" fmla="*/ 896 w 3319"/>
                <a:gd name="T27" fmla="*/ 593 h 1450"/>
                <a:gd name="T28" fmla="*/ 893 w 3319"/>
                <a:gd name="T29" fmla="*/ 593 h 1450"/>
                <a:gd name="T30" fmla="*/ 855 w 3319"/>
                <a:gd name="T31" fmla="*/ 635 h 1450"/>
                <a:gd name="T32" fmla="*/ 0 w 3319"/>
                <a:gd name="T33" fmla="*/ 1450 h 1450"/>
                <a:gd name="T34" fmla="*/ 3319 w 3319"/>
                <a:gd name="T35" fmla="*/ 1450 h 1450"/>
                <a:gd name="T36" fmla="*/ 2540 w 3319"/>
                <a:gd name="T37" fmla="*/ 669 h 1450"/>
                <a:gd name="T38" fmla="*/ 2540 w 3319"/>
                <a:gd name="T39" fmla="*/ 669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19" h="1450">
                  <a:moveTo>
                    <a:pt x="2540" y="669"/>
                  </a:moveTo>
                  <a:lnTo>
                    <a:pt x="2178" y="973"/>
                  </a:lnTo>
                  <a:lnTo>
                    <a:pt x="2006" y="645"/>
                  </a:lnTo>
                  <a:lnTo>
                    <a:pt x="1522" y="900"/>
                  </a:lnTo>
                  <a:lnTo>
                    <a:pt x="1807" y="52"/>
                  </a:lnTo>
                  <a:lnTo>
                    <a:pt x="1680" y="135"/>
                  </a:lnTo>
                  <a:lnTo>
                    <a:pt x="1607" y="298"/>
                  </a:lnTo>
                  <a:lnTo>
                    <a:pt x="1590" y="125"/>
                  </a:lnTo>
                  <a:lnTo>
                    <a:pt x="1337" y="298"/>
                  </a:lnTo>
                  <a:lnTo>
                    <a:pt x="1590" y="0"/>
                  </a:lnTo>
                  <a:lnTo>
                    <a:pt x="1434" y="85"/>
                  </a:lnTo>
                  <a:lnTo>
                    <a:pt x="1467" y="33"/>
                  </a:lnTo>
                  <a:lnTo>
                    <a:pt x="1432" y="35"/>
                  </a:lnTo>
                  <a:lnTo>
                    <a:pt x="896" y="593"/>
                  </a:lnTo>
                  <a:lnTo>
                    <a:pt x="893" y="593"/>
                  </a:lnTo>
                  <a:lnTo>
                    <a:pt x="855" y="635"/>
                  </a:lnTo>
                  <a:lnTo>
                    <a:pt x="0" y="1450"/>
                  </a:lnTo>
                  <a:lnTo>
                    <a:pt x="3319" y="1450"/>
                  </a:lnTo>
                  <a:lnTo>
                    <a:pt x="2540" y="669"/>
                  </a:lnTo>
                  <a:lnTo>
                    <a:pt x="2540" y="669"/>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9" name="Freeform 18"/>
            <p:cNvSpPr>
              <a:spLocks/>
            </p:cNvSpPr>
            <p:nvPr/>
          </p:nvSpPr>
          <p:spPr bwMode="gray">
            <a:xfrm>
              <a:off x="980" y="1339"/>
              <a:ext cx="680" cy="874"/>
            </a:xfrm>
            <a:custGeom>
              <a:avLst/>
              <a:gdLst>
                <a:gd name="T0" fmla="*/ 127 w 680"/>
                <a:gd name="T1" fmla="*/ 610 h 874"/>
                <a:gd name="T2" fmla="*/ 94 w 680"/>
                <a:gd name="T3" fmla="*/ 662 h 874"/>
                <a:gd name="T4" fmla="*/ 250 w 680"/>
                <a:gd name="T5" fmla="*/ 577 h 874"/>
                <a:gd name="T6" fmla="*/ 0 w 680"/>
                <a:gd name="T7" fmla="*/ 874 h 874"/>
                <a:gd name="T8" fmla="*/ 250 w 680"/>
                <a:gd name="T9" fmla="*/ 702 h 874"/>
                <a:gd name="T10" fmla="*/ 267 w 680"/>
                <a:gd name="T11" fmla="*/ 874 h 874"/>
                <a:gd name="T12" fmla="*/ 342 w 680"/>
                <a:gd name="T13" fmla="*/ 711 h 874"/>
                <a:gd name="T14" fmla="*/ 470 w 680"/>
                <a:gd name="T15" fmla="*/ 628 h 874"/>
                <a:gd name="T16" fmla="*/ 680 w 680"/>
                <a:gd name="T17" fmla="*/ 0 h 874"/>
                <a:gd name="T18" fmla="*/ 94 w 680"/>
                <a:gd name="T19" fmla="*/ 612 h 874"/>
                <a:gd name="T20" fmla="*/ 127 w 680"/>
                <a:gd name="T21" fmla="*/ 610 h 874"/>
                <a:gd name="T22" fmla="*/ 127 w 680"/>
                <a:gd name="T23" fmla="*/ 610 h 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0" h="874">
                  <a:moveTo>
                    <a:pt x="127" y="610"/>
                  </a:moveTo>
                  <a:lnTo>
                    <a:pt x="94" y="662"/>
                  </a:lnTo>
                  <a:lnTo>
                    <a:pt x="250" y="577"/>
                  </a:lnTo>
                  <a:lnTo>
                    <a:pt x="0" y="874"/>
                  </a:lnTo>
                  <a:lnTo>
                    <a:pt x="250" y="702"/>
                  </a:lnTo>
                  <a:lnTo>
                    <a:pt x="267" y="874"/>
                  </a:lnTo>
                  <a:lnTo>
                    <a:pt x="342" y="711"/>
                  </a:lnTo>
                  <a:lnTo>
                    <a:pt x="470" y="628"/>
                  </a:lnTo>
                  <a:lnTo>
                    <a:pt x="680" y="0"/>
                  </a:lnTo>
                  <a:lnTo>
                    <a:pt x="94" y="612"/>
                  </a:lnTo>
                  <a:lnTo>
                    <a:pt x="127" y="610"/>
                  </a:lnTo>
                  <a:lnTo>
                    <a:pt x="127" y="610"/>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0" name="Freeform 19"/>
            <p:cNvSpPr>
              <a:spLocks/>
            </p:cNvSpPr>
            <p:nvPr/>
          </p:nvSpPr>
          <p:spPr bwMode="gray">
            <a:xfrm>
              <a:off x="1450" y="1339"/>
              <a:ext cx="921" cy="997"/>
            </a:xfrm>
            <a:custGeom>
              <a:avLst/>
              <a:gdLst>
                <a:gd name="T0" fmla="*/ 12 w 921"/>
                <a:gd name="T1" fmla="*/ 973 h 997"/>
                <a:gd name="T2" fmla="*/ 187 w 921"/>
                <a:gd name="T3" fmla="*/ 628 h 997"/>
                <a:gd name="T4" fmla="*/ 250 w 921"/>
                <a:gd name="T5" fmla="*/ 876 h 997"/>
                <a:gd name="T6" fmla="*/ 298 w 921"/>
                <a:gd name="T7" fmla="*/ 744 h 997"/>
                <a:gd name="T8" fmla="*/ 326 w 921"/>
                <a:gd name="T9" fmla="*/ 602 h 997"/>
                <a:gd name="T10" fmla="*/ 432 w 921"/>
                <a:gd name="T11" fmla="*/ 900 h 997"/>
                <a:gd name="T12" fmla="*/ 463 w 921"/>
                <a:gd name="T13" fmla="*/ 817 h 997"/>
                <a:gd name="T14" fmla="*/ 676 w 921"/>
                <a:gd name="T15" fmla="*/ 997 h 997"/>
                <a:gd name="T16" fmla="*/ 593 w 921"/>
                <a:gd name="T17" fmla="*/ 787 h 997"/>
                <a:gd name="T18" fmla="*/ 468 w 921"/>
                <a:gd name="T19" fmla="*/ 456 h 997"/>
                <a:gd name="T20" fmla="*/ 664 w 921"/>
                <a:gd name="T21" fmla="*/ 751 h 997"/>
                <a:gd name="T22" fmla="*/ 791 w 921"/>
                <a:gd name="T23" fmla="*/ 910 h 997"/>
                <a:gd name="T24" fmla="*/ 720 w 921"/>
                <a:gd name="T25" fmla="*/ 657 h 997"/>
                <a:gd name="T26" fmla="*/ 921 w 921"/>
                <a:gd name="T27" fmla="*/ 735 h 997"/>
                <a:gd name="T28" fmla="*/ 213 w 921"/>
                <a:gd name="T29" fmla="*/ 0 h 997"/>
                <a:gd name="T30" fmla="*/ 0 w 921"/>
                <a:gd name="T31" fmla="*/ 628 h 997"/>
                <a:gd name="T32" fmla="*/ 12 w 921"/>
                <a:gd name="T33" fmla="*/ 973 h 997"/>
                <a:gd name="T34" fmla="*/ 12 w 921"/>
                <a:gd name="T35" fmla="*/ 973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21" h="997">
                  <a:moveTo>
                    <a:pt x="12" y="973"/>
                  </a:moveTo>
                  <a:lnTo>
                    <a:pt x="187" y="628"/>
                  </a:lnTo>
                  <a:lnTo>
                    <a:pt x="250" y="876"/>
                  </a:lnTo>
                  <a:lnTo>
                    <a:pt x="298" y="744"/>
                  </a:lnTo>
                  <a:lnTo>
                    <a:pt x="326" y="602"/>
                  </a:lnTo>
                  <a:lnTo>
                    <a:pt x="432" y="900"/>
                  </a:lnTo>
                  <a:lnTo>
                    <a:pt x="463" y="817"/>
                  </a:lnTo>
                  <a:lnTo>
                    <a:pt x="676" y="997"/>
                  </a:lnTo>
                  <a:lnTo>
                    <a:pt x="593" y="787"/>
                  </a:lnTo>
                  <a:lnTo>
                    <a:pt x="468" y="456"/>
                  </a:lnTo>
                  <a:lnTo>
                    <a:pt x="664" y="751"/>
                  </a:lnTo>
                  <a:lnTo>
                    <a:pt x="791" y="910"/>
                  </a:lnTo>
                  <a:lnTo>
                    <a:pt x="720" y="657"/>
                  </a:lnTo>
                  <a:lnTo>
                    <a:pt x="921" y="735"/>
                  </a:lnTo>
                  <a:lnTo>
                    <a:pt x="213" y="0"/>
                  </a:lnTo>
                  <a:lnTo>
                    <a:pt x="0" y="628"/>
                  </a:lnTo>
                  <a:lnTo>
                    <a:pt x="12" y="973"/>
                  </a:lnTo>
                  <a:lnTo>
                    <a:pt x="12" y="9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1" name="Freeform 20"/>
            <p:cNvSpPr>
              <a:spLocks/>
            </p:cNvSpPr>
            <p:nvPr/>
          </p:nvSpPr>
          <p:spPr bwMode="gray">
            <a:xfrm>
              <a:off x="1164" y="1795"/>
              <a:ext cx="2532" cy="1561"/>
            </a:xfrm>
            <a:custGeom>
              <a:avLst/>
              <a:gdLst>
                <a:gd name="T0" fmla="*/ 1077 w 2532"/>
                <a:gd name="T1" fmla="*/ 454 h 1561"/>
                <a:gd name="T2" fmla="*/ 950 w 2532"/>
                <a:gd name="T3" fmla="*/ 295 h 1561"/>
                <a:gd name="T4" fmla="*/ 754 w 2532"/>
                <a:gd name="T5" fmla="*/ 0 h 1561"/>
                <a:gd name="T6" fmla="*/ 879 w 2532"/>
                <a:gd name="T7" fmla="*/ 331 h 1561"/>
                <a:gd name="T8" fmla="*/ 964 w 2532"/>
                <a:gd name="T9" fmla="*/ 541 h 1561"/>
                <a:gd name="T10" fmla="*/ 749 w 2532"/>
                <a:gd name="T11" fmla="*/ 364 h 1561"/>
                <a:gd name="T12" fmla="*/ 718 w 2532"/>
                <a:gd name="T13" fmla="*/ 444 h 1561"/>
                <a:gd name="T14" fmla="*/ 612 w 2532"/>
                <a:gd name="T15" fmla="*/ 146 h 1561"/>
                <a:gd name="T16" fmla="*/ 584 w 2532"/>
                <a:gd name="T17" fmla="*/ 288 h 1561"/>
                <a:gd name="T18" fmla="*/ 536 w 2532"/>
                <a:gd name="T19" fmla="*/ 420 h 1561"/>
                <a:gd name="T20" fmla="*/ 473 w 2532"/>
                <a:gd name="T21" fmla="*/ 172 h 1561"/>
                <a:gd name="T22" fmla="*/ 298 w 2532"/>
                <a:gd name="T23" fmla="*/ 517 h 1561"/>
                <a:gd name="T24" fmla="*/ 286 w 2532"/>
                <a:gd name="T25" fmla="*/ 172 h 1561"/>
                <a:gd name="T26" fmla="*/ 0 w 2532"/>
                <a:gd name="T27" fmla="*/ 1020 h 1561"/>
                <a:gd name="T28" fmla="*/ 484 w 2532"/>
                <a:gd name="T29" fmla="*/ 765 h 1561"/>
                <a:gd name="T30" fmla="*/ 657 w 2532"/>
                <a:gd name="T31" fmla="*/ 1096 h 1561"/>
                <a:gd name="T32" fmla="*/ 1018 w 2532"/>
                <a:gd name="T33" fmla="*/ 789 h 1561"/>
                <a:gd name="T34" fmla="*/ 1798 w 2532"/>
                <a:gd name="T35" fmla="*/ 1561 h 1561"/>
                <a:gd name="T36" fmla="*/ 2532 w 2532"/>
                <a:gd name="T37" fmla="*/ 1561 h 1561"/>
                <a:gd name="T38" fmla="*/ 2091 w 2532"/>
                <a:gd name="T39" fmla="*/ 1193 h 1561"/>
                <a:gd name="T40" fmla="*/ 1890 w 2532"/>
                <a:gd name="T41" fmla="*/ 983 h 1561"/>
                <a:gd name="T42" fmla="*/ 1207 w 2532"/>
                <a:gd name="T43" fmla="*/ 279 h 1561"/>
                <a:gd name="T44" fmla="*/ 1006 w 2532"/>
                <a:gd name="T45" fmla="*/ 201 h 1561"/>
                <a:gd name="T46" fmla="*/ 1077 w 2532"/>
                <a:gd name="T47" fmla="*/ 454 h 1561"/>
                <a:gd name="T48" fmla="*/ 1077 w 2532"/>
                <a:gd name="T49" fmla="*/ 454 h 1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32" h="1561">
                  <a:moveTo>
                    <a:pt x="1077" y="454"/>
                  </a:moveTo>
                  <a:lnTo>
                    <a:pt x="950" y="295"/>
                  </a:lnTo>
                  <a:lnTo>
                    <a:pt x="754" y="0"/>
                  </a:lnTo>
                  <a:lnTo>
                    <a:pt x="879" y="331"/>
                  </a:lnTo>
                  <a:lnTo>
                    <a:pt x="964" y="541"/>
                  </a:lnTo>
                  <a:lnTo>
                    <a:pt x="749" y="364"/>
                  </a:lnTo>
                  <a:lnTo>
                    <a:pt x="718" y="444"/>
                  </a:lnTo>
                  <a:lnTo>
                    <a:pt x="612" y="146"/>
                  </a:lnTo>
                  <a:lnTo>
                    <a:pt x="584" y="288"/>
                  </a:lnTo>
                  <a:lnTo>
                    <a:pt x="536" y="420"/>
                  </a:lnTo>
                  <a:lnTo>
                    <a:pt x="473" y="172"/>
                  </a:lnTo>
                  <a:lnTo>
                    <a:pt x="298" y="517"/>
                  </a:lnTo>
                  <a:lnTo>
                    <a:pt x="286" y="172"/>
                  </a:lnTo>
                  <a:lnTo>
                    <a:pt x="0" y="1020"/>
                  </a:lnTo>
                  <a:lnTo>
                    <a:pt x="484" y="765"/>
                  </a:lnTo>
                  <a:lnTo>
                    <a:pt x="657" y="1096"/>
                  </a:lnTo>
                  <a:lnTo>
                    <a:pt x="1018" y="789"/>
                  </a:lnTo>
                  <a:lnTo>
                    <a:pt x="1798" y="1561"/>
                  </a:lnTo>
                  <a:lnTo>
                    <a:pt x="2532" y="1561"/>
                  </a:lnTo>
                  <a:lnTo>
                    <a:pt x="2091" y="1193"/>
                  </a:lnTo>
                  <a:lnTo>
                    <a:pt x="1890" y="983"/>
                  </a:lnTo>
                  <a:lnTo>
                    <a:pt x="1207" y="279"/>
                  </a:lnTo>
                  <a:lnTo>
                    <a:pt x="1006" y="201"/>
                  </a:lnTo>
                  <a:lnTo>
                    <a:pt x="1077" y="454"/>
                  </a:lnTo>
                  <a:lnTo>
                    <a:pt x="1077" y="454"/>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2" name="Freeform 21"/>
            <p:cNvSpPr>
              <a:spLocks/>
            </p:cNvSpPr>
            <p:nvPr/>
          </p:nvSpPr>
          <p:spPr bwMode="gray">
            <a:xfrm>
              <a:off x="5012" y="2967"/>
              <a:ext cx="234" cy="229"/>
            </a:xfrm>
            <a:custGeom>
              <a:avLst/>
              <a:gdLst>
                <a:gd name="T0" fmla="*/ 113 w 234"/>
                <a:gd name="T1" fmla="*/ 101 h 229"/>
                <a:gd name="T2" fmla="*/ 0 w 234"/>
                <a:gd name="T3" fmla="*/ 21 h 229"/>
                <a:gd name="T4" fmla="*/ 0 w 234"/>
                <a:gd name="T5" fmla="*/ 52 h 229"/>
                <a:gd name="T6" fmla="*/ 40 w 234"/>
                <a:gd name="T7" fmla="*/ 229 h 229"/>
                <a:gd name="T8" fmla="*/ 234 w 234"/>
                <a:gd name="T9" fmla="*/ 68 h 229"/>
                <a:gd name="T10" fmla="*/ 154 w 234"/>
                <a:gd name="T11" fmla="*/ 14 h 229"/>
                <a:gd name="T12" fmla="*/ 73 w 234"/>
                <a:gd name="T13" fmla="*/ 0 h 229"/>
                <a:gd name="T14" fmla="*/ 113 w 234"/>
                <a:gd name="T15" fmla="*/ 101 h 229"/>
                <a:gd name="T16" fmla="*/ 113 w 234"/>
                <a:gd name="T17" fmla="*/ 10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29">
                  <a:moveTo>
                    <a:pt x="113" y="101"/>
                  </a:moveTo>
                  <a:lnTo>
                    <a:pt x="0" y="21"/>
                  </a:lnTo>
                  <a:lnTo>
                    <a:pt x="0" y="52"/>
                  </a:lnTo>
                  <a:lnTo>
                    <a:pt x="40" y="229"/>
                  </a:lnTo>
                  <a:lnTo>
                    <a:pt x="234" y="68"/>
                  </a:lnTo>
                  <a:lnTo>
                    <a:pt x="154" y="14"/>
                  </a:lnTo>
                  <a:lnTo>
                    <a:pt x="73" y="0"/>
                  </a:lnTo>
                  <a:lnTo>
                    <a:pt x="113" y="101"/>
                  </a:lnTo>
                  <a:lnTo>
                    <a:pt x="113" y="101"/>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3" name="Freeform 22"/>
            <p:cNvSpPr>
              <a:spLocks/>
            </p:cNvSpPr>
            <p:nvPr/>
          </p:nvSpPr>
          <p:spPr bwMode="gray">
            <a:xfrm>
              <a:off x="4977" y="2863"/>
              <a:ext cx="189" cy="203"/>
            </a:xfrm>
            <a:custGeom>
              <a:avLst/>
              <a:gdLst>
                <a:gd name="T0" fmla="*/ 35 w 189"/>
                <a:gd name="T1" fmla="*/ 125 h 203"/>
                <a:gd name="T2" fmla="*/ 148 w 189"/>
                <a:gd name="T3" fmla="*/ 203 h 203"/>
                <a:gd name="T4" fmla="*/ 108 w 189"/>
                <a:gd name="T5" fmla="*/ 104 h 203"/>
                <a:gd name="T6" fmla="*/ 189 w 189"/>
                <a:gd name="T7" fmla="*/ 118 h 203"/>
                <a:gd name="T8" fmla="*/ 0 w 189"/>
                <a:gd name="T9" fmla="*/ 0 h 203"/>
                <a:gd name="T10" fmla="*/ 35 w 189"/>
                <a:gd name="T11" fmla="*/ 153 h 203"/>
                <a:gd name="T12" fmla="*/ 35 w 189"/>
                <a:gd name="T13" fmla="*/ 125 h 203"/>
                <a:gd name="T14" fmla="*/ 35 w 189"/>
                <a:gd name="T15" fmla="*/ 125 h 2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03">
                  <a:moveTo>
                    <a:pt x="35" y="125"/>
                  </a:moveTo>
                  <a:lnTo>
                    <a:pt x="148" y="203"/>
                  </a:lnTo>
                  <a:lnTo>
                    <a:pt x="108" y="104"/>
                  </a:lnTo>
                  <a:lnTo>
                    <a:pt x="189" y="118"/>
                  </a:lnTo>
                  <a:lnTo>
                    <a:pt x="0" y="0"/>
                  </a:lnTo>
                  <a:lnTo>
                    <a:pt x="35" y="153"/>
                  </a:lnTo>
                  <a:lnTo>
                    <a:pt x="35" y="125"/>
                  </a:lnTo>
                  <a:lnTo>
                    <a:pt x="35" y="1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4" name="Freeform 23"/>
            <p:cNvSpPr>
              <a:spLocks/>
            </p:cNvSpPr>
            <p:nvPr/>
          </p:nvSpPr>
          <p:spPr bwMode="gray">
            <a:xfrm>
              <a:off x="4353" y="2988"/>
              <a:ext cx="898" cy="373"/>
            </a:xfrm>
            <a:custGeom>
              <a:avLst/>
              <a:gdLst>
                <a:gd name="T0" fmla="*/ 242 w 380"/>
                <a:gd name="T1" fmla="*/ 156 h 158"/>
                <a:gd name="T2" fmla="*/ 298 w 380"/>
                <a:gd name="T3" fmla="*/ 88 h 158"/>
                <a:gd name="T4" fmla="*/ 282 w 380"/>
                <a:gd name="T5" fmla="*/ 13 h 158"/>
                <a:gd name="T6" fmla="*/ 282 w 380"/>
                <a:gd name="T7" fmla="*/ 13 h 158"/>
                <a:gd name="T8" fmla="*/ 266 w 380"/>
                <a:gd name="T9" fmla="*/ 0 h 158"/>
                <a:gd name="T10" fmla="*/ 234 w 380"/>
                <a:gd name="T11" fmla="*/ 48 h 158"/>
                <a:gd name="T12" fmla="*/ 249 w 380"/>
                <a:gd name="T13" fmla="*/ 0 h 158"/>
                <a:gd name="T14" fmla="*/ 220 w 380"/>
                <a:gd name="T15" fmla="*/ 21 h 158"/>
                <a:gd name="T16" fmla="*/ 220 w 380"/>
                <a:gd name="T17" fmla="*/ 0 h 158"/>
                <a:gd name="T18" fmla="*/ 176 w 380"/>
                <a:gd name="T19" fmla="*/ 19 h 158"/>
                <a:gd name="T20" fmla="*/ 0 w 380"/>
                <a:gd name="T21" fmla="*/ 156 h 158"/>
                <a:gd name="T22" fmla="*/ 49 w 380"/>
                <a:gd name="T23" fmla="*/ 156 h 158"/>
                <a:gd name="T24" fmla="*/ 160 w 380"/>
                <a:gd name="T25" fmla="*/ 156 h 158"/>
                <a:gd name="T26" fmla="*/ 242 w 380"/>
                <a:gd name="T27" fmla="*/ 15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0" h="158">
                  <a:moveTo>
                    <a:pt x="242" y="156"/>
                  </a:moveTo>
                  <a:cubicBezTo>
                    <a:pt x="380" y="40"/>
                    <a:pt x="298" y="88"/>
                    <a:pt x="298" y="88"/>
                  </a:cubicBezTo>
                  <a:cubicBezTo>
                    <a:pt x="282" y="13"/>
                    <a:pt x="282" y="13"/>
                    <a:pt x="282" y="13"/>
                  </a:cubicBezTo>
                  <a:cubicBezTo>
                    <a:pt x="282" y="13"/>
                    <a:pt x="282" y="13"/>
                    <a:pt x="282" y="13"/>
                  </a:cubicBezTo>
                  <a:cubicBezTo>
                    <a:pt x="266" y="0"/>
                    <a:pt x="266" y="0"/>
                    <a:pt x="266" y="0"/>
                  </a:cubicBezTo>
                  <a:cubicBezTo>
                    <a:pt x="234" y="48"/>
                    <a:pt x="234" y="48"/>
                    <a:pt x="234" y="48"/>
                  </a:cubicBezTo>
                  <a:cubicBezTo>
                    <a:pt x="249" y="0"/>
                    <a:pt x="249" y="0"/>
                    <a:pt x="249" y="0"/>
                  </a:cubicBezTo>
                  <a:cubicBezTo>
                    <a:pt x="220" y="21"/>
                    <a:pt x="220" y="21"/>
                    <a:pt x="220" y="21"/>
                  </a:cubicBezTo>
                  <a:cubicBezTo>
                    <a:pt x="220" y="0"/>
                    <a:pt x="220" y="0"/>
                    <a:pt x="220" y="0"/>
                  </a:cubicBezTo>
                  <a:cubicBezTo>
                    <a:pt x="220" y="0"/>
                    <a:pt x="198" y="10"/>
                    <a:pt x="176" y="19"/>
                  </a:cubicBezTo>
                  <a:cubicBezTo>
                    <a:pt x="0" y="158"/>
                    <a:pt x="0" y="156"/>
                    <a:pt x="0" y="156"/>
                  </a:cubicBezTo>
                  <a:cubicBezTo>
                    <a:pt x="49" y="156"/>
                    <a:pt x="49" y="156"/>
                    <a:pt x="49" y="156"/>
                  </a:cubicBezTo>
                  <a:cubicBezTo>
                    <a:pt x="160" y="156"/>
                    <a:pt x="160" y="156"/>
                    <a:pt x="160" y="156"/>
                  </a:cubicBezTo>
                  <a:lnTo>
                    <a:pt x="242" y="15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5" name="Freeform 24"/>
            <p:cNvSpPr>
              <a:spLocks/>
            </p:cNvSpPr>
            <p:nvPr/>
          </p:nvSpPr>
          <p:spPr bwMode="gray">
            <a:xfrm>
              <a:off x="4769" y="2863"/>
              <a:ext cx="248" cy="238"/>
            </a:xfrm>
            <a:custGeom>
              <a:avLst/>
              <a:gdLst>
                <a:gd name="T0" fmla="*/ 44 w 105"/>
                <a:gd name="T1" fmla="*/ 74 h 101"/>
                <a:gd name="T2" fmla="*/ 73 w 105"/>
                <a:gd name="T3" fmla="*/ 53 h 101"/>
                <a:gd name="T4" fmla="*/ 58 w 105"/>
                <a:gd name="T5" fmla="*/ 101 h 101"/>
                <a:gd name="T6" fmla="*/ 90 w 105"/>
                <a:gd name="T7" fmla="*/ 53 h 101"/>
                <a:gd name="T8" fmla="*/ 105 w 105"/>
                <a:gd name="T9" fmla="*/ 66 h 101"/>
                <a:gd name="T10" fmla="*/ 105 w 105"/>
                <a:gd name="T11" fmla="*/ 66 h 101"/>
                <a:gd name="T12" fmla="*/ 91 w 105"/>
                <a:gd name="T13" fmla="*/ 0 h 101"/>
                <a:gd name="T14" fmla="*/ 0 w 105"/>
                <a:gd name="T15" fmla="*/ 72 h 101"/>
                <a:gd name="T16" fmla="*/ 44 w 105"/>
                <a:gd name="T17" fmla="*/ 53 h 101"/>
                <a:gd name="T18" fmla="*/ 44 w 105"/>
                <a:gd name="T19" fmla="*/ 7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01">
                  <a:moveTo>
                    <a:pt x="44" y="74"/>
                  </a:moveTo>
                  <a:cubicBezTo>
                    <a:pt x="73" y="53"/>
                    <a:pt x="73" y="53"/>
                    <a:pt x="73" y="53"/>
                  </a:cubicBezTo>
                  <a:cubicBezTo>
                    <a:pt x="58" y="101"/>
                    <a:pt x="58" y="101"/>
                    <a:pt x="58" y="101"/>
                  </a:cubicBezTo>
                  <a:cubicBezTo>
                    <a:pt x="90" y="53"/>
                    <a:pt x="90" y="53"/>
                    <a:pt x="90" y="53"/>
                  </a:cubicBezTo>
                  <a:cubicBezTo>
                    <a:pt x="105" y="66"/>
                    <a:pt x="105" y="66"/>
                    <a:pt x="105" y="66"/>
                  </a:cubicBezTo>
                  <a:cubicBezTo>
                    <a:pt x="105" y="66"/>
                    <a:pt x="105" y="66"/>
                    <a:pt x="105" y="66"/>
                  </a:cubicBezTo>
                  <a:cubicBezTo>
                    <a:pt x="91" y="0"/>
                    <a:pt x="91" y="0"/>
                    <a:pt x="91" y="0"/>
                  </a:cubicBezTo>
                  <a:cubicBezTo>
                    <a:pt x="0" y="72"/>
                    <a:pt x="0" y="72"/>
                    <a:pt x="0" y="72"/>
                  </a:cubicBezTo>
                  <a:cubicBezTo>
                    <a:pt x="22" y="63"/>
                    <a:pt x="44" y="53"/>
                    <a:pt x="44" y="53"/>
                  </a:cubicBezTo>
                  <a:cubicBezTo>
                    <a:pt x="44" y="74"/>
                    <a:pt x="44" y="74"/>
                    <a:pt x="44" y="74"/>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6" name="Freeform 25"/>
            <p:cNvSpPr>
              <a:spLocks/>
            </p:cNvSpPr>
            <p:nvPr/>
          </p:nvSpPr>
          <p:spPr bwMode="gray">
            <a:xfrm>
              <a:off x="3052" y="2591"/>
              <a:ext cx="278" cy="404"/>
            </a:xfrm>
            <a:custGeom>
              <a:avLst/>
              <a:gdLst>
                <a:gd name="T0" fmla="*/ 278 w 278"/>
                <a:gd name="T1" fmla="*/ 14 h 404"/>
                <a:gd name="T2" fmla="*/ 160 w 278"/>
                <a:gd name="T3" fmla="*/ 87 h 404"/>
                <a:gd name="T4" fmla="*/ 188 w 278"/>
                <a:gd name="T5" fmla="*/ 0 h 404"/>
                <a:gd name="T6" fmla="*/ 170 w 278"/>
                <a:gd name="T7" fmla="*/ 2 h 404"/>
                <a:gd name="T8" fmla="*/ 0 w 278"/>
                <a:gd name="T9" fmla="*/ 194 h 404"/>
                <a:gd name="T10" fmla="*/ 203 w 278"/>
                <a:gd name="T11" fmla="*/ 404 h 404"/>
                <a:gd name="T12" fmla="*/ 278 w 278"/>
                <a:gd name="T13" fmla="*/ 14 h 404"/>
                <a:gd name="T14" fmla="*/ 278 w 278"/>
                <a:gd name="T15" fmla="*/ 14 h 4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8" h="404">
                  <a:moveTo>
                    <a:pt x="278" y="14"/>
                  </a:moveTo>
                  <a:lnTo>
                    <a:pt x="160" y="87"/>
                  </a:lnTo>
                  <a:lnTo>
                    <a:pt x="188" y="0"/>
                  </a:lnTo>
                  <a:lnTo>
                    <a:pt x="170" y="2"/>
                  </a:lnTo>
                  <a:lnTo>
                    <a:pt x="0" y="194"/>
                  </a:lnTo>
                  <a:lnTo>
                    <a:pt x="203" y="404"/>
                  </a:lnTo>
                  <a:lnTo>
                    <a:pt x="278" y="14"/>
                  </a:lnTo>
                  <a:lnTo>
                    <a:pt x="278" y="14"/>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7" name="Freeform 26"/>
            <p:cNvSpPr>
              <a:spLocks/>
            </p:cNvSpPr>
            <p:nvPr/>
          </p:nvSpPr>
          <p:spPr bwMode="gray">
            <a:xfrm>
              <a:off x="3212" y="2426"/>
              <a:ext cx="156" cy="252"/>
            </a:xfrm>
            <a:custGeom>
              <a:avLst/>
              <a:gdLst>
                <a:gd name="T0" fmla="*/ 0 w 156"/>
                <a:gd name="T1" fmla="*/ 252 h 252"/>
                <a:gd name="T2" fmla="*/ 118 w 156"/>
                <a:gd name="T3" fmla="*/ 179 h 252"/>
                <a:gd name="T4" fmla="*/ 156 w 156"/>
                <a:gd name="T5" fmla="*/ 0 h 252"/>
                <a:gd name="T6" fmla="*/ 10 w 156"/>
                <a:gd name="T7" fmla="*/ 167 h 252"/>
                <a:gd name="T8" fmla="*/ 28 w 156"/>
                <a:gd name="T9" fmla="*/ 165 h 252"/>
                <a:gd name="T10" fmla="*/ 0 w 156"/>
                <a:gd name="T11" fmla="*/ 252 h 252"/>
                <a:gd name="T12" fmla="*/ 0 w 156"/>
                <a:gd name="T13" fmla="*/ 252 h 252"/>
              </a:gdLst>
              <a:ahLst/>
              <a:cxnLst>
                <a:cxn ang="0">
                  <a:pos x="T0" y="T1"/>
                </a:cxn>
                <a:cxn ang="0">
                  <a:pos x="T2" y="T3"/>
                </a:cxn>
                <a:cxn ang="0">
                  <a:pos x="T4" y="T5"/>
                </a:cxn>
                <a:cxn ang="0">
                  <a:pos x="T6" y="T7"/>
                </a:cxn>
                <a:cxn ang="0">
                  <a:pos x="T8" y="T9"/>
                </a:cxn>
                <a:cxn ang="0">
                  <a:pos x="T10" y="T11"/>
                </a:cxn>
                <a:cxn ang="0">
                  <a:pos x="T12" y="T13"/>
                </a:cxn>
              </a:cxnLst>
              <a:rect l="0" t="0" r="r" b="b"/>
              <a:pathLst>
                <a:path w="156" h="252">
                  <a:moveTo>
                    <a:pt x="0" y="252"/>
                  </a:moveTo>
                  <a:lnTo>
                    <a:pt x="118" y="179"/>
                  </a:lnTo>
                  <a:lnTo>
                    <a:pt x="156" y="0"/>
                  </a:lnTo>
                  <a:lnTo>
                    <a:pt x="10" y="167"/>
                  </a:lnTo>
                  <a:lnTo>
                    <a:pt x="28" y="165"/>
                  </a:lnTo>
                  <a:lnTo>
                    <a:pt x="0" y="252"/>
                  </a:lnTo>
                  <a:lnTo>
                    <a:pt x="0" y="252"/>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8" name="Freeform 27"/>
            <p:cNvSpPr>
              <a:spLocks/>
            </p:cNvSpPr>
            <p:nvPr/>
          </p:nvSpPr>
          <p:spPr bwMode="gray">
            <a:xfrm>
              <a:off x="3323" y="2419"/>
              <a:ext cx="220" cy="375"/>
            </a:xfrm>
            <a:custGeom>
              <a:avLst/>
              <a:gdLst>
                <a:gd name="T0" fmla="*/ 14 w 220"/>
                <a:gd name="T1" fmla="*/ 224 h 375"/>
                <a:gd name="T2" fmla="*/ 38 w 220"/>
                <a:gd name="T3" fmla="*/ 184 h 375"/>
                <a:gd name="T4" fmla="*/ 144 w 220"/>
                <a:gd name="T5" fmla="*/ 375 h 375"/>
                <a:gd name="T6" fmla="*/ 118 w 220"/>
                <a:gd name="T7" fmla="*/ 186 h 375"/>
                <a:gd name="T8" fmla="*/ 220 w 220"/>
                <a:gd name="T9" fmla="*/ 257 h 375"/>
                <a:gd name="T10" fmla="*/ 180 w 220"/>
                <a:gd name="T11" fmla="*/ 165 h 375"/>
                <a:gd name="T12" fmla="*/ 206 w 220"/>
                <a:gd name="T13" fmla="*/ 153 h 375"/>
                <a:gd name="T14" fmla="*/ 38 w 220"/>
                <a:gd name="T15" fmla="*/ 0 h 375"/>
                <a:gd name="T16" fmla="*/ 0 w 220"/>
                <a:gd name="T17" fmla="*/ 179 h 375"/>
                <a:gd name="T18" fmla="*/ 14 w 220"/>
                <a:gd name="T19" fmla="*/ 224 h 375"/>
                <a:gd name="T20" fmla="*/ 14 w 220"/>
                <a:gd name="T21" fmla="*/ 2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 h="375">
                  <a:moveTo>
                    <a:pt x="14" y="224"/>
                  </a:moveTo>
                  <a:lnTo>
                    <a:pt x="38" y="184"/>
                  </a:lnTo>
                  <a:lnTo>
                    <a:pt x="144" y="375"/>
                  </a:lnTo>
                  <a:lnTo>
                    <a:pt x="118" y="186"/>
                  </a:lnTo>
                  <a:lnTo>
                    <a:pt x="220" y="257"/>
                  </a:lnTo>
                  <a:lnTo>
                    <a:pt x="180" y="165"/>
                  </a:lnTo>
                  <a:lnTo>
                    <a:pt x="206" y="153"/>
                  </a:lnTo>
                  <a:lnTo>
                    <a:pt x="38" y="0"/>
                  </a:lnTo>
                  <a:lnTo>
                    <a:pt x="0" y="179"/>
                  </a:lnTo>
                  <a:lnTo>
                    <a:pt x="14" y="224"/>
                  </a:lnTo>
                  <a:lnTo>
                    <a:pt x="14" y="2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9" name="Freeform 28"/>
            <p:cNvSpPr>
              <a:spLocks/>
            </p:cNvSpPr>
            <p:nvPr/>
          </p:nvSpPr>
          <p:spPr bwMode="gray">
            <a:xfrm>
              <a:off x="3248" y="2572"/>
              <a:ext cx="1230" cy="784"/>
            </a:xfrm>
            <a:custGeom>
              <a:avLst/>
              <a:gdLst>
                <a:gd name="T0" fmla="*/ 1114 w 1230"/>
                <a:gd name="T1" fmla="*/ 784 h 784"/>
                <a:gd name="T2" fmla="*/ 281 w 1230"/>
                <a:gd name="T3" fmla="*/ 0 h 784"/>
                <a:gd name="T4" fmla="*/ 255 w 1230"/>
                <a:gd name="T5" fmla="*/ 12 h 784"/>
                <a:gd name="T6" fmla="*/ 295 w 1230"/>
                <a:gd name="T7" fmla="*/ 104 h 784"/>
                <a:gd name="T8" fmla="*/ 193 w 1230"/>
                <a:gd name="T9" fmla="*/ 33 h 784"/>
                <a:gd name="T10" fmla="*/ 219 w 1230"/>
                <a:gd name="T11" fmla="*/ 222 h 784"/>
                <a:gd name="T12" fmla="*/ 113 w 1230"/>
                <a:gd name="T13" fmla="*/ 31 h 784"/>
                <a:gd name="T14" fmla="*/ 89 w 1230"/>
                <a:gd name="T15" fmla="*/ 71 h 784"/>
                <a:gd name="T16" fmla="*/ 75 w 1230"/>
                <a:gd name="T17" fmla="*/ 26 h 784"/>
                <a:gd name="T18" fmla="*/ 0 w 1230"/>
                <a:gd name="T19" fmla="*/ 416 h 784"/>
                <a:gd name="T20" fmla="*/ 439 w 1230"/>
                <a:gd name="T21" fmla="*/ 784 h 784"/>
                <a:gd name="T22" fmla="*/ 977 w 1230"/>
                <a:gd name="T23" fmla="*/ 784 h 784"/>
                <a:gd name="T24" fmla="*/ 1230 w 1230"/>
                <a:gd name="T25" fmla="*/ 784 h 784"/>
                <a:gd name="T26" fmla="*/ 1114 w 1230"/>
                <a:gd name="T27" fmla="*/ 784 h 784"/>
                <a:gd name="T28" fmla="*/ 1114 w 1230"/>
                <a:gd name="T29" fmla="*/ 784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0" h="784">
                  <a:moveTo>
                    <a:pt x="1114" y="784"/>
                  </a:moveTo>
                  <a:lnTo>
                    <a:pt x="281" y="0"/>
                  </a:lnTo>
                  <a:lnTo>
                    <a:pt x="255" y="12"/>
                  </a:lnTo>
                  <a:lnTo>
                    <a:pt x="295" y="104"/>
                  </a:lnTo>
                  <a:lnTo>
                    <a:pt x="193" y="33"/>
                  </a:lnTo>
                  <a:lnTo>
                    <a:pt x="219" y="222"/>
                  </a:lnTo>
                  <a:lnTo>
                    <a:pt x="113" y="31"/>
                  </a:lnTo>
                  <a:lnTo>
                    <a:pt x="89" y="71"/>
                  </a:lnTo>
                  <a:lnTo>
                    <a:pt x="75" y="26"/>
                  </a:lnTo>
                  <a:lnTo>
                    <a:pt x="0" y="416"/>
                  </a:lnTo>
                  <a:lnTo>
                    <a:pt x="439" y="784"/>
                  </a:lnTo>
                  <a:lnTo>
                    <a:pt x="977" y="784"/>
                  </a:lnTo>
                  <a:lnTo>
                    <a:pt x="1230" y="784"/>
                  </a:lnTo>
                  <a:lnTo>
                    <a:pt x="1114" y="784"/>
                  </a:lnTo>
                  <a:lnTo>
                    <a:pt x="1114" y="784"/>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0" name="Freeform 29"/>
            <p:cNvSpPr>
              <a:spLocks/>
            </p:cNvSpPr>
            <p:nvPr/>
          </p:nvSpPr>
          <p:spPr bwMode="gray">
            <a:xfrm>
              <a:off x="8007" y="2567"/>
              <a:ext cx="362" cy="619"/>
            </a:xfrm>
            <a:custGeom>
              <a:avLst/>
              <a:gdLst>
                <a:gd name="T0" fmla="*/ 362 w 362"/>
                <a:gd name="T1" fmla="*/ 423 h 619"/>
                <a:gd name="T2" fmla="*/ 0 w 362"/>
                <a:gd name="T3" fmla="*/ 0 h 619"/>
                <a:gd name="T4" fmla="*/ 104 w 362"/>
                <a:gd name="T5" fmla="*/ 619 h 619"/>
                <a:gd name="T6" fmla="*/ 362 w 362"/>
                <a:gd name="T7" fmla="*/ 423 h 619"/>
                <a:gd name="T8" fmla="*/ 362 w 362"/>
                <a:gd name="T9" fmla="*/ 423 h 619"/>
              </a:gdLst>
              <a:ahLst/>
              <a:cxnLst>
                <a:cxn ang="0">
                  <a:pos x="T0" y="T1"/>
                </a:cxn>
                <a:cxn ang="0">
                  <a:pos x="T2" y="T3"/>
                </a:cxn>
                <a:cxn ang="0">
                  <a:pos x="T4" y="T5"/>
                </a:cxn>
                <a:cxn ang="0">
                  <a:pos x="T6" y="T7"/>
                </a:cxn>
                <a:cxn ang="0">
                  <a:pos x="T8" y="T9"/>
                </a:cxn>
              </a:cxnLst>
              <a:rect l="0" t="0" r="r" b="b"/>
              <a:pathLst>
                <a:path w="362" h="619">
                  <a:moveTo>
                    <a:pt x="362" y="423"/>
                  </a:moveTo>
                  <a:lnTo>
                    <a:pt x="0" y="0"/>
                  </a:lnTo>
                  <a:lnTo>
                    <a:pt x="104" y="619"/>
                  </a:lnTo>
                  <a:lnTo>
                    <a:pt x="362" y="423"/>
                  </a:lnTo>
                  <a:lnTo>
                    <a:pt x="362" y="423"/>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1" name="Freeform 30"/>
            <p:cNvSpPr>
              <a:spLocks/>
            </p:cNvSpPr>
            <p:nvPr/>
          </p:nvSpPr>
          <p:spPr bwMode="gray">
            <a:xfrm>
              <a:off x="7410" y="2334"/>
              <a:ext cx="800" cy="1022"/>
            </a:xfrm>
            <a:custGeom>
              <a:avLst/>
              <a:gdLst>
                <a:gd name="T0" fmla="*/ 722 w 800"/>
                <a:gd name="T1" fmla="*/ 748 h 1022"/>
                <a:gd name="T2" fmla="*/ 597 w 800"/>
                <a:gd name="T3" fmla="*/ 233 h 1022"/>
                <a:gd name="T4" fmla="*/ 420 w 800"/>
                <a:gd name="T5" fmla="*/ 70 h 1022"/>
                <a:gd name="T6" fmla="*/ 411 w 800"/>
                <a:gd name="T7" fmla="*/ 132 h 1022"/>
                <a:gd name="T8" fmla="*/ 309 w 800"/>
                <a:gd name="T9" fmla="*/ 0 h 1022"/>
                <a:gd name="T10" fmla="*/ 330 w 800"/>
                <a:gd name="T11" fmla="*/ 118 h 1022"/>
                <a:gd name="T12" fmla="*/ 437 w 800"/>
                <a:gd name="T13" fmla="*/ 267 h 1022"/>
                <a:gd name="T14" fmla="*/ 330 w 800"/>
                <a:gd name="T15" fmla="*/ 226 h 1022"/>
                <a:gd name="T16" fmla="*/ 330 w 800"/>
                <a:gd name="T17" fmla="*/ 418 h 1022"/>
                <a:gd name="T18" fmla="*/ 257 w 800"/>
                <a:gd name="T19" fmla="*/ 101 h 1022"/>
                <a:gd name="T20" fmla="*/ 132 w 800"/>
                <a:gd name="T21" fmla="*/ 326 h 1022"/>
                <a:gd name="T22" fmla="*/ 179 w 800"/>
                <a:gd name="T23" fmla="*/ 115 h 1022"/>
                <a:gd name="T24" fmla="*/ 89 w 800"/>
                <a:gd name="T25" fmla="*/ 11 h 1022"/>
                <a:gd name="T26" fmla="*/ 23 w 800"/>
                <a:gd name="T27" fmla="*/ 326 h 1022"/>
                <a:gd name="T28" fmla="*/ 16 w 800"/>
                <a:gd name="T29" fmla="*/ 314 h 1022"/>
                <a:gd name="T30" fmla="*/ 0 w 800"/>
                <a:gd name="T31" fmla="*/ 1022 h 1022"/>
                <a:gd name="T32" fmla="*/ 309 w 800"/>
                <a:gd name="T33" fmla="*/ 770 h 1022"/>
                <a:gd name="T34" fmla="*/ 508 w 800"/>
                <a:gd name="T35" fmla="*/ 1022 h 1022"/>
                <a:gd name="T36" fmla="*/ 800 w 800"/>
                <a:gd name="T37" fmla="*/ 1022 h 1022"/>
                <a:gd name="T38" fmla="*/ 722 w 800"/>
                <a:gd name="T39" fmla="*/ 748 h 1022"/>
                <a:gd name="T40" fmla="*/ 722 w 800"/>
                <a:gd name="T41" fmla="*/ 748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0" h="1022">
                  <a:moveTo>
                    <a:pt x="722" y="748"/>
                  </a:moveTo>
                  <a:lnTo>
                    <a:pt x="597" y="233"/>
                  </a:lnTo>
                  <a:lnTo>
                    <a:pt x="420" y="70"/>
                  </a:lnTo>
                  <a:lnTo>
                    <a:pt x="411" y="132"/>
                  </a:lnTo>
                  <a:lnTo>
                    <a:pt x="309" y="0"/>
                  </a:lnTo>
                  <a:lnTo>
                    <a:pt x="330" y="118"/>
                  </a:lnTo>
                  <a:lnTo>
                    <a:pt x="437" y="267"/>
                  </a:lnTo>
                  <a:lnTo>
                    <a:pt x="330" y="226"/>
                  </a:lnTo>
                  <a:lnTo>
                    <a:pt x="330" y="418"/>
                  </a:lnTo>
                  <a:lnTo>
                    <a:pt x="257" y="101"/>
                  </a:lnTo>
                  <a:lnTo>
                    <a:pt x="132" y="326"/>
                  </a:lnTo>
                  <a:lnTo>
                    <a:pt x="179" y="115"/>
                  </a:lnTo>
                  <a:lnTo>
                    <a:pt x="89" y="11"/>
                  </a:lnTo>
                  <a:lnTo>
                    <a:pt x="23" y="326"/>
                  </a:lnTo>
                  <a:lnTo>
                    <a:pt x="16" y="314"/>
                  </a:lnTo>
                  <a:lnTo>
                    <a:pt x="0" y="1022"/>
                  </a:lnTo>
                  <a:lnTo>
                    <a:pt x="309" y="770"/>
                  </a:lnTo>
                  <a:lnTo>
                    <a:pt x="508" y="1022"/>
                  </a:lnTo>
                  <a:lnTo>
                    <a:pt x="800" y="1022"/>
                  </a:lnTo>
                  <a:lnTo>
                    <a:pt x="722" y="748"/>
                  </a:lnTo>
                  <a:lnTo>
                    <a:pt x="722" y="748"/>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2" name="Freeform 28"/>
            <p:cNvSpPr>
              <a:spLocks/>
            </p:cNvSpPr>
            <p:nvPr/>
          </p:nvSpPr>
          <p:spPr bwMode="gray">
            <a:xfrm>
              <a:off x="7426" y="1958"/>
              <a:ext cx="581" cy="794"/>
            </a:xfrm>
            <a:custGeom>
              <a:avLst/>
              <a:gdLst>
                <a:gd name="T0" fmla="*/ 10 w 581"/>
                <a:gd name="T1" fmla="*/ 702 h 794"/>
                <a:gd name="T2" fmla="*/ 76 w 581"/>
                <a:gd name="T3" fmla="*/ 387 h 794"/>
                <a:gd name="T4" fmla="*/ 163 w 581"/>
                <a:gd name="T5" fmla="*/ 491 h 794"/>
                <a:gd name="T6" fmla="*/ 116 w 581"/>
                <a:gd name="T7" fmla="*/ 702 h 794"/>
                <a:gd name="T8" fmla="*/ 241 w 581"/>
                <a:gd name="T9" fmla="*/ 477 h 794"/>
                <a:gd name="T10" fmla="*/ 314 w 581"/>
                <a:gd name="T11" fmla="*/ 794 h 794"/>
                <a:gd name="T12" fmla="*/ 314 w 581"/>
                <a:gd name="T13" fmla="*/ 602 h 794"/>
                <a:gd name="T14" fmla="*/ 418 w 581"/>
                <a:gd name="T15" fmla="*/ 643 h 794"/>
                <a:gd name="T16" fmla="*/ 314 w 581"/>
                <a:gd name="T17" fmla="*/ 494 h 794"/>
                <a:gd name="T18" fmla="*/ 293 w 581"/>
                <a:gd name="T19" fmla="*/ 376 h 794"/>
                <a:gd name="T20" fmla="*/ 392 w 581"/>
                <a:gd name="T21" fmla="*/ 508 h 794"/>
                <a:gd name="T22" fmla="*/ 404 w 581"/>
                <a:gd name="T23" fmla="*/ 446 h 794"/>
                <a:gd name="T24" fmla="*/ 581 w 581"/>
                <a:gd name="T25" fmla="*/ 609 h 794"/>
                <a:gd name="T26" fmla="*/ 19 w 581"/>
                <a:gd name="T27" fmla="*/ 0 h 794"/>
                <a:gd name="T28" fmla="*/ 0 w 581"/>
                <a:gd name="T29" fmla="*/ 690 h 794"/>
                <a:gd name="T30" fmla="*/ 10 w 581"/>
                <a:gd name="T31" fmla="*/ 702 h 794"/>
                <a:gd name="T32" fmla="*/ 10 w 581"/>
                <a:gd name="T33" fmla="*/ 702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1" h="794">
                  <a:moveTo>
                    <a:pt x="10" y="702"/>
                  </a:moveTo>
                  <a:lnTo>
                    <a:pt x="76" y="387"/>
                  </a:lnTo>
                  <a:lnTo>
                    <a:pt x="163" y="491"/>
                  </a:lnTo>
                  <a:lnTo>
                    <a:pt x="116" y="702"/>
                  </a:lnTo>
                  <a:lnTo>
                    <a:pt x="241" y="477"/>
                  </a:lnTo>
                  <a:lnTo>
                    <a:pt x="314" y="794"/>
                  </a:lnTo>
                  <a:lnTo>
                    <a:pt x="314" y="602"/>
                  </a:lnTo>
                  <a:lnTo>
                    <a:pt x="418" y="643"/>
                  </a:lnTo>
                  <a:lnTo>
                    <a:pt x="314" y="494"/>
                  </a:lnTo>
                  <a:lnTo>
                    <a:pt x="293" y="376"/>
                  </a:lnTo>
                  <a:lnTo>
                    <a:pt x="392" y="508"/>
                  </a:lnTo>
                  <a:lnTo>
                    <a:pt x="404" y="446"/>
                  </a:lnTo>
                  <a:lnTo>
                    <a:pt x="581" y="609"/>
                  </a:lnTo>
                  <a:lnTo>
                    <a:pt x="19" y="0"/>
                  </a:lnTo>
                  <a:lnTo>
                    <a:pt x="0" y="690"/>
                  </a:lnTo>
                  <a:lnTo>
                    <a:pt x="10" y="702"/>
                  </a:lnTo>
                  <a:lnTo>
                    <a:pt x="10" y="70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3" name="Freeform 29"/>
            <p:cNvSpPr>
              <a:spLocks/>
            </p:cNvSpPr>
            <p:nvPr/>
          </p:nvSpPr>
          <p:spPr bwMode="gray">
            <a:xfrm>
              <a:off x="7074" y="1970"/>
              <a:ext cx="376" cy="723"/>
            </a:xfrm>
            <a:custGeom>
              <a:avLst/>
              <a:gdLst>
                <a:gd name="T0" fmla="*/ 3 w 376"/>
                <a:gd name="T1" fmla="*/ 543 h 723"/>
                <a:gd name="T2" fmla="*/ 69 w 376"/>
                <a:gd name="T3" fmla="*/ 463 h 723"/>
                <a:gd name="T4" fmla="*/ 50 w 376"/>
                <a:gd name="T5" fmla="*/ 711 h 723"/>
                <a:gd name="T6" fmla="*/ 128 w 376"/>
                <a:gd name="T7" fmla="*/ 475 h 723"/>
                <a:gd name="T8" fmla="*/ 248 w 376"/>
                <a:gd name="T9" fmla="*/ 357 h 723"/>
                <a:gd name="T10" fmla="*/ 128 w 376"/>
                <a:gd name="T11" fmla="*/ 628 h 723"/>
                <a:gd name="T12" fmla="*/ 293 w 376"/>
                <a:gd name="T13" fmla="*/ 418 h 723"/>
                <a:gd name="T14" fmla="*/ 310 w 376"/>
                <a:gd name="T15" fmla="*/ 569 h 723"/>
                <a:gd name="T16" fmla="*/ 182 w 376"/>
                <a:gd name="T17" fmla="*/ 723 h 723"/>
                <a:gd name="T18" fmla="*/ 319 w 376"/>
                <a:gd name="T19" fmla="*/ 628 h 723"/>
                <a:gd name="T20" fmla="*/ 357 w 376"/>
                <a:gd name="T21" fmla="*/ 687 h 723"/>
                <a:gd name="T22" fmla="*/ 376 w 376"/>
                <a:gd name="T23" fmla="*/ 0 h 723"/>
                <a:gd name="T24" fmla="*/ 0 w 376"/>
                <a:gd name="T25" fmla="*/ 404 h 723"/>
                <a:gd name="T26" fmla="*/ 69 w 376"/>
                <a:gd name="T27" fmla="*/ 387 h 723"/>
                <a:gd name="T28" fmla="*/ 3 w 376"/>
                <a:gd name="T29" fmla="*/ 543 h 723"/>
                <a:gd name="T30" fmla="*/ 3 w 376"/>
                <a:gd name="T31" fmla="*/ 543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6" h="723">
                  <a:moveTo>
                    <a:pt x="3" y="543"/>
                  </a:moveTo>
                  <a:lnTo>
                    <a:pt x="69" y="463"/>
                  </a:lnTo>
                  <a:lnTo>
                    <a:pt x="50" y="711"/>
                  </a:lnTo>
                  <a:lnTo>
                    <a:pt x="128" y="475"/>
                  </a:lnTo>
                  <a:lnTo>
                    <a:pt x="248" y="357"/>
                  </a:lnTo>
                  <a:lnTo>
                    <a:pt x="128" y="628"/>
                  </a:lnTo>
                  <a:lnTo>
                    <a:pt x="293" y="418"/>
                  </a:lnTo>
                  <a:lnTo>
                    <a:pt x="310" y="569"/>
                  </a:lnTo>
                  <a:lnTo>
                    <a:pt x="182" y="723"/>
                  </a:lnTo>
                  <a:lnTo>
                    <a:pt x="319" y="628"/>
                  </a:lnTo>
                  <a:lnTo>
                    <a:pt x="357" y="687"/>
                  </a:lnTo>
                  <a:lnTo>
                    <a:pt x="376" y="0"/>
                  </a:lnTo>
                  <a:lnTo>
                    <a:pt x="0" y="404"/>
                  </a:lnTo>
                  <a:lnTo>
                    <a:pt x="69" y="387"/>
                  </a:lnTo>
                  <a:lnTo>
                    <a:pt x="3" y="543"/>
                  </a:lnTo>
                  <a:lnTo>
                    <a:pt x="3" y="543"/>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4" name="Freeform 30"/>
            <p:cNvSpPr>
              <a:spLocks/>
            </p:cNvSpPr>
            <p:nvPr/>
          </p:nvSpPr>
          <p:spPr bwMode="gray">
            <a:xfrm>
              <a:off x="6689" y="2329"/>
              <a:ext cx="742" cy="1027"/>
            </a:xfrm>
            <a:custGeom>
              <a:avLst/>
              <a:gdLst>
                <a:gd name="T0" fmla="*/ 704 w 742"/>
                <a:gd name="T1" fmla="*/ 269 h 1027"/>
                <a:gd name="T2" fmla="*/ 567 w 742"/>
                <a:gd name="T3" fmla="*/ 364 h 1027"/>
                <a:gd name="T4" fmla="*/ 695 w 742"/>
                <a:gd name="T5" fmla="*/ 210 h 1027"/>
                <a:gd name="T6" fmla="*/ 678 w 742"/>
                <a:gd name="T7" fmla="*/ 59 h 1027"/>
                <a:gd name="T8" fmla="*/ 513 w 742"/>
                <a:gd name="T9" fmla="*/ 269 h 1027"/>
                <a:gd name="T10" fmla="*/ 633 w 742"/>
                <a:gd name="T11" fmla="*/ 0 h 1027"/>
                <a:gd name="T12" fmla="*/ 513 w 742"/>
                <a:gd name="T13" fmla="*/ 116 h 1027"/>
                <a:gd name="T14" fmla="*/ 435 w 742"/>
                <a:gd name="T15" fmla="*/ 352 h 1027"/>
                <a:gd name="T16" fmla="*/ 454 w 742"/>
                <a:gd name="T17" fmla="*/ 106 h 1027"/>
                <a:gd name="T18" fmla="*/ 388 w 742"/>
                <a:gd name="T19" fmla="*/ 184 h 1027"/>
                <a:gd name="T20" fmla="*/ 454 w 742"/>
                <a:gd name="T21" fmla="*/ 31 h 1027"/>
                <a:gd name="T22" fmla="*/ 385 w 742"/>
                <a:gd name="T23" fmla="*/ 47 h 1027"/>
                <a:gd name="T24" fmla="*/ 0 w 742"/>
                <a:gd name="T25" fmla="*/ 463 h 1027"/>
                <a:gd name="T26" fmla="*/ 565 w 742"/>
                <a:gd name="T27" fmla="*/ 1027 h 1027"/>
                <a:gd name="T28" fmla="*/ 650 w 742"/>
                <a:gd name="T29" fmla="*/ 1027 h 1027"/>
                <a:gd name="T30" fmla="*/ 721 w 742"/>
                <a:gd name="T31" fmla="*/ 1027 h 1027"/>
                <a:gd name="T32" fmla="*/ 725 w 742"/>
                <a:gd name="T33" fmla="*/ 1027 h 1027"/>
                <a:gd name="T34" fmla="*/ 742 w 742"/>
                <a:gd name="T35" fmla="*/ 328 h 1027"/>
                <a:gd name="T36" fmla="*/ 704 w 742"/>
                <a:gd name="T37" fmla="*/ 269 h 1027"/>
                <a:gd name="T38" fmla="*/ 704 w 742"/>
                <a:gd name="T39" fmla="*/ 269 h 10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42" h="1027">
                  <a:moveTo>
                    <a:pt x="704" y="269"/>
                  </a:moveTo>
                  <a:lnTo>
                    <a:pt x="567" y="364"/>
                  </a:lnTo>
                  <a:lnTo>
                    <a:pt x="695" y="210"/>
                  </a:lnTo>
                  <a:lnTo>
                    <a:pt x="678" y="59"/>
                  </a:lnTo>
                  <a:lnTo>
                    <a:pt x="513" y="269"/>
                  </a:lnTo>
                  <a:lnTo>
                    <a:pt x="633" y="0"/>
                  </a:lnTo>
                  <a:lnTo>
                    <a:pt x="513" y="116"/>
                  </a:lnTo>
                  <a:lnTo>
                    <a:pt x="435" y="352"/>
                  </a:lnTo>
                  <a:lnTo>
                    <a:pt x="454" y="106"/>
                  </a:lnTo>
                  <a:lnTo>
                    <a:pt x="388" y="184"/>
                  </a:lnTo>
                  <a:lnTo>
                    <a:pt x="454" y="31"/>
                  </a:lnTo>
                  <a:lnTo>
                    <a:pt x="385" y="47"/>
                  </a:lnTo>
                  <a:lnTo>
                    <a:pt x="0" y="463"/>
                  </a:lnTo>
                  <a:lnTo>
                    <a:pt x="565" y="1027"/>
                  </a:lnTo>
                  <a:lnTo>
                    <a:pt x="650" y="1027"/>
                  </a:lnTo>
                  <a:lnTo>
                    <a:pt x="721" y="1027"/>
                  </a:lnTo>
                  <a:lnTo>
                    <a:pt x="725" y="1027"/>
                  </a:lnTo>
                  <a:lnTo>
                    <a:pt x="742" y="328"/>
                  </a:lnTo>
                  <a:lnTo>
                    <a:pt x="704" y="269"/>
                  </a:lnTo>
                  <a:lnTo>
                    <a:pt x="704" y="269"/>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5" name="Freeform 31"/>
            <p:cNvSpPr>
              <a:spLocks/>
            </p:cNvSpPr>
            <p:nvPr/>
          </p:nvSpPr>
          <p:spPr bwMode="gray">
            <a:xfrm>
              <a:off x="7405" y="3094"/>
              <a:ext cx="513" cy="262"/>
            </a:xfrm>
            <a:custGeom>
              <a:avLst/>
              <a:gdLst>
                <a:gd name="T0" fmla="*/ 5 w 513"/>
                <a:gd name="T1" fmla="*/ 262 h 262"/>
                <a:gd name="T2" fmla="*/ 0 w 513"/>
                <a:gd name="T3" fmla="*/ 262 h 262"/>
                <a:gd name="T4" fmla="*/ 513 w 513"/>
                <a:gd name="T5" fmla="*/ 262 h 262"/>
                <a:gd name="T6" fmla="*/ 314 w 513"/>
                <a:gd name="T7" fmla="*/ 0 h 262"/>
                <a:gd name="T8" fmla="*/ 5 w 513"/>
                <a:gd name="T9" fmla="*/ 262 h 262"/>
                <a:gd name="T10" fmla="*/ 5 w 513"/>
                <a:gd name="T11" fmla="*/ 262 h 262"/>
              </a:gdLst>
              <a:ahLst/>
              <a:cxnLst>
                <a:cxn ang="0">
                  <a:pos x="T0" y="T1"/>
                </a:cxn>
                <a:cxn ang="0">
                  <a:pos x="T2" y="T3"/>
                </a:cxn>
                <a:cxn ang="0">
                  <a:pos x="T4" y="T5"/>
                </a:cxn>
                <a:cxn ang="0">
                  <a:pos x="T6" y="T7"/>
                </a:cxn>
                <a:cxn ang="0">
                  <a:pos x="T8" y="T9"/>
                </a:cxn>
                <a:cxn ang="0">
                  <a:pos x="T10" y="T11"/>
                </a:cxn>
              </a:cxnLst>
              <a:rect l="0" t="0" r="r" b="b"/>
              <a:pathLst>
                <a:path w="513" h="262">
                  <a:moveTo>
                    <a:pt x="5" y="262"/>
                  </a:moveTo>
                  <a:lnTo>
                    <a:pt x="0" y="262"/>
                  </a:lnTo>
                  <a:lnTo>
                    <a:pt x="513" y="262"/>
                  </a:lnTo>
                  <a:lnTo>
                    <a:pt x="314" y="0"/>
                  </a:lnTo>
                  <a:lnTo>
                    <a:pt x="5" y="262"/>
                  </a:lnTo>
                  <a:lnTo>
                    <a:pt x="5" y="262"/>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6" name="Freeform 32"/>
            <p:cNvSpPr>
              <a:spLocks/>
            </p:cNvSpPr>
            <p:nvPr/>
          </p:nvSpPr>
          <p:spPr bwMode="gray">
            <a:xfrm>
              <a:off x="8154" y="2768"/>
              <a:ext cx="647" cy="588"/>
            </a:xfrm>
            <a:custGeom>
              <a:avLst/>
              <a:gdLst>
                <a:gd name="T0" fmla="*/ 0 w 647"/>
                <a:gd name="T1" fmla="*/ 588 h 588"/>
                <a:gd name="T2" fmla="*/ 647 w 647"/>
                <a:gd name="T3" fmla="*/ 588 h 588"/>
                <a:gd name="T4" fmla="*/ 212 w 647"/>
                <a:gd name="T5" fmla="*/ 0 h 588"/>
                <a:gd name="T6" fmla="*/ 111 w 647"/>
                <a:gd name="T7" fmla="*/ 142 h 588"/>
                <a:gd name="T8" fmla="*/ 0 w 647"/>
                <a:gd name="T9" fmla="*/ 588 h 588"/>
                <a:gd name="T10" fmla="*/ 0 w 647"/>
                <a:gd name="T11" fmla="*/ 588 h 588"/>
              </a:gdLst>
              <a:ahLst/>
              <a:cxnLst>
                <a:cxn ang="0">
                  <a:pos x="T0" y="T1"/>
                </a:cxn>
                <a:cxn ang="0">
                  <a:pos x="T2" y="T3"/>
                </a:cxn>
                <a:cxn ang="0">
                  <a:pos x="T4" y="T5"/>
                </a:cxn>
                <a:cxn ang="0">
                  <a:pos x="T6" y="T7"/>
                </a:cxn>
                <a:cxn ang="0">
                  <a:pos x="T8" y="T9"/>
                </a:cxn>
                <a:cxn ang="0">
                  <a:pos x="T10" y="T11"/>
                </a:cxn>
              </a:cxnLst>
              <a:rect l="0" t="0" r="r" b="b"/>
              <a:pathLst>
                <a:path w="647" h="588">
                  <a:moveTo>
                    <a:pt x="0" y="588"/>
                  </a:moveTo>
                  <a:lnTo>
                    <a:pt x="647" y="588"/>
                  </a:lnTo>
                  <a:lnTo>
                    <a:pt x="212" y="0"/>
                  </a:lnTo>
                  <a:lnTo>
                    <a:pt x="111" y="142"/>
                  </a:lnTo>
                  <a:lnTo>
                    <a:pt x="0" y="588"/>
                  </a:lnTo>
                  <a:lnTo>
                    <a:pt x="0" y="588"/>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7" name="Freeform 33"/>
            <p:cNvSpPr>
              <a:spLocks/>
            </p:cNvSpPr>
            <p:nvPr/>
          </p:nvSpPr>
          <p:spPr bwMode="gray">
            <a:xfrm>
              <a:off x="8125" y="3019"/>
              <a:ext cx="244" cy="337"/>
            </a:xfrm>
            <a:custGeom>
              <a:avLst/>
              <a:gdLst>
                <a:gd name="T0" fmla="*/ 0 w 244"/>
                <a:gd name="T1" fmla="*/ 85 h 337"/>
                <a:gd name="T2" fmla="*/ 81 w 244"/>
                <a:gd name="T3" fmla="*/ 337 h 337"/>
                <a:gd name="T4" fmla="*/ 135 w 244"/>
                <a:gd name="T5" fmla="*/ 337 h 337"/>
                <a:gd name="T6" fmla="*/ 244 w 244"/>
                <a:gd name="T7" fmla="*/ 0 h 337"/>
                <a:gd name="T8" fmla="*/ 0 w 244"/>
                <a:gd name="T9" fmla="*/ 85 h 337"/>
                <a:gd name="T10" fmla="*/ 0 w 244"/>
                <a:gd name="T11" fmla="*/ 85 h 337"/>
              </a:gdLst>
              <a:ahLst/>
              <a:cxnLst>
                <a:cxn ang="0">
                  <a:pos x="T0" y="T1"/>
                </a:cxn>
                <a:cxn ang="0">
                  <a:pos x="T2" y="T3"/>
                </a:cxn>
                <a:cxn ang="0">
                  <a:pos x="T4" y="T5"/>
                </a:cxn>
                <a:cxn ang="0">
                  <a:pos x="T6" y="T7"/>
                </a:cxn>
                <a:cxn ang="0">
                  <a:pos x="T8" y="T9"/>
                </a:cxn>
                <a:cxn ang="0">
                  <a:pos x="T10" y="T11"/>
                </a:cxn>
              </a:cxnLst>
              <a:rect l="0" t="0" r="r" b="b"/>
              <a:pathLst>
                <a:path w="244" h="337">
                  <a:moveTo>
                    <a:pt x="0" y="85"/>
                  </a:moveTo>
                  <a:lnTo>
                    <a:pt x="81" y="337"/>
                  </a:lnTo>
                  <a:lnTo>
                    <a:pt x="135" y="337"/>
                  </a:lnTo>
                  <a:lnTo>
                    <a:pt x="244" y="0"/>
                  </a:lnTo>
                  <a:lnTo>
                    <a:pt x="0" y="85"/>
                  </a:lnTo>
                  <a:lnTo>
                    <a:pt x="0" y="85"/>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8" name="Freeform 34"/>
            <p:cNvSpPr>
              <a:spLocks/>
            </p:cNvSpPr>
            <p:nvPr/>
          </p:nvSpPr>
          <p:spPr bwMode="gray">
            <a:xfrm>
              <a:off x="5815" y="2263"/>
              <a:ext cx="437" cy="574"/>
            </a:xfrm>
            <a:custGeom>
              <a:avLst/>
              <a:gdLst>
                <a:gd name="T0" fmla="*/ 85 w 437"/>
                <a:gd name="T1" fmla="*/ 394 h 574"/>
                <a:gd name="T2" fmla="*/ 206 w 437"/>
                <a:gd name="T3" fmla="*/ 309 h 574"/>
                <a:gd name="T4" fmla="*/ 227 w 437"/>
                <a:gd name="T5" fmla="*/ 465 h 574"/>
                <a:gd name="T6" fmla="*/ 310 w 437"/>
                <a:gd name="T7" fmla="*/ 345 h 574"/>
                <a:gd name="T8" fmla="*/ 359 w 437"/>
                <a:gd name="T9" fmla="*/ 574 h 574"/>
                <a:gd name="T10" fmla="*/ 390 w 437"/>
                <a:gd name="T11" fmla="*/ 347 h 574"/>
                <a:gd name="T12" fmla="*/ 437 w 437"/>
                <a:gd name="T13" fmla="*/ 399 h 574"/>
                <a:gd name="T14" fmla="*/ 437 w 437"/>
                <a:gd name="T15" fmla="*/ 338 h 574"/>
                <a:gd name="T16" fmla="*/ 345 w 437"/>
                <a:gd name="T17" fmla="*/ 0 h 574"/>
                <a:gd name="T18" fmla="*/ 0 w 437"/>
                <a:gd name="T19" fmla="*/ 288 h 574"/>
                <a:gd name="T20" fmla="*/ 206 w 437"/>
                <a:gd name="T21" fmla="*/ 224 h 574"/>
                <a:gd name="T22" fmla="*/ 85 w 437"/>
                <a:gd name="T23" fmla="*/ 394 h 574"/>
                <a:gd name="T24" fmla="*/ 85 w 437"/>
                <a:gd name="T25" fmla="*/ 394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 h="574">
                  <a:moveTo>
                    <a:pt x="85" y="394"/>
                  </a:moveTo>
                  <a:lnTo>
                    <a:pt x="206" y="309"/>
                  </a:lnTo>
                  <a:lnTo>
                    <a:pt x="227" y="465"/>
                  </a:lnTo>
                  <a:lnTo>
                    <a:pt x="310" y="345"/>
                  </a:lnTo>
                  <a:lnTo>
                    <a:pt x="359" y="574"/>
                  </a:lnTo>
                  <a:lnTo>
                    <a:pt x="390" y="347"/>
                  </a:lnTo>
                  <a:lnTo>
                    <a:pt x="437" y="399"/>
                  </a:lnTo>
                  <a:lnTo>
                    <a:pt x="437" y="338"/>
                  </a:lnTo>
                  <a:lnTo>
                    <a:pt x="345" y="0"/>
                  </a:lnTo>
                  <a:lnTo>
                    <a:pt x="0" y="288"/>
                  </a:lnTo>
                  <a:lnTo>
                    <a:pt x="206" y="224"/>
                  </a:lnTo>
                  <a:lnTo>
                    <a:pt x="85" y="394"/>
                  </a:lnTo>
                  <a:lnTo>
                    <a:pt x="85" y="394"/>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39" name="Freeform 35"/>
            <p:cNvSpPr>
              <a:spLocks/>
            </p:cNvSpPr>
            <p:nvPr/>
          </p:nvSpPr>
          <p:spPr bwMode="gray">
            <a:xfrm>
              <a:off x="6155" y="2260"/>
              <a:ext cx="310" cy="452"/>
            </a:xfrm>
            <a:custGeom>
              <a:avLst/>
              <a:gdLst>
                <a:gd name="T0" fmla="*/ 90 w 310"/>
                <a:gd name="T1" fmla="*/ 298 h 452"/>
                <a:gd name="T2" fmla="*/ 163 w 310"/>
                <a:gd name="T3" fmla="*/ 452 h 452"/>
                <a:gd name="T4" fmla="*/ 175 w 310"/>
                <a:gd name="T5" fmla="*/ 324 h 452"/>
                <a:gd name="T6" fmla="*/ 310 w 310"/>
                <a:gd name="T7" fmla="*/ 400 h 452"/>
                <a:gd name="T8" fmla="*/ 279 w 310"/>
                <a:gd name="T9" fmla="*/ 277 h 452"/>
                <a:gd name="T10" fmla="*/ 0 w 310"/>
                <a:gd name="T11" fmla="*/ 0 h 452"/>
                <a:gd name="T12" fmla="*/ 90 w 310"/>
                <a:gd name="T13" fmla="*/ 338 h 452"/>
                <a:gd name="T14" fmla="*/ 90 w 310"/>
                <a:gd name="T15" fmla="*/ 298 h 452"/>
                <a:gd name="T16" fmla="*/ 90 w 310"/>
                <a:gd name="T17" fmla="*/ 29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452">
                  <a:moveTo>
                    <a:pt x="90" y="298"/>
                  </a:moveTo>
                  <a:lnTo>
                    <a:pt x="163" y="452"/>
                  </a:lnTo>
                  <a:lnTo>
                    <a:pt x="175" y="324"/>
                  </a:lnTo>
                  <a:lnTo>
                    <a:pt x="310" y="400"/>
                  </a:lnTo>
                  <a:lnTo>
                    <a:pt x="279" y="277"/>
                  </a:lnTo>
                  <a:lnTo>
                    <a:pt x="0" y="0"/>
                  </a:lnTo>
                  <a:lnTo>
                    <a:pt x="90" y="338"/>
                  </a:lnTo>
                  <a:lnTo>
                    <a:pt x="90" y="298"/>
                  </a:lnTo>
                  <a:lnTo>
                    <a:pt x="90" y="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40" name="Freeform 36"/>
            <p:cNvSpPr>
              <a:spLocks/>
            </p:cNvSpPr>
            <p:nvPr/>
          </p:nvSpPr>
          <p:spPr bwMode="gray">
            <a:xfrm>
              <a:off x="4750" y="2487"/>
              <a:ext cx="1630" cy="869"/>
            </a:xfrm>
            <a:custGeom>
              <a:avLst/>
              <a:gdLst>
                <a:gd name="T0" fmla="*/ 1049 w 1630"/>
                <a:gd name="T1" fmla="*/ 494 h 869"/>
                <a:gd name="T2" fmla="*/ 1630 w 1630"/>
                <a:gd name="T3" fmla="*/ 593 h 869"/>
                <a:gd name="T4" fmla="*/ 1500 w 1630"/>
                <a:gd name="T5" fmla="*/ 114 h 869"/>
                <a:gd name="T6" fmla="*/ 1500 w 1630"/>
                <a:gd name="T7" fmla="*/ 175 h 869"/>
                <a:gd name="T8" fmla="*/ 1453 w 1630"/>
                <a:gd name="T9" fmla="*/ 123 h 869"/>
                <a:gd name="T10" fmla="*/ 1424 w 1630"/>
                <a:gd name="T11" fmla="*/ 350 h 869"/>
                <a:gd name="T12" fmla="*/ 1375 w 1630"/>
                <a:gd name="T13" fmla="*/ 121 h 869"/>
                <a:gd name="T14" fmla="*/ 1292 w 1630"/>
                <a:gd name="T15" fmla="*/ 241 h 869"/>
                <a:gd name="T16" fmla="*/ 1271 w 1630"/>
                <a:gd name="T17" fmla="*/ 85 h 869"/>
                <a:gd name="T18" fmla="*/ 1148 w 1630"/>
                <a:gd name="T19" fmla="*/ 170 h 869"/>
                <a:gd name="T20" fmla="*/ 1271 w 1630"/>
                <a:gd name="T21" fmla="*/ 0 h 869"/>
                <a:gd name="T22" fmla="*/ 1065 w 1630"/>
                <a:gd name="T23" fmla="*/ 66 h 869"/>
                <a:gd name="T24" fmla="*/ 520 w 1630"/>
                <a:gd name="T25" fmla="*/ 520 h 869"/>
                <a:gd name="T26" fmla="*/ 326 w 1630"/>
                <a:gd name="T27" fmla="*/ 680 h 869"/>
                <a:gd name="T28" fmla="*/ 0 w 1630"/>
                <a:gd name="T29" fmla="*/ 869 h 869"/>
                <a:gd name="T30" fmla="*/ 387 w 1630"/>
                <a:gd name="T31" fmla="*/ 869 h 869"/>
                <a:gd name="T32" fmla="*/ 1094 w 1630"/>
                <a:gd name="T33" fmla="*/ 869 h 869"/>
                <a:gd name="T34" fmla="*/ 1086 w 1630"/>
                <a:gd name="T35" fmla="*/ 869 h 869"/>
                <a:gd name="T36" fmla="*/ 1049 w 1630"/>
                <a:gd name="T37" fmla="*/ 494 h 869"/>
                <a:gd name="T38" fmla="*/ 1049 w 1630"/>
                <a:gd name="T39" fmla="*/ 494 h 8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30" h="869">
                  <a:moveTo>
                    <a:pt x="1049" y="494"/>
                  </a:moveTo>
                  <a:lnTo>
                    <a:pt x="1630" y="593"/>
                  </a:lnTo>
                  <a:lnTo>
                    <a:pt x="1500" y="114"/>
                  </a:lnTo>
                  <a:lnTo>
                    <a:pt x="1500" y="175"/>
                  </a:lnTo>
                  <a:lnTo>
                    <a:pt x="1453" y="123"/>
                  </a:lnTo>
                  <a:lnTo>
                    <a:pt x="1424" y="350"/>
                  </a:lnTo>
                  <a:lnTo>
                    <a:pt x="1375" y="121"/>
                  </a:lnTo>
                  <a:lnTo>
                    <a:pt x="1292" y="241"/>
                  </a:lnTo>
                  <a:lnTo>
                    <a:pt x="1271" y="85"/>
                  </a:lnTo>
                  <a:lnTo>
                    <a:pt x="1148" y="170"/>
                  </a:lnTo>
                  <a:lnTo>
                    <a:pt x="1271" y="0"/>
                  </a:lnTo>
                  <a:lnTo>
                    <a:pt x="1065" y="66"/>
                  </a:lnTo>
                  <a:lnTo>
                    <a:pt x="520" y="520"/>
                  </a:lnTo>
                  <a:lnTo>
                    <a:pt x="326" y="680"/>
                  </a:lnTo>
                  <a:lnTo>
                    <a:pt x="0" y="869"/>
                  </a:lnTo>
                  <a:lnTo>
                    <a:pt x="387" y="869"/>
                  </a:lnTo>
                  <a:lnTo>
                    <a:pt x="1094" y="869"/>
                  </a:lnTo>
                  <a:lnTo>
                    <a:pt x="1086" y="869"/>
                  </a:lnTo>
                  <a:lnTo>
                    <a:pt x="1049" y="494"/>
                  </a:lnTo>
                  <a:lnTo>
                    <a:pt x="1049" y="494"/>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41" name="Freeform 37"/>
            <p:cNvSpPr>
              <a:spLocks/>
            </p:cNvSpPr>
            <p:nvPr/>
          </p:nvSpPr>
          <p:spPr bwMode="gray">
            <a:xfrm>
              <a:off x="5794" y="2530"/>
              <a:ext cx="1561" cy="826"/>
            </a:xfrm>
            <a:custGeom>
              <a:avLst/>
              <a:gdLst>
                <a:gd name="T0" fmla="*/ 1476 w 1561"/>
                <a:gd name="T1" fmla="*/ 826 h 826"/>
                <a:gd name="T2" fmla="*/ 912 w 1561"/>
                <a:gd name="T3" fmla="*/ 262 h 826"/>
                <a:gd name="T4" fmla="*/ 640 w 1561"/>
                <a:gd name="T5" fmla="*/ 0 h 826"/>
                <a:gd name="T6" fmla="*/ 673 w 1561"/>
                <a:gd name="T7" fmla="*/ 120 h 826"/>
                <a:gd name="T8" fmla="*/ 536 w 1561"/>
                <a:gd name="T9" fmla="*/ 45 h 826"/>
                <a:gd name="T10" fmla="*/ 524 w 1561"/>
                <a:gd name="T11" fmla="*/ 174 h 826"/>
                <a:gd name="T12" fmla="*/ 451 w 1561"/>
                <a:gd name="T13" fmla="*/ 21 h 826"/>
                <a:gd name="T14" fmla="*/ 451 w 1561"/>
                <a:gd name="T15" fmla="*/ 61 h 826"/>
                <a:gd name="T16" fmla="*/ 581 w 1561"/>
                <a:gd name="T17" fmla="*/ 538 h 826"/>
                <a:gd name="T18" fmla="*/ 0 w 1561"/>
                <a:gd name="T19" fmla="*/ 439 h 826"/>
                <a:gd name="T20" fmla="*/ 38 w 1561"/>
                <a:gd name="T21" fmla="*/ 826 h 826"/>
                <a:gd name="T22" fmla="*/ 45 w 1561"/>
                <a:gd name="T23" fmla="*/ 826 h 826"/>
                <a:gd name="T24" fmla="*/ 151 w 1561"/>
                <a:gd name="T25" fmla="*/ 826 h 826"/>
                <a:gd name="T26" fmla="*/ 321 w 1561"/>
                <a:gd name="T27" fmla="*/ 826 h 826"/>
                <a:gd name="T28" fmla="*/ 1309 w 1561"/>
                <a:gd name="T29" fmla="*/ 826 h 826"/>
                <a:gd name="T30" fmla="*/ 1561 w 1561"/>
                <a:gd name="T31" fmla="*/ 826 h 826"/>
                <a:gd name="T32" fmla="*/ 1476 w 1561"/>
                <a:gd name="T33" fmla="*/ 826 h 826"/>
                <a:gd name="T34" fmla="*/ 1476 w 1561"/>
                <a:gd name="T35" fmla="*/ 826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61" h="826">
                  <a:moveTo>
                    <a:pt x="1476" y="826"/>
                  </a:moveTo>
                  <a:lnTo>
                    <a:pt x="912" y="262"/>
                  </a:lnTo>
                  <a:lnTo>
                    <a:pt x="640" y="0"/>
                  </a:lnTo>
                  <a:lnTo>
                    <a:pt x="673" y="120"/>
                  </a:lnTo>
                  <a:lnTo>
                    <a:pt x="536" y="45"/>
                  </a:lnTo>
                  <a:lnTo>
                    <a:pt x="524" y="174"/>
                  </a:lnTo>
                  <a:lnTo>
                    <a:pt x="451" y="21"/>
                  </a:lnTo>
                  <a:lnTo>
                    <a:pt x="451" y="61"/>
                  </a:lnTo>
                  <a:lnTo>
                    <a:pt x="581" y="538"/>
                  </a:lnTo>
                  <a:lnTo>
                    <a:pt x="0" y="439"/>
                  </a:lnTo>
                  <a:lnTo>
                    <a:pt x="38" y="826"/>
                  </a:lnTo>
                  <a:lnTo>
                    <a:pt x="45" y="826"/>
                  </a:lnTo>
                  <a:lnTo>
                    <a:pt x="151" y="826"/>
                  </a:lnTo>
                  <a:lnTo>
                    <a:pt x="321" y="826"/>
                  </a:lnTo>
                  <a:lnTo>
                    <a:pt x="1309" y="826"/>
                  </a:lnTo>
                  <a:lnTo>
                    <a:pt x="1561" y="826"/>
                  </a:lnTo>
                  <a:lnTo>
                    <a:pt x="1476" y="826"/>
                  </a:lnTo>
                  <a:lnTo>
                    <a:pt x="1476" y="826"/>
                  </a:ln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543792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24001"/>
            <a:ext cx="7239000" cy="4301137"/>
          </a:xfrm>
        </p:spPr>
        <p:txBody>
          <a:bodyPr>
            <a:noAutofit/>
          </a:bodyPr>
          <a:lstStyle/>
          <a:p>
            <a:pPr marL="0" indent="0" algn="ctr">
              <a:buNone/>
            </a:pPr>
            <a:r>
              <a:rPr lang="en-US" sz="1800" dirty="0">
                <a:latin typeface="Brandon Grotesque Medium" charset="0"/>
                <a:ea typeface="Brandon Grotesque Medium" charset="0"/>
                <a:cs typeface="Brandon Grotesque Medium" charset="0"/>
              </a:rPr>
              <a:t>CircleMakers is a strategy advisory firm that helps organizations drive stronger performance and growth. Through a portfolio of </a:t>
            </a:r>
            <a:r>
              <a:rPr lang="en-US" sz="1800" dirty="0" smtClean="0">
                <a:latin typeface="Brandon Grotesque Medium" charset="0"/>
                <a:ea typeface="Brandon Grotesque Medium" charset="0"/>
                <a:cs typeface="Brandon Grotesque Medium" charset="0"/>
              </a:rPr>
              <a:t>unique development experiences, we help organizations </a:t>
            </a:r>
            <a:r>
              <a:rPr lang="en-US" sz="1800" i="1" dirty="0" smtClean="0">
                <a:latin typeface="Brandon Grotesque Medium" charset="0"/>
                <a:ea typeface="Brandon Grotesque Medium" charset="0"/>
                <a:cs typeface="Brandon Grotesque Medium" charset="0"/>
              </a:rPr>
              <a:t>unlock dormant </a:t>
            </a:r>
            <a:r>
              <a:rPr lang="en-US" sz="1800" dirty="0" smtClean="0">
                <a:latin typeface="Brandon Grotesque Medium" charset="0"/>
                <a:ea typeface="Brandon Grotesque Medium" charset="0"/>
                <a:cs typeface="Brandon Grotesque Medium" charset="0"/>
              </a:rPr>
              <a:t>potential in people, teams and organizations. </a:t>
            </a:r>
            <a:r>
              <a:rPr lang="en-US" sz="1800" dirty="0">
                <a:latin typeface="Brandon Grotesque Medium" charset="0"/>
                <a:ea typeface="Brandon Grotesque Medium" charset="0"/>
                <a:cs typeface="Brandon Grotesque Medium" charset="0"/>
              </a:rPr>
              <a:t> </a:t>
            </a:r>
          </a:p>
          <a:p>
            <a:pPr marL="0" indent="0" algn="ctr">
              <a:buNone/>
            </a:pPr>
            <a:r>
              <a:rPr lang="en-US" sz="1800" dirty="0">
                <a:latin typeface="Brandon Grotesque Medium" charset="0"/>
                <a:ea typeface="Brandon Grotesque Medium" charset="0"/>
                <a:cs typeface="Brandon Grotesque Medium" charset="0"/>
              </a:rPr>
              <a:t/>
            </a:r>
            <a:br>
              <a:rPr lang="en-US" sz="1800" dirty="0">
                <a:latin typeface="Brandon Grotesque Medium" charset="0"/>
                <a:ea typeface="Brandon Grotesque Medium" charset="0"/>
                <a:cs typeface="Brandon Grotesque Medium" charset="0"/>
              </a:rPr>
            </a:br>
            <a:r>
              <a:rPr lang="en-US" sz="1800" dirty="0">
                <a:latin typeface="Brandon Grotesque Medium" charset="0"/>
                <a:ea typeface="Brandon Grotesque Medium" charset="0"/>
                <a:cs typeface="Brandon Grotesque Medium" charset="0"/>
              </a:rPr>
              <a:t>From family-owned businesses, private equity portfolio companies, to publicly-held businesses, organizations range in size from $1 million to over $1 billion.</a:t>
            </a:r>
          </a:p>
          <a:p>
            <a:pPr marL="0" indent="0" algn="ctr">
              <a:buNone/>
            </a:pPr>
            <a:r>
              <a:rPr lang="en-US" sz="1800" dirty="0">
                <a:latin typeface="Brandon Grotesque Medium" charset="0"/>
                <a:ea typeface="Brandon Grotesque Medium" charset="0"/>
                <a:cs typeface="Brandon Grotesque Medium" charset="0"/>
              </a:rPr>
              <a:t/>
            </a:r>
            <a:br>
              <a:rPr lang="en-US" sz="1800" dirty="0">
                <a:latin typeface="Brandon Grotesque Medium" charset="0"/>
                <a:ea typeface="Brandon Grotesque Medium" charset="0"/>
                <a:cs typeface="Brandon Grotesque Medium" charset="0"/>
              </a:rPr>
            </a:br>
            <a:r>
              <a:rPr lang="en-US" sz="1800" dirty="0">
                <a:latin typeface="Brandon Grotesque Medium" charset="0"/>
                <a:ea typeface="Brandon Grotesque Medium" charset="0"/>
                <a:cs typeface="Brandon Grotesque Medium" charset="0"/>
              </a:rPr>
              <a:t>In addition to custom strategy consulting, </a:t>
            </a:r>
            <a:r>
              <a:rPr lang="en-US" sz="1800" dirty="0" err="1">
                <a:latin typeface="Brandon Grotesque Medium" charset="0"/>
                <a:ea typeface="Brandon Grotesque Medium" charset="0"/>
                <a:cs typeface="Brandon Grotesque Medium" charset="0"/>
              </a:rPr>
              <a:t>CircleMakers.Co</a:t>
            </a:r>
            <a:r>
              <a:rPr lang="en-US" sz="1800" dirty="0">
                <a:latin typeface="Brandon Grotesque Medium" charset="0"/>
                <a:ea typeface="Brandon Grotesque Medium" charset="0"/>
                <a:cs typeface="Brandon Grotesque Medium" charset="0"/>
              </a:rPr>
              <a:t> is an on-line destination and multi-media strategy resource for growth oriented executives, business owners, CEOs and professionals.  Our mission is to equip owners with tools, inspiration, best practices, and practical resources that can be accessed and applied against their business challenges.</a:t>
            </a:r>
          </a:p>
          <a:p>
            <a:pPr marL="0" indent="0" algn="ctr">
              <a:buNone/>
            </a:pPr>
            <a:r>
              <a:rPr lang="en-US" sz="1800" u="sng" dirty="0">
                <a:latin typeface="Brandon Grotesque Medium" charset="0"/>
                <a:ea typeface="Brandon Grotesque Medium" charset="0"/>
                <a:cs typeface="Brandon Grotesque Medium" charset="0"/>
                <a:hlinkClick r:id="rId3"/>
              </a:rPr>
              <a:t>www.circlemakers.co</a:t>
            </a:r>
            <a:endParaRPr lang="en-US" sz="1800" dirty="0">
              <a:latin typeface="Brandon Grotesque Medium" charset="0"/>
              <a:ea typeface="Brandon Grotesque Medium" charset="0"/>
              <a:cs typeface="Brandon Grotesque Medium" charset="0"/>
            </a:endParaRPr>
          </a:p>
        </p:txBody>
      </p:sp>
      <p:sp>
        <p:nvSpPr>
          <p:cNvPr id="4" name="Date Placeholder 3"/>
          <p:cNvSpPr>
            <a:spLocks noGrp="1"/>
          </p:cNvSpPr>
          <p:nvPr>
            <p:ph type="dt" sz="half" idx="10"/>
          </p:nvPr>
        </p:nvSpPr>
        <p:spPr/>
        <p:txBody>
          <a:bodyPr/>
          <a:lstStyle/>
          <a:p>
            <a:r>
              <a:rPr lang="en-US" smtClean="0">
                <a:solidFill>
                  <a:prstClr val="black">
                    <a:tint val="75000"/>
                  </a:prstClr>
                </a:solidFill>
              </a:rPr>
              <a:t>© CIRCLEMAKERS</a:t>
            </a:r>
            <a:endParaRPr lang="en-US" dirty="0">
              <a:solidFill>
                <a:prstClr val="black">
                  <a:tint val="75000"/>
                </a:prstClr>
              </a:solidFill>
            </a:endParaRPr>
          </a:p>
        </p:txBody>
      </p:sp>
      <p:sp>
        <p:nvSpPr>
          <p:cNvPr id="13" name="Footer Placeholder 12"/>
          <p:cNvSpPr>
            <a:spLocks noGrp="1"/>
          </p:cNvSpPr>
          <p:nvPr>
            <p:ph type="ftr" sz="quarter" idx="11"/>
          </p:nvPr>
        </p:nvSpPr>
        <p:spPr/>
        <p:txBody>
          <a:bodyPr/>
          <a:lstStyle/>
          <a:p>
            <a:r>
              <a:rPr lang="en-US" dirty="0">
                <a:solidFill>
                  <a:prstClr val="black">
                    <a:tint val="75000"/>
                  </a:prstClr>
                </a:solidFill>
              </a:rPr>
              <a:t>CO-ACH-IEVE™</a:t>
            </a:r>
          </a:p>
        </p:txBody>
      </p:sp>
      <p:sp>
        <p:nvSpPr>
          <p:cNvPr id="15" name="Slide Number Placeholder 14"/>
          <p:cNvSpPr>
            <a:spLocks noGrp="1"/>
          </p:cNvSpPr>
          <p:nvPr>
            <p:ph type="sldNum" sz="quarter" idx="12"/>
          </p:nvPr>
        </p:nvSpPr>
        <p:spPr/>
        <p:txBody>
          <a:bodyPr/>
          <a:lstStyle/>
          <a:p>
            <a:fld id="{E34EF7AB-77C2-42B7-A567-8578E20320C1}" type="slidenum">
              <a:rPr lang="en-US" smtClean="0">
                <a:solidFill>
                  <a:prstClr val="black">
                    <a:tint val="75000"/>
                  </a:prstClr>
                </a:solidFill>
              </a:rPr>
              <a:pPr/>
              <a:t>10</a:t>
            </a:fld>
            <a:endParaRPr lang="en-US" dirty="0">
              <a:solidFill>
                <a:prstClr val="black">
                  <a:tint val="75000"/>
                </a:prstClr>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4097" y="-110176"/>
            <a:ext cx="4512938" cy="16374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0" y="1828800"/>
            <a:ext cx="3200400" cy="3200400"/>
          </a:xfrm>
          <a:prstGeom prst="rect">
            <a:avLst/>
          </a:prstGeom>
        </p:spPr>
      </p:pic>
    </p:spTree>
    <p:extLst>
      <p:ext uri="{BB962C8B-B14F-4D97-AF65-F5344CB8AC3E}">
        <p14:creationId xmlns:p14="http://schemas.microsoft.com/office/powerpoint/2010/main" val="1445726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CO-ACH-IEVE™</a:t>
            </a:r>
          </a:p>
        </p:txBody>
      </p:sp>
      <p:sp>
        <p:nvSpPr>
          <p:cNvPr id="4" name="Slide Number Placeholder 3"/>
          <p:cNvSpPr>
            <a:spLocks noGrp="1"/>
          </p:cNvSpPr>
          <p:nvPr>
            <p:ph type="sldNum" sz="quarter" idx="12"/>
          </p:nvPr>
        </p:nvSpPr>
        <p:spPr/>
        <p:txBody>
          <a:bodyPr/>
          <a:lstStyle/>
          <a:p>
            <a:fld id="{F9058F08-E14B-CE4D-86B3-29B6656FECB0}" type="slidenum">
              <a:rPr lang="en-US" smtClean="0"/>
              <a:t>2</a:t>
            </a:fld>
            <a:endParaRPr lang="en-US"/>
          </a:p>
        </p:txBody>
      </p:sp>
      <p:sp>
        <p:nvSpPr>
          <p:cNvPr id="6" name="Rectangle 5"/>
          <p:cNvSpPr/>
          <p:nvPr/>
        </p:nvSpPr>
        <p:spPr>
          <a:xfrm>
            <a:off x="1975009" y="601856"/>
            <a:ext cx="7930991" cy="5265544"/>
          </a:xfrm>
          <a:prstGeom prst="rect">
            <a:avLst/>
          </a:prstGeom>
        </p:spPr>
        <p:txBody>
          <a:bodyPr wrap="square">
            <a:spAutoFit/>
          </a:bodyPr>
          <a:lstStyle/>
          <a:p>
            <a:pPr algn="ctr">
              <a:spcAft>
                <a:spcPts val="800"/>
              </a:spcAft>
            </a:pPr>
            <a:r>
              <a:rPr lang="en-US" sz="1600" dirty="0" smtClean="0">
                <a:latin typeface="Brandon Grotesque Medium" charset="0"/>
                <a:ea typeface="Brandon Grotesque Medium" charset="0"/>
                <a:cs typeface="Brandon Grotesque Medium" charset="0"/>
              </a:rPr>
              <a:t>One of the </a:t>
            </a:r>
            <a:r>
              <a:rPr lang="en-US" sz="1600" u="sng" dirty="0" smtClean="0">
                <a:latin typeface="Brandon Grotesque Medium" charset="0"/>
                <a:ea typeface="Brandon Grotesque Medium" charset="0"/>
                <a:cs typeface="Brandon Grotesque Medium" charset="0"/>
              </a:rPr>
              <a:t>widest</a:t>
            </a:r>
            <a:r>
              <a:rPr lang="en-US" sz="1600" dirty="0" smtClean="0">
                <a:latin typeface="Brandon Grotesque Medium" charset="0"/>
                <a:ea typeface="Brandon Grotesque Medium" charset="0"/>
                <a:cs typeface="Brandon Grotesque Medium" charset="0"/>
              </a:rPr>
              <a:t> capability gaps in any organization is talent.  Specifically, as it relates to the following:</a:t>
            </a:r>
          </a:p>
          <a:p>
            <a:pPr marL="342900" indent="-342900" algn="ctr">
              <a:spcAft>
                <a:spcPts val="800"/>
              </a:spcAft>
              <a:buFont typeface="+mj-lt"/>
              <a:buAutoNum type="arabicPeriod"/>
            </a:pPr>
            <a:r>
              <a:rPr lang="en-US" sz="1600" dirty="0" smtClean="0">
                <a:latin typeface="Brandon Grotesque Medium" charset="0"/>
                <a:ea typeface="Brandon Grotesque Medium" charset="0"/>
                <a:cs typeface="Brandon Grotesque Medium" charset="0"/>
              </a:rPr>
              <a:t>The on-going leadership challenge to sufficiently engage employees to execute consistently</a:t>
            </a:r>
          </a:p>
          <a:p>
            <a:pPr marL="342900" indent="-342900" algn="ctr">
              <a:spcAft>
                <a:spcPts val="800"/>
              </a:spcAft>
              <a:buFont typeface="+mj-lt"/>
              <a:buAutoNum type="arabicPeriod"/>
            </a:pPr>
            <a:r>
              <a:rPr lang="en-US" sz="1600" dirty="0" smtClean="0">
                <a:latin typeface="Brandon Grotesque Medium" charset="0"/>
                <a:ea typeface="Brandon Grotesque Medium" charset="0"/>
                <a:cs typeface="Brandon Grotesque Medium" charset="0"/>
              </a:rPr>
              <a:t>The inability to identify and develop future leaders in organizations</a:t>
            </a:r>
            <a:endParaRPr lang="en-US" sz="1600" dirty="0">
              <a:latin typeface="Brandon Grotesque Medium" charset="0"/>
              <a:ea typeface="Brandon Grotesque Medium" charset="0"/>
              <a:cs typeface="Brandon Grotesque Medium" charset="0"/>
            </a:endParaRPr>
          </a:p>
          <a:p>
            <a:pPr algn="ctr">
              <a:spcAft>
                <a:spcPts val="800"/>
              </a:spcAft>
            </a:pPr>
            <a:endParaRPr lang="en-US" sz="1050" dirty="0">
              <a:latin typeface="Brandon Grotesque Medium" charset="0"/>
              <a:ea typeface="Brandon Grotesque Medium" charset="0"/>
              <a:cs typeface="Brandon Grotesque Medium" charset="0"/>
            </a:endParaRPr>
          </a:p>
          <a:p>
            <a:pPr algn="ctr">
              <a:spcAft>
                <a:spcPts val="800"/>
              </a:spcAft>
            </a:pPr>
            <a:r>
              <a:rPr lang="en-US" sz="1600" dirty="0" smtClean="0">
                <a:latin typeface="Brandon Grotesque Medium" charset="0"/>
                <a:ea typeface="Brandon Grotesque Medium" charset="0"/>
                <a:cs typeface="Brandon Grotesque Medium" charset="0"/>
              </a:rPr>
              <a:t>Do any of the above capability gaps exist in your organization?  If so, you’re NOT alone!  Here’s the reality:</a:t>
            </a:r>
          </a:p>
          <a:p>
            <a:pPr marL="342900" indent="-342900" algn="ctr">
              <a:spcAft>
                <a:spcPts val="800"/>
              </a:spcAft>
              <a:buFont typeface="+mj-lt"/>
              <a:buAutoNum type="arabicPeriod"/>
            </a:pPr>
            <a:r>
              <a:rPr lang="en-US" sz="1600" dirty="0" smtClean="0">
                <a:latin typeface="Brandon Grotesque Medium" charset="0"/>
                <a:ea typeface="Brandon Grotesque Medium" charset="0"/>
                <a:cs typeface="Brandon Grotesque Medium" charset="0"/>
              </a:rPr>
              <a:t>A mere 30% of the US workforce is actively engaged, while up to 70% of organizations report failing to successfully execute on their strategies  (there’s a strong connection here!)</a:t>
            </a:r>
          </a:p>
          <a:p>
            <a:pPr marL="342900" indent="-342900" algn="ctr">
              <a:spcAft>
                <a:spcPts val="800"/>
              </a:spcAft>
              <a:buFont typeface="+mj-lt"/>
              <a:buAutoNum type="arabicPeriod"/>
            </a:pPr>
            <a:r>
              <a:rPr lang="en-US" sz="1600" dirty="0" smtClean="0">
                <a:latin typeface="Brandon Grotesque Medium" charset="0"/>
                <a:ea typeface="Brandon Grotesque Medium" charset="0"/>
                <a:cs typeface="Brandon Grotesque Medium" charset="0"/>
              </a:rPr>
              <a:t>40% of top leadership is headed to retirement in the years ahead, and organizations do not possess a strong enough leadership pipeline to fill these vacant seats</a:t>
            </a:r>
            <a:endParaRPr lang="en-US" sz="1600" dirty="0">
              <a:latin typeface="Brandon Grotesque Medium" charset="0"/>
              <a:ea typeface="Brandon Grotesque Medium" charset="0"/>
              <a:cs typeface="Brandon Grotesque Medium" charset="0"/>
            </a:endParaRPr>
          </a:p>
          <a:p>
            <a:pPr algn="ctr"/>
            <a:endParaRPr lang="en-US" sz="1100" dirty="0">
              <a:latin typeface="Brandon Grotesque Medium" charset="0"/>
              <a:ea typeface="Brandon Grotesque Medium" charset="0"/>
              <a:cs typeface="Brandon Grotesque Medium" charset="0"/>
            </a:endParaRPr>
          </a:p>
          <a:p>
            <a:pPr algn="ctr"/>
            <a:r>
              <a:rPr lang="en-US" sz="1600" dirty="0" smtClean="0">
                <a:latin typeface="Brandon Grotesque Medium" charset="0"/>
                <a:ea typeface="Brandon Grotesque Medium" charset="0"/>
                <a:cs typeface="Brandon Grotesque Medium" charset="0"/>
              </a:rPr>
              <a:t>FINALLY, THERE’S A WAY FORWARD THAT WORKS.  </a:t>
            </a:r>
          </a:p>
          <a:p>
            <a:pPr algn="ctr"/>
            <a:endParaRPr lang="en-US" sz="1200" dirty="0">
              <a:latin typeface="Brandon Grotesque Medium" charset="0"/>
              <a:ea typeface="Brandon Grotesque Medium" charset="0"/>
              <a:cs typeface="Brandon Grotesque Medium" charset="0"/>
            </a:endParaRPr>
          </a:p>
          <a:p>
            <a:pPr algn="ctr"/>
            <a:r>
              <a:rPr lang="en-US" sz="1600" dirty="0" smtClean="0">
                <a:latin typeface="Brandon Grotesque Medium" charset="0"/>
                <a:ea typeface="Brandon Grotesque Medium" charset="0"/>
                <a:cs typeface="Brandon Grotesque Medium" charset="0"/>
              </a:rPr>
              <a:t>Have every leader and manager in your organization attend the CO-ACH-IEVE™ Growth Coaching Experience.</a:t>
            </a:r>
          </a:p>
          <a:p>
            <a:pPr algn="ctr"/>
            <a:endParaRPr lang="en-US" sz="1600" dirty="0" smtClean="0">
              <a:latin typeface="Brandon Grotesque Medium" charset="0"/>
              <a:ea typeface="Brandon Grotesque Medium" charset="0"/>
              <a:cs typeface="Brandon Grotesque Medium" charset="0"/>
            </a:endParaRPr>
          </a:p>
          <a:p>
            <a:pPr algn="ctr"/>
            <a:r>
              <a:rPr lang="en-US" sz="1600" dirty="0">
                <a:latin typeface="Brandon Grotesque Medium" charset="0"/>
                <a:ea typeface="Brandon Grotesque Medium" charset="0"/>
                <a:cs typeface="Brandon Grotesque Medium" charset="0"/>
              </a:rPr>
              <a:t>T</a:t>
            </a:r>
            <a:r>
              <a:rPr lang="en-US" sz="1600" dirty="0" smtClean="0">
                <a:latin typeface="Brandon Grotesque Medium" charset="0"/>
                <a:ea typeface="Brandon Grotesque Medium" charset="0"/>
                <a:cs typeface="Brandon Grotesque Medium" charset="0"/>
              </a:rPr>
              <a:t>he CO-ACH-IEVE™ process and principles create high performance cultures where strong execution, enhanced employee engagement and leadership pipelines are full.</a:t>
            </a:r>
            <a:endParaRPr lang="en-US" dirty="0">
              <a:latin typeface="Brandon Grotesque Medium" charset="0"/>
              <a:ea typeface="Brandon Grotesque Medium" charset="0"/>
              <a:cs typeface="Brandon Grotesque Medium" charset="0"/>
            </a:endParaRPr>
          </a:p>
        </p:txBody>
      </p:sp>
      <p:pic>
        <p:nvPicPr>
          <p:cNvPr id="5" name="Picture 4"/>
          <p:cNvPicPr>
            <a:picLocks noChangeAspect="1"/>
          </p:cNvPicPr>
          <p:nvPr/>
        </p:nvPicPr>
        <p:blipFill>
          <a:blip r:embed="rId2"/>
          <a:stretch>
            <a:fillRect/>
          </a:stretch>
        </p:blipFill>
        <p:spPr>
          <a:xfrm rot="16200000">
            <a:off x="-2669566" y="1997154"/>
            <a:ext cx="7093265" cy="1714026"/>
          </a:xfrm>
          <a:prstGeom prst="rect">
            <a:avLst/>
          </a:prstGeom>
        </p:spPr>
      </p:pic>
      <p:grpSp>
        <p:nvGrpSpPr>
          <p:cNvPr id="14" name="Gruppieren 6"/>
          <p:cNvGrpSpPr/>
          <p:nvPr/>
        </p:nvGrpSpPr>
        <p:grpSpPr bwMode="gray">
          <a:xfrm>
            <a:off x="9836005" y="2667000"/>
            <a:ext cx="3117995" cy="3699631"/>
            <a:chOff x="778836" y="2368027"/>
            <a:chExt cx="4164387" cy="4809287"/>
          </a:xfrm>
        </p:grpSpPr>
        <p:sp>
          <p:nvSpPr>
            <p:cNvPr id="15" name="Rectangle 25"/>
            <p:cNvSpPr>
              <a:spLocks noChangeArrowheads="1"/>
            </p:cNvSpPr>
            <p:nvPr/>
          </p:nvSpPr>
          <p:spPr bwMode="gray">
            <a:xfrm>
              <a:off x="2516033" y="4862020"/>
              <a:ext cx="354155" cy="2305769"/>
            </a:xfrm>
            <a:prstGeom prst="rect">
              <a:avLst/>
            </a:prstGeom>
            <a:solidFill>
              <a:schemeClr val="tx1"/>
            </a:solidFill>
            <a:ln>
              <a:noFill/>
            </a:ln>
          </p:spPr>
          <p:txBody>
            <a:bodyPr vert="horz" wrap="square" lIns="0" tIns="0" rIns="0" bIns="0" numCol="1" anchor="t" anchorCtr="0" compatLnSpc="1">
              <a:prstTxWarp prst="textNoShape">
                <a:avLst/>
              </a:prstTxWarp>
            </a:bodyPr>
            <a:lstStyle/>
            <a:p>
              <a:endParaRPr lang="en-US" dirty="0"/>
            </a:p>
          </p:txBody>
        </p:sp>
        <p:sp>
          <p:nvSpPr>
            <p:cNvPr id="16" name="Rectangle 25"/>
            <p:cNvSpPr>
              <a:spLocks noChangeArrowheads="1"/>
            </p:cNvSpPr>
            <p:nvPr/>
          </p:nvSpPr>
          <p:spPr bwMode="gray">
            <a:xfrm>
              <a:off x="2870189" y="4871545"/>
              <a:ext cx="386214" cy="2305769"/>
            </a:xfrm>
            <a:prstGeom prst="rect">
              <a:avLst/>
            </a:prstGeom>
            <a:solidFill>
              <a:schemeClr val="tx1">
                <a:lumMod val="65000"/>
                <a:lumOff val="3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17" name="Rectangle 32"/>
            <p:cNvSpPr>
              <a:spLocks noChangeArrowheads="1"/>
            </p:cNvSpPr>
            <p:nvPr/>
          </p:nvSpPr>
          <p:spPr bwMode="gray">
            <a:xfrm>
              <a:off x="2729747" y="4871545"/>
              <a:ext cx="140441" cy="2305769"/>
            </a:xfrm>
            <a:prstGeom prst="rect">
              <a:avLst/>
            </a:prstGeom>
            <a:solidFill>
              <a:schemeClr val="accent1">
                <a:lumMod val="7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18" name="Rectangle 33"/>
            <p:cNvSpPr>
              <a:spLocks noChangeArrowheads="1"/>
            </p:cNvSpPr>
            <p:nvPr/>
          </p:nvSpPr>
          <p:spPr bwMode="gray">
            <a:xfrm>
              <a:off x="2870189" y="4871545"/>
              <a:ext cx="140441" cy="2305769"/>
            </a:xfrm>
            <a:prstGeom prst="rect">
              <a:avLst/>
            </a:prstGeom>
            <a:solidFill>
              <a:schemeClr val="accent1"/>
            </a:solidFill>
            <a:ln>
              <a:noFill/>
            </a:ln>
          </p:spPr>
          <p:txBody>
            <a:bodyPr vert="horz" wrap="square" lIns="0" tIns="0" rIns="0" bIns="0" numCol="1" anchor="t" anchorCtr="0" compatLnSpc="1">
              <a:prstTxWarp prst="textNoShape">
                <a:avLst/>
              </a:prstTxWarp>
            </a:bodyPr>
            <a:lstStyle/>
            <a:p>
              <a:endParaRPr lang="en-US" dirty="0"/>
            </a:p>
          </p:txBody>
        </p:sp>
        <p:sp>
          <p:nvSpPr>
            <p:cNvPr id="19" name="Freeform 38"/>
            <p:cNvSpPr>
              <a:spLocks/>
            </p:cNvSpPr>
            <p:nvPr/>
          </p:nvSpPr>
          <p:spPr bwMode="gray">
            <a:xfrm>
              <a:off x="1650487" y="3238152"/>
              <a:ext cx="1219702" cy="2437877"/>
            </a:xfrm>
            <a:custGeom>
              <a:avLst/>
              <a:gdLst>
                <a:gd name="T0" fmla="*/ 68 w 338"/>
                <a:gd name="T1" fmla="*/ 338 h 676"/>
                <a:gd name="T2" fmla="*/ 338 w 338"/>
                <a:gd name="T3" fmla="*/ 68 h 676"/>
                <a:gd name="T4" fmla="*/ 338 w 338"/>
                <a:gd name="T5" fmla="*/ 0 h 676"/>
                <a:gd name="T6" fmla="*/ 0 w 338"/>
                <a:gd name="T7" fmla="*/ 338 h 676"/>
                <a:gd name="T8" fmla="*/ 338 w 338"/>
                <a:gd name="T9" fmla="*/ 676 h 676"/>
                <a:gd name="T10" fmla="*/ 338 w 338"/>
                <a:gd name="T11" fmla="*/ 608 h 676"/>
                <a:gd name="T12" fmla="*/ 68 w 338"/>
                <a:gd name="T13" fmla="*/ 338 h 676"/>
              </a:gdLst>
              <a:ahLst/>
              <a:cxnLst>
                <a:cxn ang="0">
                  <a:pos x="T0" y="T1"/>
                </a:cxn>
                <a:cxn ang="0">
                  <a:pos x="T2" y="T3"/>
                </a:cxn>
                <a:cxn ang="0">
                  <a:pos x="T4" y="T5"/>
                </a:cxn>
                <a:cxn ang="0">
                  <a:pos x="T6" y="T7"/>
                </a:cxn>
                <a:cxn ang="0">
                  <a:pos x="T8" y="T9"/>
                </a:cxn>
                <a:cxn ang="0">
                  <a:pos x="T10" y="T11"/>
                </a:cxn>
                <a:cxn ang="0">
                  <a:pos x="T12" y="T13"/>
                </a:cxn>
              </a:cxnLst>
              <a:rect l="0" t="0" r="r" b="b"/>
              <a:pathLst>
                <a:path w="338" h="676">
                  <a:moveTo>
                    <a:pt x="68" y="338"/>
                  </a:moveTo>
                  <a:cubicBezTo>
                    <a:pt x="68" y="189"/>
                    <a:pt x="189" y="68"/>
                    <a:pt x="338" y="68"/>
                  </a:cubicBezTo>
                  <a:cubicBezTo>
                    <a:pt x="338" y="0"/>
                    <a:pt x="338" y="0"/>
                    <a:pt x="338" y="0"/>
                  </a:cubicBezTo>
                  <a:cubicBezTo>
                    <a:pt x="152" y="0"/>
                    <a:pt x="0" y="152"/>
                    <a:pt x="0" y="338"/>
                  </a:cubicBezTo>
                  <a:cubicBezTo>
                    <a:pt x="0" y="525"/>
                    <a:pt x="152" y="676"/>
                    <a:pt x="338" y="676"/>
                  </a:cubicBezTo>
                  <a:cubicBezTo>
                    <a:pt x="338" y="608"/>
                    <a:pt x="338" y="608"/>
                    <a:pt x="338" y="608"/>
                  </a:cubicBezTo>
                  <a:cubicBezTo>
                    <a:pt x="189" y="608"/>
                    <a:pt x="68" y="487"/>
                    <a:pt x="68" y="338"/>
                  </a:cubicBezTo>
                  <a:close/>
                </a:path>
              </a:pathLst>
            </a:custGeom>
            <a:solidFill>
              <a:schemeClr val="bg2">
                <a:lumMod val="6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0" name="Freeform 39"/>
            <p:cNvSpPr>
              <a:spLocks/>
            </p:cNvSpPr>
            <p:nvPr/>
          </p:nvSpPr>
          <p:spPr bwMode="gray">
            <a:xfrm>
              <a:off x="2870189" y="3238152"/>
              <a:ext cx="1218175" cy="2437877"/>
            </a:xfrm>
            <a:custGeom>
              <a:avLst/>
              <a:gdLst>
                <a:gd name="T0" fmla="*/ 0 w 338"/>
                <a:gd name="T1" fmla="*/ 0 h 676"/>
                <a:gd name="T2" fmla="*/ 0 w 338"/>
                <a:gd name="T3" fmla="*/ 68 h 676"/>
                <a:gd name="T4" fmla="*/ 270 w 338"/>
                <a:gd name="T5" fmla="*/ 338 h 676"/>
                <a:gd name="T6" fmla="*/ 0 w 338"/>
                <a:gd name="T7" fmla="*/ 608 h 676"/>
                <a:gd name="T8" fmla="*/ 0 w 338"/>
                <a:gd name="T9" fmla="*/ 676 h 676"/>
                <a:gd name="T10" fmla="*/ 338 w 338"/>
                <a:gd name="T11" fmla="*/ 338 h 676"/>
                <a:gd name="T12" fmla="*/ 0 w 338"/>
                <a:gd name="T13" fmla="*/ 0 h 676"/>
              </a:gdLst>
              <a:ahLst/>
              <a:cxnLst>
                <a:cxn ang="0">
                  <a:pos x="T0" y="T1"/>
                </a:cxn>
                <a:cxn ang="0">
                  <a:pos x="T2" y="T3"/>
                </a:cxn>
                <a:cxn ang="0">
                  <a:pos x="T4" y="T5"/>
                </a:cxn>
                <a:cxn ang="0">
                  <a:pos x="T6" y="T7"/>
                </a:cxn>
                <a:cxn ang="0">
                  <a:pos x="T8" y="T9"/>
                </a:cxn>
                <a:cxn ang="0">
                  <a:pos x="T10" y="T11"/>
                </a:cxn>
                <a:cxn ang="0">
                  <a:pos x="T12" y="T13"/>
                </a:cxn>
              </a:cxnLst>
              <a:rect l="0" t="0" r="r" b="b"/>
              <a:pathLst>
                <a:path w="338" h="676">
                  <a:moveTo>
                    <a:pt x="0" y="0"/>
                  </a:moveTo>
                  <a:cubicBezTo>
                    <a:pt x="0" y="68"/>
                    <a:pt x="0" y="68"/>
                    <a:pt x="0" y="68"/>
                  </a:cubicBezTo>
                  <a:cubicBezTo>
                    <a:pt x="149" y="68"/>
                    <a:pt x="270" y="189"/>
                    <a:pt x="270" y="338"/>
                  </a:cubicBezTo>
                  <a:cubicBezTo>
                    <a:pt x="270" y="487"/>
                    <a:pt x="149" y="608"/>
                    <a:pt x="0" y="608"/>
                  </a:cubicBezTo>
                  <a:cubicBezTo>
                    <a:pt x="0" y="676"/>
                    <a:pt x="0" y="676"/>
                    <a:pt x="0" y="676"/>
                  </a:cubicBezTo>
                  <a:cubicBezTo>
                    <a:pt x="187" y="676"/>
                    <a:pt x="338" y="525"/>
                    <a:pt x="338" y="338"/>
                  </a:cubicBezTo>
                  <a:cubicBezTo>
                    <a:pt x="338" y="152"/>
                    <a:pt x="187" y="0"/>
                    <a:pt x="0" y="0"/>
                  </a:cubicBezTo>
                  <a:close/>
                </a:path>
              </a:pathLst>
            </a:custGeom>
            <a:solidFill>
              <a:schemeClr val="bg1">
                <a:lumMod val="7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1" name="Freeform 26"/>
            <p:cNvSpPr>
              <a:spLocks/>
            </p:cNvSpPr>
            <p:nvPr/>
          </p:nvSpPr>
          <p:spPr bwMode="gray">
            <a:xfrm>
              <a:off x="778836" y="4363209"/>
              <a:ext cx="1567752" cy="183184"/>
            </a:xfrm>
            <a:custGeom>
              <a:avLst/>
              <a:gdLst>
                <a:gd name="T0" fmla="*/ 186 w 435"/>
                <a:gd name="T1" fmla="*/ 18 h 51"/>
                <a:gd name="T2" fmla="*/ 83 w 435"/>
                <a:gd name="T3" fmla="*/ 0 h 51"/>
                <a:gd name="T4" fmla="*/ 0 w 435"/>
                <a:gd name="T5" fmla="*/ 25 h 51"/>
                <a:gd name="T6" fmla="*/ 0 w 435"/>
                <a:gd name="T7" fmla="*/ 25 h 51"/>
                <a:gd name="T8" fmla="*/ 0 w 435"/>
                <a:gd name="T9" fmla="*/ 25 h 51"/>
                <a:gd name="T10" fmla="*/ 0 w 435"/>
                <a:gd name="T11" fmla="*/ 25 h 51"/>
                <a:gd name="T12" fmla="*/ 0 w 435"/>
                <a:gd name="T13" fmla="*/ 25 h 51"/>
                <a:gd name="T14" fmla="*/ 83 w 435"/>
                <a:gd name="T15" fmla="*/ 51 h 51"/>
                <a:gd name="T16" fmla="*/ 186 w 435"/>
                <a:gd name="T17" fmla="*/ 33 h 51"/>
                <a:gd name="T18" fmla="*/ 228 w 435"/>
                <a:gd name="T19" fmla="*/ 33 h 51"/>
                <a:gd name="T20" fmla="*/ 247 w 435"/>
                <a:gd name="T21" fmla="*/ 46 h 51"/>
                <a:gd name="T22" fmla="*/ 290 w 435"/>
                <a:gd name="T23" fmla="*/ 46 h 51"/>
                <a:gd name="T24" fmla="*/ 305 w 435"/>
                <a:gd name="T25" fmla="*/ 31 h 51"/>
                <a:gd name="T26" fmla="*/ 344 w 435"/>
                <a:gd name="T27" fmla="*/ 31 h 51"/>
                <a:gd name="T28" fmla="*/ 370 w 435"/>
                <a:gd name="T29" fmla="*/ 41 h 51"/>
                <a:gd name="T30" fmla="*/ 398 w 435"/>
                <a:gd name="T31" fmla="*/ 33 h 51"/>
                <a:gd name="T32" fmla="*/ 435 w 435"/>
                <a:gd name="T33" fmla="*/ 33 h 51"/>
                <a:gd name="T34" fmla="*/ 435 w 435"/>
                <a:gd name="T35" fmla="*/ 25 h 51"/>
                <a:gd name="T36" fmla="*/ 435 w 435"/>
                <a:gd name="T37" fmla="*/ 25 h 51"/>
                <a:gd name="T38" fmla="*/ 435 w 435"/>
                <a:gd name="T39" fmla="*/ 18 h 51"/>
                <a:gd name="T40" fmla="*/ 398 w 435"/>
                <a:gd name="T41" fmla="*/ 17 h 51"/>
                <a:gd name="T42" fmla="*/ 370 w 435"/>
                <a:gd name="T43" fmla="*/ 9 h 51"/>
                <a:gd name="T44" fmla="*/ 344 w 435"/>
                <a:gd name="T45" fmla="*/ 20 h 51"/>
                <a:gd name="T46" fmla="*/ 305 w 435"/>
                <a:gd name="T47" fmla="*/ 20 h 51"/>
                <a:gd name="T48" fmla="*/ 290 w 435"/>
                <a:gd name="T49" fmla="*/ 4 h 51"/>
                <a:gd name="T50" fmla="*/ 247 w 435"/>
                <a:gd name="T51" fmla="*/ 4 h 51"/>
                <a:gd name="T52" fmla="*/ 228 w 435"/>
                <a:gd name="T53" fmla="*/ 18 h 51"/>
                <a:gd name="T54" fmla="*/ 186 w 435"/>
                <a:gd name="T55"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5" h="51">
                  <a:moveTo>
                    <a:pt x="186" y="18"/>
                  </a:moveTo>
                  <a:cubicBezTo>
                    <a:pt x="186" y="18"/>
                    <a:pt x="169" y="0"/>
                    <a:pt x="83" y="0"/>
                  </a:cubicBezTo>
                  <a:cubicBezTo>
                    <a:pt x="4" y="0"/>
                    <a:pt x="0" y="21"/>
                    <a:pt x="0" y="25"/>
                  </a:cubicBezTo>
                  <a:cubicBezTo>
                    <a:pt x="0" y="25"/>
                    <a:pt x="0" y="25"/>
                    <a:pt x="0" y="25"/>
                  </a:cubicBezTo>
                  <a:cubicBezTo>
                    <a:pt x="0" y="25"/>
                    <a:pt x="0" y="25"/>
                    <a:pt x="0" y="25"/>
                  </a:cubicBezTo>
                  <a:cubicBezTo>
                    <a:pt x="0" y="25"/>
                    <a:pt x="0" y="25"/>
                    <a:pt x="0" y="25"/>
                  </a:cubicBezTo>
                  <a:cubicBezTo>
                    <a:pt x="0" y="25"/>
                    <a:pt x="0" y="25"/>
                    <a:pt x="0" y="25"/>
                  </a:cubicBezTo>
                  <a:cubicBezTo>
                    <a:pt x="0" y="29"/>
                    <a:pt x="4" y="51"/>
                    <a:pt x="83" y="51"/>
                  </a:cubicBezTo>
                  <a:cubicBezTo>
                    <a:pt x="169" y="51"/>
                    <a:pt x="186" y="33"/>
                    <a:pt x="186" y="33"/>
                  </a:cubicBezTo>
                  <a:cubicBezTo>
                    <a:pt x="228" y="33"/>
                    <a:pt x="228" y="33"/>
                    <a:pt x="228" y="33"/>
                  </a:cubicBezTo>
                  <a:cubicBezTo>
                    <a:pt x="247" y="46"/>
                    <a:pt x="247" y="46"/>
                    <a:pt x="247" y="46"/>
                  </a:cubicBezTo>
                  <a:cubicBezTo>
                    <a:pt x="290" y="46"/>
                    <a:pt x="290" y="46"/>
                    <a:pt x="290" y="46"/>
                  </a:cubicBezTo>
                  <a:cubicBezTo>
                    <a:pt x="305" y="31"/>
                    <a:pt x="305" y="31"/>
                    <a:pt x="305" y="31"/>
                  </a:cubicBezTo>
                  <a:cubicBezTo>
                    <a:pt x="344" y="31"/>
                    <a:pt x="344" y="31"/>
                    <a:pt x="344" y="31"/>
                  </a:cubicBezTo>
                  <a:cubicBezTo>
                    <a:pt x="344" y="31"/>
                    <a:pt x="355" y="41"/>
                    <a:pt x="370" y="41"/>
                  </a:cubicBezTo>
                  <a:cubicBezTo>
                    <a:pt x="385" y="41"/>
                    <a:pt x="398" y="33"/>
                    <a:pt x="398" y="33"/>
                  </a:cubicBezTo>
                  <a:cubicBezTo>
                    <a:pt x="435" y="33"/>
                    <a:pt x="435" y="33"/>
                    <a:pt x="435" y="33"/>
                  </a:cubicBezTo>
                  <a:cubicBezTo>
                    <a:pt x="435" y="25"/>
                    <a:pt x="435" y="25"/>
                    <a:pt x="435" y="25"/>
                  </a:cubicBezTo>
                  <a:cubicBezTo>
                    <a:pt x="435" y="25"/>
                    <a:pt x="435" y="25"/>
                    <a:pt x="435" y="25"/>
                  </a:cubicBezTo>
                  <a:cubicBezTo>
                    <a:pt x="435" y="18"/>
                    <a:pt x="435" y="18"/>
                    <a:pt x="435" y="18"/>
                  </a:cubicBezTo>
                  <a:cubicBezTo>
                    <a:pt x="398" y="17"/>
                    <a:pt x="398" y="17"/>
                    <a:pt x="398" y="17"/>
                  </a:cubicBezTo>
                  <a:cubicBezTo>
                    <a:pt x="398" y="17"/>
                    <a:pt x="385" y="9"/>
                    <a:pt x="370" y="9"/>
                  </a:cubicBezTo>
                  <a:cubicBezTo>
                    <a:pt x="355" y="9"/>
                    <a:pt x="344" y="20"/>
                    <a:pt x="344" y="20"/>
                  </a:cubicBezTo>
                  <a:cubicBezTo>
                    <a:pt x="305" y="20"/>
                    <a:pt x="305" y="20"/>
                    <a:pt x="305" y="20"/>
                  </a:cubicBezTo>
                  <a:cubicBezTo>
                    <a:pt x="290" y="4"/>
                    <a:pt x="290" y="4"/>
                    <a:pt x="290" y="4"/>
                  </a:cubicBezTo>
                  <a:cubicBezTo>
                    <a:pt x="247" y="4"/>
                    <a:pt x="247" y="4"/>
                    <a:pt x="247" y="4"/>
                  </a:cubicBezTo>
                  <a:cubicBezTo>
                    <a:pt x="228" y="18"/>
                    <a:pt x="228" y="18"/>
                    <a:pt x="228" y="18"/>
                  </a:cubicBezTo>
                  <a:lnTo>
                    <a:pt x="186" y="18"/>
                  </a:lnTo>
                  <a:close/>
                </a:path>
              </a:pathLst>
            </a:custGeom>
            <a:solidFill>
              <a:schemeClr val="tx1">
                <a:lumMod val="75000"/>
                <a:lumOff val="2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2" name="Freeform 27"/>
            <p:cNvSpPr>
              <a:spLocks/>
            </p:cNvSpPr>
            <p:nvPr/>
          </p:nvSpPr>
          <p:spPr bwMode="gray">
            <a:xfrm>
              <a:off x="3373945" y="4363209"/>
              <a:ext cx="1569278" cy="183184"/>
            </a:xfrm>
            <a:custGeom>
              <a:avLst/>
              <a:gdLst>
                <a:gd name="T0" fmla="*/ 249 w 435"/>
                <a:gd name="T1" fmla="*/ 18 h 51"/>
                <a:gd name="T2" fmla="*/ 351 w 435"/>
                <a:gd name="T3" fmla="*/ 0 h 51"/>
                <a:gd name="T4" fmla="*/ 435 w 435"/>
                <a:gd name="T5" fmla="*/ 25 h 51"/>
                <a:gd name="T6" fmla="*/ 435 w 435"/>
                <a:gd name="T7" fmla="*/ 25 h 51"/>
                <a:gd name="T8" fmla="*/ 435 w 435"/>
                <a:gd name="T9" fmla="*/ 25 h 51"/>
                <a:gd name="T10" fmla="*/ 435 w 435"/>
                <a:gd name="T11" fmla="*/ 25 h 51"/>
                <a:gd name="T12" fmla="*/ 435 w 435"/>
                <a:gd name="T13" fmla="*/ 25 h 51"/>
                <a:gd name="T14" fmla="*/ 351 w 435"/>
                <a:gd name="T15" fmla="*/ 51 h 51"/>
                <a:gd name="T16" fmla="*/ 249 w 435"/>
                <a:gd name="T17" fmla="*/ 33 h 51"/>
                <a:gd name="T18" fmla="*/ 206 w 435"/>
                <a:gd name="T19" fmla="*/ 33 h 51"/>
                <a:gd name="T20" fmla="*/ 187 w 435"/>
                <a:gd name="T21" fmla="*/ 46 h 51"/>
                <a:gd name="T22" fmla="*/ 144 w 435"/>
                <a:gd name="T23" fmla="*/ 46 h 51"/>
                <a:gd name="T24" fmla="*/ 129 w 435"/>
                <a:gd name="T25" fmla="*/ 31 h 51"/>
                <a:gd name="T26" fmla="*/ 90 w 435"/>
                <a:gd name="T27" fmla="*/ 31 h 51"/>
                <a:gd name="T28" fmla="*/ 64 w 435"/>
                <a:gd name="T29" fmla="*/ 41 h 51"/>
                <a:gd name="T30" fmla="*/ 37 w 435"/>
                <a:gd name="T31" fmla="*/ 33 h 51"/>
                <a:gd name="T32" fmla="*/ 0 w 435"/>
                <a:gd name="T33" fmla="*/ 33 h 51"/>
                <a:gd name="T34" fmla="*/ 0 w 435"/>
                <a:gd name="T35" fmla="*/ 25 h 51"/>
                <a:gd name="T36" fmla="*/ 0 w 435"/>
                <a:gd name="T37" fmla="*/ 25 h 51"/>
                <a:gd name="T38" fmla="*/ 0 w 435"/>
                <a:gd name="T39" fmla="*/ 18 h 51"/>
                <a:gd name="T40" fmla="*/ 37 w 435"/>
                <a:gd name="T41" fmla="*/ 17 h 51"/>
                <a:gd name="T42" fmla="*/ 64 w 435"/>
                <a:gd name="T43" fmla="*/ 9 h 51"/>
                <a:gd name="T44" fmla="*/ 90 w 435"/>
                <a:gd name="T45" fmla="*/ 20 h 51"/>
                <a:gd name="T46" fmla="*/ 129 w 435"/>
                <a:gd name="T47" fmla="*/ 20 h 51"/>
                <a:gd name="T48" fmla="*/ 144 w 435"/>
                <a:gd name="T49" fmla="*/ 4 h 51"/>
                <a:gd name="T50" fmla="*/ 187 w 435"/>
                <a:gd name="T51" fmla="*/ 4 h 51"/>
                <a:gd name="T52" fmla="*/ 206 w 435"/>
                <a:gd name="T53" fmla="*/ 18 h 51"/>
                <a:gd name="T54" fmla="*/ 249 w 435"/>
                <a:gd name="T55"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35" h="51">
                  <a:moveTo>
                    <a:pt x="249" y="18"/>
                  </a:moveTo>
                  <a:cubicBezTo>
                    <a:pt x="249" y="18"/>
                    <a:pt x="265" y="0"/>
                    <a:pt x="351" y="0"/>
                  </a:cubicBezTo>
                  <a:cubicBezTo>
                    <a:pt x="430" y="0"/>
                    <a:pt x="435" y="21"/>
                    <a:pt x="435" y="25"/>
                  </a:cubicBezTo>
                  <a:cubicBezTo>
                    <a:pt x="435" y="25"/>
                    <a:pt x="435" y="25"/>
                    <a:pt x="435" y="25"/>
                  </a:cubicBezTo>
                  <a:cubicBezTo>
                    <a:pt x="435" y="25"/>
                    <a:pt x="435" y="25"/>
                    <a:pt x="435" y="25"/>
                  </a:cubicBezTo>
                  <a:cubicBezTo>
                    <a:pt x="435" y="25"/>
                    <a:pt x="435" y="25"/>
                    <a:pt x="435" y="25"/>
                  </a:cubicBezTo>
                  <a:cubicBezTo>
                    <a:pt x="435" y="25"/>
                    <a:pt x="435" y="25"/>
                    <a:pt x="435" y="25"/>
                  </a:cubicBezTo>
                  <a:cubicBezTo>
                    <a:pt x="435" y="29"/>
                    <a:pt x="430" y="51"/>
                    <a:pt x="351" y="51"/>
                  </a:cubicBezTo>
                  <a:cubicBezTo>
                    <a:pt x="265" y="51"/>
                    <a:pt x="249" y="33"/>
                    <a:pt x="249" y="33"/>
                  </a:cubicBezTo>
                  <a:cubicBezTo>
                    <a:pt x="206" y="33"/>
                    <a:pt x="206" y="33"/>
                    <a:pt x="206" y="33"/>
                  </a:cubicBezTo>
                  <a:cubicBezTo>
                    <a:pt x="187" y="46"/>
                    <a:pt x="187" y="46"/>
                    <a:pt x="187" y="46"/>
                  </a:cubicBezTo>
                  <a:cubicBezTo>
                    <a:pt x="144" y="46"/>
                    <a:pt x="144" y="46"/>
                    <a:pt x="144" y="46"/>
                  </a:cubicBezTo>
                  <a:cubicBezTo>
                    <a:pt x="129" y="31"/>
                    <a:pt x="129" y="31"/>
                    <a:pt x="129" y="31"/>
                  </a:cubicBezTo>
                  <a:cubicBezTo>
                    <a:pt x="90" y="31"/>
                    <a:pt x="90" y="31"/>
                    <a:pt x="90" y="31"/>
                  </a:cubicBezTo>
                  <a:cubicBezTo>
                    <a:pt x="90" y="31"/>
                    <a:pt x="79" y="41"/>
                    <a:pt x="64" y="41"/>
                  </a:cubicBezTo>
                  <a:cubicBezTo>
                    <a:pt x="49" y="41"/>
                    <a:pt x="37" y="33"/>
                    <a:pt x="37" y="33"/>
                  </a:cubicBezTo>
                  <a:cubicBezTo>
                    <a:pt x="0" y="33"/>
                    <a:pt x="0" y="33"/>
                    <a:pt x="0" y="33"/>
                  </a:cubicBezTo>
                  <a:cubicBezTo>
                    <a:pt x="0" y="25"/>
                    <a:pt x="0" y="25"/>
                    <a:pt x="0" y="25"/>
                  </a:cubicBezTo>
                  <a:cubicBezTo>
                    <a:pt x="0" y="25"/>
                    <a:pt x="0" y="25"/>
                    <a:pt x="0" y="25"/>
                  </a:cubicBezTo>
                  <a:cubicBezTo>
                    <a:pt x="0" y="18"/>
                    <a:pt x="0" y="18"/>
                    <a:pt x="0" y="18"/>
                  </a:cubicBezTo>
                  <a:cubicBezTo>
                    <a:pt x="37" y="17"/>
                    <a:pt x="37" y="17"/>
                    <a:pt x="37" y="17"/>
                  </a:cubicBezTo>
                  <a:cubicBezTo>
                    <a:pt x="37" y="17"/>
                    <a:pt x="49" y="9"/>
                    <a:pt x="64" y="9"/>
                  </a:cubicBezTo>
                  <a:cubicBezTo>
                    <a:pt x="79" y="9"/>
                    <a:pt x="90" y="20"/>
                    <a:pt x="90" y="20"/>
                  </a:cubicBezTo>
                  <a:cubicBezTo>
                    <a:pt x="129" y="20"/>
                    <a:pt x="129" y="20"/>
                    <a:pt x="129" y="20"/>
                  </a:cubicBezTo>
                  <a:cubicBezTo>
                    <a:pt x="144" y="4"/>
                    <a:pt x="144" y="4"/>
                    <a:pt x="144" y="4"/>
                  </a:cubicBezTo>
                  <a:cubicBezTo>
                    <a:pt x="187" y="4"/>
                    <a:pt x="187" y="4"/>
                    <a:pt x="187" y="4"/>
                  </a:cubicBezTo>
                  <a:cubicBezTo>
                    <a:pt x="206" y="18"/>
                    <a:pt x="206" y="18"/>
                    <a:pt x="206" y="18"/>
                  </a:cubicBezTo>
                  <a:lnTo>
                    <a:pt x="249" y="18"/>
                  </a:lnTo>
                  <a:close/>
                </a:path>
              </a:pathLst>
            </a:custGeom>
            <a:solidFill>
              <a:schemeClr val="tx1">
                <a:lumMod val="65000"/>
                <a:lumOff val="3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3" name="Freeform 28"/>
            <p:cNvSpPr>
              <a:spLocks/>
            </p:cNvSpPr>
            <p:nvPr/>
          </p:nvSpPr>
          <p:spPr bwMode="gray">
            <a:xfrm>
              <a:off x="1332968" y="4798271"/>
              <a:ext cx="1183065" cy="1180012"/>
            </a:xfrm>
            <a:custGeom>
              <a:avLst/>
              <a:gdLst>
                <a:gd name="T0" fmla="*/ 141 w 328"/>
                <a:gd name="T1" fmla="*/ 176 h 327"/>
                <a:gd name="T2" fmla="*/ 56 w 328"/>
                <a:gd name="T3" fmla="*/ 235 h 327"/>
                <a:gd name="T4" fmla="*/ 15 w 328"/>
                <a:gd name="T5" fmla="*/ 312 h 327"/>
                <a:gd name="T6" fmla="*/ 15 w 328"/>
                <a:gd name="T7" fmla="*/ 312 h 327"/>
                <a:gd name="T8" fmla="*/ 15 w 328"/>
                <a:gd name="T9" fmla="*/ 313 h 327"/>
                <a:gd name="T10" fmla="*/ 15 w 328"/>
                <a:gd name="T11" fmla="*/ 313 h 327"/>
                <a:gd name="T12" fmla="*/ 15 w 328"/>
                <a:gd name="T13" fmla="*/ 313 h 327"/>
                <a:gd name="T14" fmla="*/ 92 w 328"/>
                <a:gd name="T15" fmla="*/ 272 h 327"/>
                <a:gd name="T16" fmla="*/ 152 w 328"/>
                <a:gd name="T17" fmla="*/ 186 h 327"/>
                <a:gd name="T18" fmla="*/ 182 w 328"/>
                <a:gd name="T19" fmla="*/ 156 h 327"/>
                <a:gd name="T20" fmla="*/ 205 w 328"/>
                <a:gd name="T21" fmla="*/ 152 h 327"/>
                <a:gd name="T22" fmla="*/ 235 w 328"/>
                <a:gd name="T23" fmla="*/ 122 h 327"/>
                <a:gd name="T24" fmla="*/ 235 w 328"/>
                <a:gd name="T25" fmla="*/ 101 h 327"/>
                <a:gd name="T26" fmla="*/ 262 w 328"/>
                <a:gd name="T27" fmla="*/ 73 h 327"/>
                <a:gd name="T28" fmla="*/ 288 w 328"/>
                <a:gd name="T29" fmla="*/ 62 h 327"/>
                <a:gd name="T30" fmla="*/ 302 w 328"/>
                <a:gd name="T31" fmla="*/ 37 h 327"/>
                <a:gd name="T32" fmla="*/ 328 w 328"/>
                <a:gd name="T33" fmla="*/ 10 h 327"/>
                <a:gd name="T34" fmla="*/ 323 w 328"/>
                <a:gd name="T35" fmla="*/ 5 h 327"/>
                <a:gd name="T36" fmla="*/ 322 w 328"/>
                <a:gd name="T37" fmla="*/ 5 h 327"/>
                <a:gd name="T38" fmla="*/ 317 w 328"/>
                <a:gd name="T39" fmla="*/ 0 h 327"/>
                <a:gd name="T40" fmla="*/ 291 w 328"/>
                <a:gd name="T41" fmla="*/ 25 h 327"/>
                <a:gd name="T42" fmla="*/ 266 w 328"/>
                <a:gd name="T43" fmla="*/ 39 h 327"/>
                <a:gd name="T44" fmla="*/ 255 w 328"/>
                <a:gd name="T45" fmla="*/ 65 h 327"/>
                <a:gd name="T46" fmla="*/ 227 w 328"/>
                <a:gd name="T47" fmla="*/ 93 h 327"/>
                <a:gd name="T48" fmla="*/ 206 w 328"/>
                <a:gd name="T49" fmla="*/ 93 h 327"/>
                <a:gd name="T50" fmla="*/ 175 w 328"/>
                <a:gd name="T51" fmla="*/ 123 h 327"/>
                <a:gd name="T52" fmla="*/ 171 w 328"/>
                <a:gd name="T53" fmla="*/ 146 h 327"/>
                <a:gd name="T54" fmla="*/ 141 w 328"/>
                <a:gd name="T55" fmla="*/ 17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27">
                  <a:moveTo>
                    <a:pt x="141" y="176"/>
                  </a:moveTo>
                  <a:cubicBezTo>
                    <a:pt x="141" y="176"/>
                    <a:pt x="117" y="175"/>
                    <a:pt x="56" y="235"/>
                  </a:cubicBezTo>
                  <a:cubicBezTo>
                    <a:pt x="0" y="291"/>
                    <a:pt x="12" y="310"/>
                    <a:pt x="15" y="312"/>
                  </a:cubicBezTo>
                  <a:cubicBezTo>
                    <a:pt x="15" y="312"/>
                    <a:pt x="15" y="312"/>
                    <a:pt x="15" y="312"/>
                  </a:cubicBezTo>
                  <a:cubicBezTo>
                    <a:pt x="15" y="312"/>
                    <a:pt x="15" y="313"/>
                    <a:pt x="15" y="313"/>
                  </a:cubicBezTo>
                  <a:cubicBezTo>
                    <a:pt x="15" y="313"/>
                    <a:pt x="15" y="313"/>
                    <a:pt x="15" y="313"/>
                  </a:cubicBezTo>
                  <a:cubicBezTo>
                    <a:pt x="15" y="313"/>
                    <a:pt x="15" y="313"/>
                    <a:pt x="15" y="313"/>
                  </a:cubicBezTo>
                  <a:cubicBezTo>
                    <a:pt x="18" y="315"/>
                    <a:pt x="36" y="327"/>
                    <a:pt x="92" y="272"/>
                  </a:cubicBezTo>
                  <a:cubicBezTo>
                    <a:pt x="153" y="211"/>
                    <a:pt x="152" y="186"/>
                    <a:pt x="152" y="186"/>
                  </a:cubicBezTo>
                  <a:cubicBezTo>
                    <a:pt x="182" y="156"/>
                    <a:pt x="182" y="156"/>
                    <a:pt x="182" y="156"/>
                  </a:cubicBezTo>
                  <a:cubicBezTo>
                    <a:pt x="205" y="152"/>
                    <a:pt x="205" y="152"/>
                    <a:pt x="205" y="152"/>
                  </a:cubicBezTo>
                  <a:cubicBezTo>
                    <a:pt x="235" y="122"/>
                    <a:pt x="235" y="122"/>
                    <a:pt x="235" y="122"/>
                  </a:cubicBezTo>
                  <a:cubicBezTo>
                    <a:pt x="235" y="101"/>
                    <a:pt x="235" y="101"/>
                    <a:pt x="235" y="101"/>
                  </a:cubicBezTo>
                  <a:cubicBezTo>
                    <a:pt x="262" y="73"/>
                    <a:pt x="262" y="73"/>
                    <a:pt x="262" y="73"/>
                  </a:cubicBezTo>
                  <a:cubicBezTo>
                    <a:pt x="262" y="73"/>
                    <a:pt x="278" y="72"/>
                    <a:pt x="288" y="62"/>
                  </a:cubicBezTo>
                  <a:cubicBezTo>
                    <a:pt x="299" y="51"/>
                    <a:pt x="302" y="37"/>
                    <a:pt x="302" y="37"/>
                  </a:cubicBezTo>
                  <a:cubicBezTo>
                    <a:pt x="328" y="10"/>
                    <a:pt x="328" y="10"/>
                    <a:pt x="328" y="10"/>
                  </a:cubicBezTo>
                  <a:cubicBezTo>
                    <a:pt x="323" y="5"/>
                    <a:pt x="323" y="5"/>
                    <a:pt x="323" y="5"/>
                  </a:cubicBezTo>
                  <a:cubicBezTo>
                    <a:pt x="322" y="5"/>
                    <a:pt x="322" y="5"/>
                    <a:pt x="322" y="5"/>
                  </a:cubicBezTo>
                  <a:cubicBezTo>
                    <a:pt x="317" y="0"/>
                    <a:pt x="317" y="0"/>
                    <a:pt x="317" y="0"/>
                  </a:cubicBezTo>
                  <a:cubicBezTo>
                    <a:pt x="291" y="25"/>
                    <a:pt x="291" y="25"/>
                    <a:pt x="291" y="25"/>
                  </a:cubicBezTo>
                  <a:cubicBezTo>
                    <a:pt x="291" y="25"/>
                    <a:pt x="276" y="29"/>
                    <a:pt x="266" y="39"/>
                  </a:cubicBezTo>
                  <a:cubicBezTo>
                    <a:pt x="255" y="50"/>
                    <a:pt x="255" y="65"/>
                    <a:pt x="255" y="65"/>
                  </a:cubicBezTo>
                  <a:cubicBezTo>
                    <a:pt x="227" y="93"/>
                    <a:pt x="227" y="93"/>
                    <a:pt x="227" y="93"/>
                  </a:cubicBezTo>
                  <a:cubicBezTo>
                    <a:pt x="206" y="93"/>
                    <a:pt x="206" y="93"/>
                    <a:pt x="206" y="93"/>
                  </a:cubicBezTo>
                  <a:cubicBezTo>
                    <a:pt x="175" y="123"/>
                    <a:pt x="175" y="123"/>
                    <a:pt x="175" y="123"/>
                  </a:cubicBezTo>
                  <a:cubicBezTo>
                    <a:pt x="171" y="146"/>
                    <a:pt x="171" y="146"/>
                    <a:pt x="171" y="146"/>
                  </a:cubicBezTo>
                  <a:lnTo>
                    <a:pt x="141" y="176"/>
                  </a:lnTo>
                  <a:close/>
                </a:path>
              </a:pathLst>
            </a:custGeom>
            <a:solidFill>
              <a:schemeClr val="tx1">
                <a:lumMod val="75000"/>
                <a:lumOff val="2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4" name="Freeform 29"/>
            <p:cNvSpPr>
              <a:spLocks/>
            </p:cNvSpPr>
            <p:nvPr/>
          </p:nvSpPr>
          <p:spPr bwMode="gray">
            <a:xfrm>
              <a:off x="3204499" y="2926739"/>
              <a:ext cx="1183065" cy="1183065"/>
            </a:xfrm>
            <a:custGeom>
              <a:avLst/>
              <a:gdLst>
                <a:gd name="T0" fmla="*/ 176 w 328"/>
                <a:gd name="T1" fmla="*/ 141 h 328"/>
                <a:gd name="T2" fmla="*/ 235 w 328"/>
                <a:gd name="T3" fmla="*/ 56 h 328"/>
                <a:gd name="T4" fmla="*/ 313 w 328"/>
                <a:gd name="T5" fmla="*/ 15 h 328"/>
                <a:gd name="T6" fmla="*/ 313 w 328"/>
                <a:gd name="T7" fmla="*/ 14 h 328"/>
                <a:gd name="T8" fmla="*/ 313 w 328"/>
                <a:gd name="T9" fmla="*/ 15 h 328"/>
                <a:gd name="T10" fmla="*/ 313 w 328"/>
                <a:gd name="T11" fmla="*/ 15 h 328"/>
                <a:gd name="T12" fmla="*/ 313 w 328"/>
                <a:gd name="T13" fmla="*/ 15 h 328"/>
                <a:gd name="T14" fmla="*/ 272 w 328"/>
                <a:gd name="T15" fmla="*/ 92 h 328"/>
                <a:gd name="T16" fmla="*/ 186 w 328"/>
                <a:gd name="T17" fmla="*/ 152 h 328"/>
                <a:gd name="T18" fmla="*/ 156 w 328"/>
                <a:gd name="T19" fmla="*/ 182 h 328"/>
                <a:gd name="T20" fmla="*/ 152 w 328"/>
                <a:gd name="T21" fmla="*/ 204 h 328"/>
                <a:gd name="T22" fmla="*/ 122 w 328"/>
                <a:gd name="T23" fmla="*/ 235 h 328"/>
                <a:gd name="T24" fmla="*/ 101 w 328"/>
                <a:gd name="T25" fmla="*/ 235 h 328"/>
                <a:gd name="T26" fmla="*/ 73 w 328"/>
                <a:gd name="T27" fmla="*/ 262 h 328"/>
                <a:gd name="T28" fmla="*/ 62 w 328"/>
                <a:gd name="T29" fmla="*/ 288 h 328"/>
                <a:gd name="T30" fmla="*/ 37 w 328"/>
                <a:gd name="T31" fmla="*/ 302 h 328"/>
                <a:gd name="T32" fmla="*/ 10 w 328"/>
                <a:gd name="T33" fmla="*/ 328 h 328"/>
                <a:gd name="T34" fmla="*/ 5 w 328"/>
                <a:gd name="T35" fmla="*/ 323 h 328"/>
                <a:gd name="T36" fmla="*/ 5 w 328"/>
                <a:gd name="T37" fmla="*/ 322 h 328"/>
                <a:gd name="T38" fmla="*/ 0 w 328"/>
                <a:gd name="T39" fmla="*/ 317 h 328"/>
                <a:gd name="T40" fmla="*/ 26 w 328"/>
                <a:gd name="T41" fmla="*/ 290 h 328"/>
                <a:gd name="T42" fmla="*/ 39 w 328"/>
                <a:gd name="T43" fmla="*/ 266 h 328"/>
                <a:gd name="T44" fmla="*/ 65 w 328"/>
                <a:gd name="T45" fmla="*/ 254 h 328"/>
                <a:gd name="T46" fmla="*/ 93 w 328"/>
                <a:gd name="T47" fmla="*/ 227 h 328"/>
                <a:gd name="T48" fmla="*/ 93 w 328"/>
                <a:gd name="T49" fmla="*/ 205 h 328"/>
                <a:gd name="T50" fmla="*/ 123 w 328"/>
                <a:gd name="T51" fmla="*/ 175 h 328"/>
                <a:gd name="T52" fmla="*/ 146 w 328"/>
                <a:gd name="T53" fmla="*/ 171 h 328"/>
                <a:gd name="T54" fmla="*/ 176 w 328"/>
                <a:gd name="T55" fmla="*/ 141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28">
                  <a:moveTo>
                    <a:pt x="176" y="141"/>
                  </a:moveTo>
                  <a:cubicBezTo>
                    <a:pt x="176" y="141"/>
                    <a:pt x="175" y="116"/>
                    <a:pt x="235" y="56"/>
                  </a:cubicBezTo>
                  <a:cubicBezTo>
                    <a:pt x="291" y="0"/>
                    <a:pt x="310" y="12"/>
                    <a:pt x="313" y="15"/>
                  </a:cubicBezTo>
                  <a:cubicBezTo>
                    <a:pt x="313" y="14"/>
                    <a:pt x="313" y="14"/>
                    <a:pt x="313" y="14"/>
                  </a:cubicBezTo>
                  <a:cubicBezTo>
                    <a:pt x="313" y="14"/>
                    <a:pt x="313" y="15"/>
                    <a:pt x="313" y="15"/>
                  </a:cubicBezTo>
                  <a:cubicBezTo>
                    <a:pt x="313" y="15"/>
                    <a:pt x="313" y="15"/>
                    <a:pt x="313" y="15"/>
                  </a:cubicBezTo>
                  <a:cubicBezTo>
                    <a:pt x="313" y="15"/>
                    <a:pt x="313" y="15"/>
                    <a:pt x="313" y="15"/>
                  </a:cubicBezTo>
                  <a:cubicBezTo>
                    <a:pt x="315" y="17"/>
                    <a:pt x="328" y="36"/>
                    <a:pt x="272" y="92"/>
                  </a:cubicBezTo>
                  <a:cubicBezTo>
                    <a:pt x="211" y="153"/>
                    <a:pt x="186" y="152"/>
                    <a:pt x="186" y="152"/>
                  </a:cubicBezTo>
                  <a:cubicBezTo>
                    <a:pt x="156" y="182"/>
                    <a:pt x="156" y="182"/>
                    <a:pt x="156" y="182"/>
                  </a:cubicBezTo>
                  <a:cubicBezTo>
                    <a:pt x="152" y="204"/>
                    <a:pt x="152" y="204"/>
                    <a:pt x="152" y="204"/>
                  </a:cubicBezTo>
                  <a:cubicBezTo>
                    <a:pt x="122" y="235"/>
                    <a:pt x="122" y="235"/>
                    <a:pt x="122" y="235"/>
                  </a:cubicBezTo>
                  <a:cubicBezTo>
                    <a:pt x="101" y="235"/>
                    <a:pt x="101" y="235"/>
                    <a:pt x="101" y="235"/>
                  </a:cubicBezTo>
                  <a:cubicBezTo>
                    <a:pt x="73" y="262"/>
                    <a:pt x="73" y="262"/>
                    <a:pt x="73" y="262"/>
                  </a:cubicBezTo>
                  <a:cubicBezTo>
                    <a:pt x="73" y="262"/>
                    <a:pt x="72" y="277"/>
                    <a:pt x="62" y="288"/>
                  </a:cubicBezTo>
                  <a:cubicBezTo>
                    <a:pt x="51" y="298"/>
                    <a:pt x="37" y="302"/>
                    <a:pt x="37" y="302"/>
                  </a:cubicBezTo>
                  <a:cubicBezTo>
                    <a:pt x="10" y="328"/>
                    <a:pt x="10" y="328"/>
                    <a:pt x="10" y="328"/>
                  </a:cubicBezTo>
                  <a:cubicBezTo>
                    <a:pt x="5" y="323"/>
                    <a:pt x="5" y="323"/>
                    <a:pt x="5" y="323"/>
                  </a:cubicBezTo>
                  <a:cubicBezTo>
                    <a:pt x="5" y="322"/>
                    <a:pt x="5" y="322"/>
                    <a:pt x="5" y="322"/>
                  </a:cubicBezTo>
                  <a:cubicBezTo>
                    <a:pt x="0" y="317"/>
                    <a:pt x="0" y="317"/>
                    <a:pt x="0" y="317"/>
                  </a:cubicBezTo>
                  <a:cubicBezTo>
                    <a:pt x="26" y="290"/>
                    <a:pt x="26" y="290"/>
                    <a:pt x="26" y="290"/>
                  </a:cubicBezTo>
                  <a:cubicBezTo>
                    <a:pt x="26" y="290"/>
                    <a:pt x="29" y="276"/>
                    <a:pt x="39" y="266"/>
                  </a:cubicBezTo>
                  <a:cubicBezTo>
                    <a:pt x="50" y="255"/>
                    <a:pt x="65" y="254"/>
                    <a:pt x="65" y="254"/>
                  </a:cubicBezTo>
                  <a:cubicBezTo>
                    <a:pt x="93" y="227"/>
                    <a:pt x="93" y="227"/>
                    <a:pt x="93" y="227"/>
                  </a:cubicBezTo>
                  <a:cubicBezTo>
                    <a:pt x="93" y="205"/>
                    <a:pt x="93" y="205"/>
                    <a:pt x="93" y="205"/>
                  </a:cubicBezTo>
                  <a:cubicBezTo>
                    <a:pt x="123" y="175"/>
                    <a:pt x="123" y="175"/>
                    <a:pt x="123" y="175"/>
                  </a:cubicBezTo>
                  <a:cubicBezTo>
                    <a:pt x="146" y="171"/>
                    <a:pt x="146" y="171"/>
                    <a:pt x="146" y="171"/>
                  </a:cubicBezTo>
                  <a:lnTo>
                    <a:pt x="176" y="141"/>
                  </a:lnTo>
                  <a:close/>
                </a:path>
              </a:pathLst>
            </a:custGeom>
            <a:solidFill>
              <a:schemeClr val="tx1">
                <a:lumMod val="65000"/>
                <a:lumOff val="3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5" name="Freeform 30"/>
            <p:cNvSpPr>
              <a:spLocks/>
            </p:cNvSpPr>
            <p:nvPr/>
          </p:nvSpPr>
          <p:spPr bwMode="gray">
            <a:xfrm>
              <a:off x="3204499" y="4798271"/>
              <a:ext cx="1183065" cy="1180012"/>
            </a:xfrm>
            <a:custGeom>
              <a:avLst/>
              <a:gdLst>
                <a:gd name="T0" fmla="*/ 176 w 328"/>
                <a:gd name="T1" fmla="*/ 186 h 327"/>
                <a:gd name="T2" fmla="*/ 235 w 328"/>
                <a:gd name="T3" fmla="*/ 272 h 327"/>
                <a:gd name="T4" fmla="*/ 313 w 328"/>
                <a:gd name="T5" fmla="*/ 313 h 327"/>
                <a:gd name="T6" fmla="*/ 313 w 328"/>
                <a:gd name="T7" fmla="*/ 313 h 327"/>
                <a:gd name="T8" fmla="*/ 313 w 328"/>
                <a:gd name="T9" fmla="*/ 313 h 327"/>
                <a:gd name="T10" fmla="*/ 313 w 328"/>
                <a:gd name="T11" fmla="*/ 312 h 327"/>
                <a:gd name="T12" fmla="*/ 313 w 328"/>
                <a:gd name="T13" fmla="*/ 312 h 327"/>
                <a:gd name="T14" fmla="*/ 272 w 328"/>
                <a:gd name="T15" fmla="*/ 235 h 327"/>
                <a:gd name="T16" fmla="*/ 186 w 328"/>
                <a:gd name="T17" fmla="*/ 176 h 327"/>
                <a:gd name="T18" fmla="*/ 156 w 328"/>
                <a:gd name="T19" fmla="*/ 146 h 327"/>
                <a:gd name="T20" fmla="*/ 152 w 328"/>
                <a:gd name="T21" fmla="*/ 123 h 327"/>
                <a:gd name="T22" fmla="*/ 122 w 328"/>
                <a:gd name="T23" fmla="*/ 93 h 327"/>
                <a:gd name="T24" fmla="*/ 101 w 328"/>
                <a:gd name="T25" fmla="*/ 93 h 327"/>
                <a:gd name="T26" fmla="*/ 73 w 328"/>
                <a:gd name="T27" fmla="*/ 65 h 327"/>
                <a:gd name="T28" fmla="*/ 62 w 328"/>
                <a:gd name="T29" fmla="*/ 39 h 327"/>
                <a:gd name="T30" fmla="*/ 37 w 328"/>
                <a:gd name="T31" fmla="*/ 25 h 327"/>
                <a:gd name="T32" fmla="*/ 10 w 328"/>
                <a:gd name="T33" fmla="*/ 0 h 327"/>
                <a:gd name="T34" fmla="*/ 5 w 328"/>
                <a:gd name="T35" fmla="*/ 5 h 327"/>
                <a:gd name="T36" fmla="*/ 5 w 328"/>
                <a:gd name="T37" fmla="*/ 5 h 327"/>
                <a:gd name="T38" fmla="*/ 0 w 328"/>
                <a:gd name="T39" fmla="*/ 10 h 327"/>
                <a:gd name="T40" fmla="*/ 26 w 328"/>
                <a:gd name="T41" fmla="*/ 37 h 327"/>
                <a:gd name="T42" fmla="*/ 39 w 328"/>
                <a:gd name="T43" fmla="*/ 62 h 327"/>
                <a:gd name="T44" fmla="*/ 65 w 328"/>
                <a:gd name="T45" fmla="*/ 73 h 327"/>
                <a:gd name="T46" fmla="*/ 93 w 328"/>
                <a:gd name="T47" fmla="*/ 101 h 327"/>
                <a:gd name="T48" fmla="*/ 93 w 328"/>
                <a:gd name="T49" fmla="*/ 122 h 327"/>
                <a:gd name="T50" fmla="*/ 123 w 328"/>
                <a:gd name="T51" fmla="*/ 152 h 327"/>
                <a:gd name="T52" fmla="*/ 146 w 328"/>
                <a:gd name="T53" fmla="*/ 156 h 327"/>
                <a:gd name="T54" fmla="*/ 176 w 328"/>
                <a:gd name="T55" fmla="*/ 186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27">
                  <a:moveTo>
                    <a:pt x="176" y="186"/>
                  </a:moveTo>
                  <a:cubicBezTo>
                    <a:pt x="176" y="186"/>
                    <a:pt x="175" y="211"/>
                    <a:pt x="235" y="272"/>
                  </a:cubicBezTo>
                  <a:cubicBezTo>
                    <a:pt x="291" y="327"/>
                    <a:pt x="310" y="315"/>
                    <a:pt x="313" y="313"/>
                  </a:cubicBezTo>
                  <a:cubicBezTo>
                    <a:pt x="313" y="313"/>
                    <a:pt x="313" y="313"/>
                    <a:pt x="313" y="313"/>
                  </a:cubicBezTo>
                  <a:cubicBezTo>
                    <a:pt x="313" y="313"/>
                    <a:pt x="313" y="313"/>
                    <a:pt x="313" y="313"/>
                  </a:cubicBezTo>
                  <a:cubicBezTo>
                    <a:pt x="313" y="313"/>
                    <a:pt x="313" y="312"/>
                    <a:pt x="313" y="312"/>
                  </a:cubicBezTo>
                  <a:cubicBezTo>
                    <a:pt x="313" y="312"/>
                    <a:pt x="313" y="312"/>
                    <a:pt x="313" y="312"/>
                  </a:cubicBezTo>
                  <a:cubicBezTo>
                    <a:pt x="315" y="310"/>
                    <a:pt x="328" y="291"/>
                    <a:pt x="272" y="235"/>
                  </a:cubicBezTo>
                  <a:cubicBezTo>
                    <a:pt x="211" y="175"/>
                    <a:pt x="186" y="176"/>
                    <a:pt x="186" y="176"/>
                  </a:cubicBezTo>
                  <a:cubicBezTo>
                    <a:pt x="156" y="146"/>
                    <a:pt x="156" y="146"/>
                    <a:pt x="156" y="146"/>
                  </a:cubicBezTo>
                  <a:cubicBezTo>
                    <a:pt x="152" y="123"/>
                    <a:pt x="152" y="123"/>
                    <a:pt x="152" y="123"/>
                  </a:cubicBezTo>
                  <a:cubicBezTo>
                    <a:pt x="122" y="93"/>
                    <a:pt x="122" y="93"/>
                    <a:pt x="122" y="93"/>
                  </a:cubicBezTo>
                  <a:cubicBezTo>
                    <a:pt x="101" y="93"/>
                    <a:pt x="101" y="93"/>
                    <a:pt x="101" y="93"/>
                  </a:cubicBezTo>
                  <a:cubicBezTo>
                    <a:pt x="73" y="65"/>
                    <a:pt x="73" y="65"/>
                    <a:pt x="73" y="65"/>
                  </a:cubicBezTo>
                  <a:cubicBezTo>
                    <a:pt x="73" y="65"/>
                    <a:pt x="72" y="50"/>
                    <a:pt x="62" y="39"/>
                  </a:cubicBezTo>
                  <a:cubicBezTo>
                    <a:pt x="51" y="29"/>
                    <a:pt x="37" y="25"/>
                    <a:pt x="37" y="25"/>
                  </a:cubicBezTo>
                  <a:cubicBezTo>
                    <a:pt x="10" y="0"/>
                    <a:pt x="10" y="0"/>
                    <a:pt x="10" y="0"/>
                  </a:cubicBezTo>
                  <a:cubicBezTo>
                    <a:pt x="5" y="5"/>
                    <a:pt x="5" y="5"/>
                    <a:pt x="5" y="5"/>
                  </a:cubicBezTo>
                  <a:cubicBezTo>
                    <a:pt x="5" y="5"/>
                    <a:pt x="5" y="5"/>
                    <a:pt x="5" y="5"/>
                  </a:cubicBezTo>
                  <a:cubicBezTo>
                    <a:pt x="0" y="10"/>
                    <a:pt x="0" y="10"/>
                    <a:pt x="0" y="10"/>
                  </a:cubicBezTo>
                  <a:cubicBezTo>
                    <a:pt x="26" y="37"/>
                    <a:pt x="26" y="37"/>
                    <a:pt x="26" y="37"/>
                  </a:cubicBezTo>
                  <a:cubicBezTo>
                    <a:pt x="26" y="37"/>
                    <a:pt x="29" y="51"/>
                    <a:pt x="39" y="62"/>
                  </a:cubicBezTo>
                  <a:cubicBezTo>
                    <a:pt x="50" y="72"/>
                    <a:pt x="65" y="73"/>
                    <a:pt x="65" y="73"/>
                  </a:cubicBezTo>
                  <a:cubicBezTo>
                    <a:pt x="93" y="101"/>
                    <a:pt x="93" y="101"/>
                    <a:pt x="93" y="101"/>
                  </a:cubicBezTo>
                  <a:cubicBezTo>
                    <a:pt x="93" y="122"/>
                    <a:pt x="93" y="122"/>
                    <a:pt x="93" y="122"/>
                  </a:cubicBezTo>
                  <a:cubicBezTo>
                    <a:pt x="123" y="152"/>
                    <a:pt x="123" y="152"/>
                    <a:pt x="123" y="152"/>
                  </a:cubicBezTo>
                  <a:cubicBezTo>
                    <a:pt x="146" y="156"/>
                    <a:pt x="146" y="156"/>
                    <a:pt x="146" y="156"/>
                  </a:cubicBezTo>
                  <a:lnTo>
                    <a:pt x="176" y="186"/>
                  </a:lnTo>
                  <a:close/>
                </a:path>
              </a:pathLst>
            </a:custGeom>
            <a:solidFill>
              <a:schemeClr val="tx1">
                <a:lumMod val="65000"/>
                <a:lumOff val="3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6" name="Freeform 31"/>
            <p:cNvSpPr>
              <a:spLocks/>
            </p:cNvSpPr>
            <p:nvPr/>
          </p:nvSpPr>
          <p:spPr bwMode="gray">
            <a:xfrm>
              <a:off x="1332968" y="2926739"/>
              <a:ext cx="1183065" cy="1183065"/>
            </a:xfrm>
            <a:custGeom>
              <a:avLst/>
              <a:gdLst>
                <a:gd name="T0" fmla="*/ 141 w 328"/>
                <a:gd name="T1" fmla="*/ 152 h 328"/>
                <a:gd name="T2" fmla="*/ 56 w 328"/>
                <a:gd name="T3" fmla="*/ 92 h 328"/>
                <a:gd name="T4" fmla="*/ 15 w 328"/>
                <a:gd name="T5" fmla="*/ 15 h 328"/>
                <a:gd name="T6" fmla="*/ 15 w 328"/>
                <a:gd name="T7" fmla="*/ 15 h 328"/>
                <a:gd name="T8" fmla="*/ 15 w 328"/>
                <a:gd name="T9" fmla="*/ 15 h 328"/>
                <a:gd name="T10" fmla="*/ 15 w 328"/>
                <a:gd name="T11" fmla="*/ 14 h 328"/>
                <a:gd name="T12" fmla="*/ 15 w 328"/>
                <a:gd name="T13" fmla="*/ 15 h 328"/>
                <a:gd name="T14" fmla="*/ 92 w 328"/>
                <a:gd name="T15" fmla="*/ 56 h 328"/>
                <a:gd name="T16" fmla="*/ 152 w 328"/>
                <a:gd name="T17" fmla="*/ 141 h 328"/>
                <a:gd name="T18" fmla="*/ 182 w 328"/>
                <a:gd name="T19" fmla="*/ 171 h 328"/>
                <a:gd name="T20" fmla="*/ 205 w 328"/>
                <a:gd name="T21" fmla="*/ 175 h 328"/>
                <a:gd name="T22" fmla="*/ 235 w 328"/>
                <a:gd name="T23" fmla="*/ 205 h 328"/>
                <a:gd name="T24" fmla="*/ 235 w 328"/>
                <a:gd name="T25" fmla="*/ 227 h 328"/>
                <a:gd name="T26" fmla="*/ 262 w 328"/>
                <a:gd name="T27" fmla="*/ 254 h 328"/>
                <a:gd name="T28" fmla="*/ 288 w 328"/>
                <a:gd name="T29" fmla="*/ 266 h 328"/>
                <a:gd name="T30" fmla="*/ 302 w 328"/>
                <a:gd name="T31" fmla="*/ 290 h 328"/>
                <a:gd name="T32" fmla="*/ 328 w 328"/>
                <a:gd name="T33" fmla="*/ 317 h 328"/>
                <a:gd name="T34" fmla="*/ 323 w 328"/>
                <a:gd name="T35" fmla="*/ 322 h 328"/>
                <a:gd name="T36" fmla="*/ 322 w 328"/>
                <a:gd name="T37" fmla="*/ 323 h 328"/>
                <a:gd name="T38" fmla="*/ 317 w 328"/>
                <a:gd name="T39" fmla="*/ 328 h 328"/>
                <a:gd name="T40" fmla="*/ 291 w 328"/>
                <a:gd name="T41" fmla="*/ 302 h 328"/>
                <a:gd name="T42" fmla="*/ 266 w 328"/>
                <a:gd name="T43" fmla="*/ 288 h 328"/>
                <a:gd name="T44" fmla="*/ 255 w 328"/>
                <a:gd name="T45" fmla="*/ 262 h 328"/>
                <a:gd name="T46" fmla="*/ 227 w 328"/>
                <a:gd name="T47" fmla="*/ 235 h 328"/>
                <a:gd name="T48" fmla="*/ 206 w 328"/>
                <a:gd name="T49" fmla="*/ 235 h 328"/>
                <a:gd name="T50" fmla="*/ 175 w 328"/>
                <a:gd name="T51" fmla="*/ 204 h 328"/>
                <a:gd name="T52" fmla="*/ 171 w 328"/>
                <a:gd name="T53" fmla="*/ 182 h 328"/>
                <a:gd name="T54" fmla="*/ 141 w 328"/>
                <a:gd name="T55" fmla="*/ 15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28">
                  <a:moveTo>
                    <a:pt x="141" y="152"/>
                  </a:moveTo>
                  <a:cubicBezTo>
                    <a:pt x="141" y="152"/>
                    <a:pt x="117" y="153"/>
                    <a:pt x="56" y="92"/>
                  </a:cubicBezTo>
                  <a:cubicBezTo>
                    <a:pt x="0" y="36"/>
                    <a:pt x="12" y="17"/>
                    <a:pt x="15" y="15"/>
                  </a:cubicBezTo>
                  <a:cubicBezTo>
                    <a:pt x="15" y="15"/>
                    <a:pt x="15" y="15"/>
                    <a:pt x="15" y="15"/>
                  </a:cubicBezTo>
                  <a:cubicBezTo>
                    <a:pt x="15" y="15"/>
                    <a:pt x="15" y="15"/>
                    <a:pt x="15" y="15"/>
                  </a:cubicBezTo>
                  <a:cubicBezTo>
                    <a:pt x="15" y="15"/>
                    <a:pt x="15" y="14"/>
                    <a:pt x="15" y="14"/>
                  </a:cubicBezTo>
                  <a:cubicBezTo>
                    <a:pt x="15" y="15"/>
                    <a:pt x="15" y="15"/>
                    <a:pt x="15" y="15"/>
                  </a:cubicBezTo>
                  <a:cubicBezTo>
                    <a:pt x="18" y="12"/>
                    <a:pt x="36" y="0"/>
                    <a:pt x="92" y="56"/>
                  </a:cubicBezTo>
                  <a:cubicBezTo>
                    <a:pt x="153" y="116"/>
                    <a:pt x="152" y="141"/>
                    <a:pt x="152" y="141"/>
                  </a:cubicBezTo>
                  <a:cubicBezTo>
                    <a:pt x="182" y="171"/>
                    <a:pt x="182" y="171"/>
                    <a:pt x="182" y="171"/>
                  </a:cubicBezTo>
                  <a:cubicBezTo>
                    <a:pt x="205" y="175"/>
                    <a:pt x="205" y="175"/>
                    <a:pt x="205" y="175"/>
                  </a:cubicBezTo>
                  <a:cubicBezTo>
                    <a:pt x="235" y="205"/>
                    <a:pt x="235" y="205"/>
                    <a:pt x="235" y="205"/>
                  </a:cubicBezTo>
                  <a:cubicBezTo>
                    <a:pt x="235" y="227"/>
                    <a:pt x="235" y="227"/>
                    <a:pt x="235" y="227"/>
                  </a:cubicBezTo>
                  <a:cubicBezTo>
                    <a:pt x="262" y="254"/>
                    <a:pt x="262" y="254"/>
                    <a:pt x="262" y="254"/>
                  </a:cubicBezTo>
                  <a:cubicBezTo>
                    <a:pt x="262" y="254"/>
                    <a:pt x="278" y="255"/>
                    <a:pt x="288" y="266"/>
                  </a:cubicBezTo>
                  <a:cubicBezTo>
                    <a:pt x="299" y="276"/>
                    <a:pt x="302" y="290"/>
                    <a:pt x="302" y="290"/>
                  </a:cubicBezTo>
                  <a:cubicBezTo>
                    <a:pt x="328" y="317"/>
                    <a:pt x="328" y="317"/>
                    <a:pt x="328" y="317"/>
                  </a:cubicBezTo>
                  <a:cubicBezTo>
                    <a:pt x="323" y="322"/>
                    <a:pt x="323" y="322"/>
                    <a:pt x="323" y="322"/>
                  </a:cubicBezTo>
                  <a:cubicBezTo>
                    <a:pt x="322" y="323"/>
                    <a:pt x="322" y="323"/>
                    <a:pt x="322" y="323"/>
                  </a:cubicBezTo>
                  <a:cubicBezTo>
                    <a:pt x="317" y="328"/>
                    <a:pt x="317" y="328"/>
                    <a:pt x="317" y="328"/>
                  </a:cubicBezTo>
                  <a:cubicBezTo>
                    <a:pt x="291" y="302"/>
                    <a:pt x="291" y="302"/>
                    <a:pt x="291" y="302"/>
                  </a:cubicBezTo>
                  <a:cubicBezTo>
                    <a:pt x="291" y="302"/>
                    <a:pt x="276" y="298"/>
                    <a:pt x="266" y="288"/>
                  </a:cubicBezTo>
                  <a:cubicBezTo>
                    <a:pt x="255" y="277"/>
                    <a:pt x="255" y="262"/>
                    <a:pt x="255" y="262"/>
                  </a:cubicBezTo>
                  <a:cubicBezTo>
                    <a:pt x="227" y="235"/>
                    <a:pt x="227" y="235"/>
                    <a:pt x="227" y="235"/>
                  </a:cubicBezTo>
                  <a:cubicBezTo>
                    <a:pt x="206" y="235"/>
                    <a:pt x="206" y="235"/>
                    <a:pt x="206" y="235"/>
                  </a:cubicBezTo>
                  <a:cubicBezTo>
                    <a:pt x="175" y="204"/>
                    <a:pt x="175" y="204"/>
                    <a:pt x="175" y="204"/>
                  </a:cubicBezTo>
                  <a:cubicBezTo>
                    <a:pt x="171" y="182"/>
                    <a:pt x="171" y="182"/>
                    <a:pt x="171" y="182"/>
                  </a:cubicBezTo>
                  <a:lnTo>
                    <a:pt x="141" y="152"/>
                  </a:lnTo>
                  <a:close/>
                </a:path>
              </a:pathLst>
            </a:custGeom>
            <a:solidFill>
              <a:schemeClr val="tx1">
                <a:lumMod val="75000"/>
                <a:lumOff val="2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7" name="Freeform 34"/>
            <p:cNvSpPr>
              <a:spLocks/>
            </p:cNvSpPr>
            <p:nvPr/>
          </p:nvSpPr>
          <p:spPr bwMode="gray">
            <a:xfrm>
              <a:off x="2870189" y="2368027"/>
              <a:ext cx="93119" cy="1572331"/>
            </a:xfrm>
            <a:custGeom>
              <a:avLst/>
              <a:gdLst>
                <a:gd name="T0" fmla="*/ 7 w 26"/>
                <a:gd name="T1" fmla="*/ 436 h 436"/>
                <a:gd name="T2" fmla="*/ 8 w 26"/>
                <a:gd name="T3" fmla="*/ 399 h 436"/>
                <a:gd name="T4" fmla="*/ 16 w 26"/>
                <a:gd name="T5" fmla="*/ 371 h 436"/>
                <a:gd name="T6" fmla="*/ 6 w 26"/>
                <a:gd name="T7" fmla="*/ 345 h 436"/>
                <a:gd name="T8" fmla="*/ 6 w 26"/>
                <a:gd name="T9" fmla="*/ 306 h 436"/>
                <a:gd name="T10" fmla="*/ 21 w 26"/>
                <a:gd name="T11" fmla="*/ 291 h 436"/>
                <a:gd name="T12" fmla="*/ 21 w 26"/>
                <a:gd name="T13" fmla="*/ 248 h 436"/>
                <a:gd name="T14" fmla="*/ 7 w 26"/>
                <a:gd name="T15" fmla="*/ 229 h 436"/>
                <a:gd name="T16" fmla="*/ 7 w 26"/>
                <a:gd name="T17" fmla="*/ 187 h 436"/>
                <a:gd name="T18" fmla="*/ 26 w 26"/>
                <a:gd name="T19" fmla="*/ 84 h 436"/>
                <a:gd name="T20" fmla="*/ 0 w 26"/>
                <a:gd name="T21" fmla="*/ 0 h 436"/>
                <a:gd name="T22" fmla="*/ 0 w 26"/>
                <a:gd name="T23" fmla="*/ 0 h 436"/>
                <a:gd name="T24" fmla="*/ 0 w 26"/>
                <a:gd name="T25" fmla="*/ 0 h 436"/>
                <a:gd name="T26" fmla="*/ 0 w 26"/>
                <a:gd name="T27" fmla="*/ 436 h 436"/>
                <a:gd name="T28" fmla="*/ 0 w 26"/>
                <a:gd name="T29" fmla="*/ 436 h 436"/>
                <a:gd name="T30" fmla="*/ 7 w 26"/>
                <a:gd name="T31"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36">
                  <a:moveTo>
                    <a:pt x="7" y="436"/>
                  </a:moveTo>
                  <a:cubicBezTo>
                    <a:pt x="8" y="399"/>
                    <a:pt x="8" y="399"/>
                    <a:pt x="8" y="399"/>
                  </a:cubicBezTo>
                  <a:cubicBezTo>
                    <a:pt x="8" y="399"/>
                    <a:pt x="16" y="386"/>
                    <a:pt x="16" y="371"/>
                  </a:cubicBezTo>
                  <a:cubicBezTo>
                    <a:pt x="16" y="356"/>
                    <a:pt x="6" y="345"/>
                    <a:pt x="6" y="345"/>
                  </a:cubicBezTo>
                  <a:cubicBezTo>
                    <a:pt x="6" y="306"/>
                    <a:pt x="6" y="306"/>
                    <a:pt x="6" y="306"/>
                  </a:cubicBezTo>
                  <a:cubicBezTo>
                    <a:pt x="21" y="291"/>
                    <a:pt x="21" y="291"/>
                    <a:pt x="21" y="291"/>
                  </a:cubicBezTo>
                  <a:cubicBezTo>
                    <a:pt x="21" y="248"/>
                    <a:pt x="21" y="248"/>
                    <a:pt x="21" y="248"/>
                  </a:cubicBezTo>
                  <a:cubicBezTo>
                    <a:pt x="7" y="229"/>
                    <a:pt x="7" y="229"/>
                    <a:pt x="7" y="229"/>
                  </a:cubicBezTo>
                  <a:cubicBezTo>
                    <a:pt x="7" y="187"/>
                    <a:pt x="7" y="187"/>
                    <a:pt x="7" y="187"/>
                  </a:cubicBezTo>
                  <a:cubicBezTo>
                    <a:pt x="7" y="187"/>
                    <a:pt x="26" y="170"/>
                    <a:pt x="26" y="84"/>
                  </a:cubicBezTo>
                  <a:cubicBezTo>
                    <a:pt x="26" y="5"/>
                    <a:pt x="4" y="1"/>
                    <a:pt x="0" y="0"/>
                  </a:cubicBezTo>
                  <a:cubicBezTo>
                    <a:pt x="0" y="0"/>
                    <a:pt x="0" y="0"/>
                    <a:pt x="0" y="0"/>
                  </a:cubicBezTo>
                  <a:cubicBezTo>
                    <a:pt x="0" y="0"/>
                    <a:pt x="0" y="0"/>
                    <a:pt x="0" y="0"/>
                  </a:cubicBezTo>
                  <a:cubicBezTo>
                    <a:pt x="0" y="436"/>
                    <a:pt x="0" y="436"/>
                    <a:pt x="0" y="436"/>
                  </a:cubicBezTo>
                  <a:cubicBezTo>
                    <a:pt x="0" y="436"/>
                    <a:pt x="0" y="436"/>
                    <a:pt x="0" y="436"/>
                  </a:cubicBezTo>
                  <a:lnTo>
                    <a:pt x="7" y="436"/>
                  </a:lnTo>
                  <a:close/>
                </a:path>
              </a:pathLst>
            </a:custGeom>
            <a:solidFill>
              <a:schemeClr val="tx1">
                <a:lumMod val="65000"/>
                <a:lumOff val="3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8" name="Freeform 35"/>
            <p:cNvSpPr>
              <a:spLocks/>
            </p:cNvSpPr>
            <p:nvPr/>
          </p:nvSpPr>
          <p:spPr bwMode="gray">
            <a:xfrm>
              <a:off x="2775544" y="2368027"/>
              <a:ext cx="94645" cy="1572331"/>
            </a:xfrm>
            <a:custGeom>
              <a:avLst/>
              <a:gdLst>
                <a:gd name="T0" fmla="*/ 26 w 26"/>
                <a:gd name="T1" fmla="*/ 0 h 436"/>
                <a:gd name="T2" fmla="*/ 26 w 26"/>
                <a:gd name="T3" fmla="*/ 0 h 436"/>
                <a:gd name="T4" fmla="*/ 0 w 26"/>
                <a:gd name="T5" fmla="*/ 84 h 436"/>
                <a:gd name="T6" fmla="*/ 19 w 26"/>
                <a:gd name="T7" fmla="*/ 187 h 436"/>
                <a:gd name="T8" fmla="*/ 19 w 26"/>
                <a:gd name="T9" fmla="*/ 229 h 436"/>
                <a:gd name="T10" fmla="*/ 5 w 26"/>
                <a:gd name="T11" fmla="*/ 248 h 436"/>
                <a:gd name="T12" fmla="*/ 5 w 26"/>
                <a:gd name="T13" fmla="*/ 291 h 436"/>
                <a:gd name="T14" fmla="*/ 20 w 26"/>
                <a:gd name="T15" fmla="*/ 306 h 436"/>
                <a:gd name="T16" fmla="*/ 20 w 26"/>
                <a:gd name="T17" fmla="*/ 345 h 436"/>
                <a:gd name="T18" fmla="*/ 10 w 26"/>
                <a:gd name="T19" fmla="*/ 371 h 436"/>
                <a:gd name="T20" fmla="*/ 18 w 26"/>
                <a:gd name="T21" fmla="*/ 399 h 436"/>
                <a:gd name="T22" fmla="*/ 19 w 26"/>
                <a:gd name="T23" fmla="*/ 436 h 436"/>
                <a:gd name="T24" fmla="*/ 26 w 26"/>
                <a:gd name="T25" fmla="*/ 436 h 436"/>
                <a:gd name="T26" fmla="*/ 26 w 26"/>
                <a:gd name="T27" fmla="*/ 436 h 436"/>
                <a:gd name="T28" fmla="*/ 26 w 26"/>
                <a:gd name="T29" fmla="*/ 0 h 436"/>
                <a:gd name="T30" fmla="*/ 26 w 26"/>
                <a:gd name="T31"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36">
                  <a:moveTo>
                    <a:pt x="26" y="0"/>
                  </a:moveTo>
                  <a:cubicBezTo>
                    <a:pt x="26" y="0"/>
                    <a:pt x="26" y="0"/>
                    <a:pt x="26" y="0"/>
                  </a:cubicBezTo>
                  <a:cubicBezTo>
                    <a:pt x="22" y="1"/>
                    <a:pt x="0" y="5"/>
                    <a:pt x="0" y="84"/>
                  </a:cubicBezTo>
                  <a:cubicBezTo>
                    <a:pt x="0" y="170"/>
                    <a:pt x="19" y="187"/>
                    <a:pt x="19" y="187"/>
                  </a:cubicBezTo>
                  <a:cubicBezTo>
                    <a:pt x="19" y="229"/>
                    <a:pt x="19" y="229"/>
                    <a:pt x="19" y="229"/>
                  </a:cubicBezTo>
                  <a:cubicBezTo>
                    <a:pt x="5" y="248"/>
                    <a:pt x="5" y="248"/>
                    <a:pt x="5" y="248"/>
                  </a:cubicBezTo>
                  <a:cubicBezTo>
                    <a:pt x="5" y="291"/>
                    <a:pt x="5" y="291"/>
                    <a:pt x="5" y="291"/>
                  </a:cubicBezTo>
                  <a:cubicBezTo>
                    <a:pt x="20" y="306"/>
                    <a:pt x="20" y="306"/>
                    <a:pt x="20" y="306"/>
                  </a:cubicBezTo>
                  <a:cubicBezTo>
                    <a:pt x="20" y="345"/>
                    <a:pt x="20" y="345"/>
                    <a:pt x="20" y="345"/>
                  </a:cubicBezTo>
                  <a:cubicBezTo>
                    <a:pt x="20" y="345"/>
                    <a:pt x="10" y="356"/>
                    <a:pt x="10" y="371"/>
                  </a:cubicBezTo>
                  <a:cubicBezTo>
                    <a:pt x="10" y="386"/>
                    <a:pt x="18" y="399"/>
                    <a:pt x="18" y="399"/>
                  </a:cubicBezTo>
                  <a:cubicBezTo>
                    <a:pt x="19" y="436"/>
                    <a:pt x="19" y="436"/>
                    <a:pt x="19" y="436"/>
                  </a:cubicBezTo>
                  <a:cubicBezTo>
                    <a:pt x="26" y="436"/>
                    <a:pt x="26" y="436"/>
                    <a:pt x="26" y="436"/>
                  </a:cubicBezTo>
                  <a:cubicBezTo>
                    <a:pt x="26" y="436"/>
                    <a:pt x="26" y="436"/>
                    <a:pt x="26" y="436"/>
                  </a:cubicBezTo>
                  <a:cubicBezTo>
                    <a:pt x="26" y="0"/>
                    <a:pt x="26" y="0"/>
                    <a:pt x="26" y="0"/>
                  </a:cubicBezTo>
                  <a:cubicBezTo>
                    <a:pt x="26" y="0"/>
                    <a:pt x="26" y="0"/>
                    <a:pt x="26" y="0"/>
                  </a:cubicBezTo>
                  <a:close/>
                </a:path>
              </a:pathLst>
            </a:custGeom>
            <a:solidFill>
              <a:schemeClr val="tx1">
                <a:lumMod val="75000"/>
                <a:lumOff val="2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29" name="Freeform 36"/>
            <p:cNvSpPr>
              <a:spLocks/>
            </p:cNvSpPr>
            <p:nvPr/>
          </p:nvSpPr>
          <p:spPr bwMode="gray">
            <a:xfrm>
              <a:off x="2775544" y="4964664"/>
              <a:ext cx="94645" cy="1572331"/>
            </a:xfrm>
            <a:custGeom>
              <a:avLst/>
              <a:gdLst>
                <a:gd name="T0" fmla="*/ 26 w 26"/>
                <a:gd name="T1" fmla="*/ 0 h 436"/>
                <a:gd name="T2" fmla="*/ 19 w 26"/>
                <a:gd name="T3" fmla="*/ 0 h 436"/>
                <a:gd name="T4" fmla="*/ 18 w 26"/>
                <a:gd name="T5" fmla="*/ 38 h 436"/>
                <a:gd name="T6" fmla="*/ 10 w 26"/>
                <a:gd name="T7" fmla="*/ 65 h 436"/>
                <a:gd name="T8" fmla="*/ 20 w 26"/>
                <a:gd name="T9" fmla="*/ 91 h 436"/>
                <a:gd name="T10" fmla="*/ 20 w 26"/>
                <a:gd name="T11" fmla="*/ 130 h 436"/>
                <a:gd name="T12" fmla="*/ 5 w 26"/>
                <a:gd name="T13" fmla="*/ 145 h 436"/>
                <a:gd name="T14" fmla="*/ 5 w 26"/>
                <a:gd name="T15" fmla="*/ 188 h 436"/>
                <a:gd name="T16" fmla="*/ 19 w 26"/>
                <a:gd name="T17" fmla="*/ 207 h 436"/>
                <a:gd name="T18" fmla="*/ 19 w 26"/>
                <a:gd name="T19" fmla="*/ 249 h 436"/>
                <a:gd name="T20" fmla="*/ 0 w 26"/>
                <a:gd name="T21" fmla="*/ 352 h 436"/>
                <a:gd name="T22" fmla="*/ 26 w 26"/>
                <a:gd name="T23" fmla="*/ 436 h 436"/>
                <a:gd name="T24" fmla="*/ 26 w 26"/>
                <a:gd name="T25" fmla="*/ 436 h 436"/>
                <a:gd name="T26" fmla="*/ 26 w 26"/>
                <a:gd name="T27" fmla="*/ 436 h 436"/>
                <a:gd name="T28" fmla="*/ 26 w 26"/>
                <a:gd name="T29" fmla="*/ 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36">
                  <a:moveTo>
                    <a:pt x="26" y="0"/>
                  </a:moveTo>
                  <a:cubicBezTo>
                    <a:pt x="19" y="0"/>
                    <a:pt x="19" y="0"/>
                    <a:pt x="19" y="0"/>
                  </a:cubicBezTo>
                  <a:cubicBezTo>
                    <a:pt x="18" y="38"/>
                    <a:pt x="18" y="38"/>
                    <a:pt x="18" y="38"/>
                  </a:cubicBezTo>
                  <a:cubicBezTo>
                    <a:pt x="18" y="38"/>
                    <a:pt x="10" y="50"/>
                    <a:pt x="10" y="65"/>
                  </a:cubicBezTo>
                  <a:cubicBezTo>
                    <a:pt x="10" y="80"/>
                    <a:pt x="20" y="91"/>
                    <a:pt x="20" y="91"/>
                  </a:cubicBezTo>
                  <a:cubicBezTo>
                    <a:pt x="20" y="130"/>
                    <a:pt x="20" y="130"/>
                    <a:pt x="20" y="130"/>
                  </a:cubicBezTo>
                  <a:cubicBezTo>
                    <a:pt x="5" y="145"/>
                    <a:pt x="5" y="145"/>
                    <a:pt x="5" y="145"/>
                  </a:cubicBezTo>
                  <a:cubicBezTo>
                    <a:pt x="5" y="188"/>
                    <a:pt x="5" y="188"/>
                    <a:pt x="5" y="188"/>
                  </a:cubicBezTo>
                  <a:cubicBezTo>
                    <a:pt x="19" y="207"/>
                    <a:pt x="19" y="207"/>
                    <a:pt x="19" y="207"/>
                  </a:cubicBezTo>
                  <a:cubicBezTo>
                    <a:pt x="19" y="249"/>
                    <a:pt x="19" y="249"/>
                    <a:pt x="19" y="249"/>
                  </a:cubicBezTo>
                  <a:cubicBezTo>
                    <a:pt x="19" y="249"/>
                    <a:pt x="0" y="266"/>
                    <a:pt x="0" y="352"/>
                  </a:cubicBezTo>
                  <a:cubicBezTo>
                    <a:pt x="0" y="431"/>
                    <a:pt x="22" y="436"/>
                    <a:pt x="26" y="436"/>
                  </a:cubicBezTo>
                  <a:cubicBezTo>
                    <a:pt x="26" y="436"/>
                    <a:pt x="26" y="436"/>
                    <a:pt x="26" y="436"/>
                  </a:cubicBezTo>
                  <a:cubicBezTo>
                    <a:pt x="26" y="436"/>
                    <a:pt x="26" y="436"/>
                    <a:pt x="26" y="436"/>
                  </a:cubicBezTo>
                  <a:cubicBezTo>
                    <a:pt x="26" y="0"/>
                    <a:pt x="26" y="0"/>
                    <a:pt x="26" y="0"/>
                  </a:cubicBezTo>
                  <a:close/>
                </a:path>
              </a:pathLst>
            </a:custGeom>
            <a:solidFill>
              <a:schemeClr val="tx1">
                <a:lumMod val="75000"/>
                <a:lumOff val="2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30" name="Freeform 37"/>
            <p:cNvSpPr>
              <a:spLocks/>
            </p:cNvSpPr>
            <p:nvPr/>
          </p:nvSpPr>
          <p:spPr bwMode="gray">
            <a:xfrm>
              <a:off x="2870189" y="4964664"/>
              <a:ext cx="93119" cy="1572331"/>
            </a:xfrm>
            <a:custGeom>
              <a:avLst/>
              <a:gdLst>
                <a:gd name="T0" fmla="*/ 7 w 26"/>
                <a:gd name="T1" fmla="*/ 249 h 436"/>
                <a:gd name="T2" fmla="*/ 7 w 26"/>
                <a:gd name="T3" fmla="*/ 207 h 436"/>
                <a:gd name="T4" fmla="*/ 21 w 26"/>
                <a:gd name="T5" fmla="*/ 188 h 436"/>
                <a:gd name="T6" fmla="*/ 21 w 26"/>
                <a:gd name="T7" fmla="*/ 145 h 436"/>
                <a:gd name="T8" fmla="*/ 6 w 26"/>
                <a:gd name="T9" fmla="*/ 130 h 436"/>
                <a:gd name="T10" fmla="*/ 6 w 26"/>
                <a:gd name="T11" fmla="*/ 91 h 436"/>
                <a:gd name="T12" fmla="*/ 16 w 26"/>
                <a:gd name="T13" fmla="*/ 65 h 436"/>
                <a:gd name="T14" fmla="*/ 8 w 26"/>
                <a:gd name="T15" fmla="*/ 38 h 436"/>
                <a:gd name="T16" fmla="*/ 7 w 26"/>
                <a:gd name="T17" fmla="*/ 0 h 436"/>
                <a:gd name="T18" fmla="*/ 0 w 26"/>
                <a:gd name="T19" fmla="*/ 0 h 436"/>
                <a:gd name="T20" fmla="*/ 0 w 26"/>
                <a:gd name="T21" fmla="*/ 0 h 436"/>
                <a:gd name="T22" fmla="*/ 0 w 26"/>
                <a:gd name="T23" fmla="*/ 436 h 436"/>
                <a:gd name="T24" fmla="*/ 0 w 26"/>
                <a:gd name="T25" fmla="*/ 436 h 436"/>
                <a:gd name="T26" fmla="*/ 0 w 26"/>
                <a:gd name="T27" fmla="*/ 436 h 436"/>
                <a:gd name="T28" fmla="*/ 26 w 26"/>
                <a:gd name="T29" fmla="*/ 352 h 436"/>
                <a:gd name="T30" fmla="*/ 7 w 26"/>
                <a:gd name="T31" fmla="*/ 24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436">
                  <a:moveTo>
                    <a:pt x="7" y="249"/>
                  </a:moveTo>
                  <a:cubicBezTo>
                    <a:pt x="7" y="207"/>
                    <a:pt x="7" y="207"/>
                    <a:pt x="7" y="207"/>
                  </a:cubicBezTo>
                  <a:cubicBezTo>
                    <a:pt x="21" y="188"/>
                    <a:pt x="21" y="188"/>
                    <a:pt x="21" y="188"/>
                  </a:cubicBezTo>
                  <a:cubicBezTo>
                    <a:pt x="21" y="145"/>
                    <a:pt x="21" y="145"/>
                    <a:pt x="21" y="145"/>
                  </a:cubicBezTo>
                  <a:cubicBezTo>
                    <a:pt x="6" y="130"/>
                    <a:pt x="6" y="130"/>
                    <a:pt x="6" y="130"/>
                  </a:cubicBezTo>
                  <a:cubicBezTo>
                    <a:pt x="6" y="91"/>
                    <a:pt x="6" y="91"/>
                    <a:pt x="6" y="91"/>
                  </a:cubicBezTo>
                  <a:cubicBezTo>
                    <a:pt x="6" y="91"/>
                    <a:pt x="16" y="80"/>
                    <a:pt x="16" y="65"/>
                  </a:cubicBezTo>
                  <a:cubicBezTo>
                    <a:pt x="16" y="50"/>
                    <a:pt x="8" y="38"/>
                    <a:pt x="8" y="38"/>
                  </a:cubicBezTo>
                  <a:cubicBezTo>
                    <a:pt x="7" y="0"/>
                    <a:pt x="7" y="0"/>
                    <a:pt x="7" y="0"/>
                  </a:cubicBezTo>
                  <a:cubicBezTo>
                    <a:pt x="0" y="0"/>
                    <a:pt x="0" y="0"/>
                    <a:pt x="0" y="0"/>
                  </a:cubicBezTo>
                  <a:cubicBezTo>
                    <a:pt x="0" y="0"/>
                    <a:pt x="0" y="0"/>
                    <a:pt x="0" y="0"/>
                  </a:cubicBezTo>
                  <a:cubicBezTo>
                    <a:pt x="0" y="436"/>
                    <a:pt x="0" y="436"/>
                    <a:pt x="0" y="436"/>
                  </a:cubicBezTo>
                  <a:cubicBezTo>
                    <a:pt x="0" y="436"/>
                    <a:pt x="0" y="436"/>
                    <a:pt x="0" y="436"/>
                  </a:cubicBezTo>
                  <a:cubicBezTo>
                    <a:pt x="0" y="436"/>
                    <a:pt x="0" y="436"/>
                    <a:pt x="0" y="436"/>
                  </a:cubicBezTo>
                  <a:cubicBezTo>
                    <a:pt x="4" y="436"/>
                    <a:pt x="26" y="431"/>
                    <a:pt x="26" y="352"/>
                  </a:cubicBezTo>
                  <a:cubicBezTo>
                    <a:pt x="26" y="266"/>
                    <a:pt x="7" y="249"/>
                    <a:pt x="7" y="249"/>
                  </a:cubicBezTo>
                  <a:close/>
                </a:path>
              </a:pathLst>
            </a:custGeom>
            <a:solidFill>
              <a:schemeClr val="tx1">
                <a:lumMod val="65000"/>
                <a:lumOff val="3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31" name="Freeform 40"/>
            <p:cNvSpPr>
              <a:spLocks/>
            </p:cNvSpPr>
            <p:nvPr/>
          </p:nvSpPr>
          <p:spPr bwMode="gray">
            <a:xfrm>
              <a:off x="2195460" y="3767860"/>
              <a:ext cx="674728" cy="1347931"/>
            </a:xfrm>
            <a:custGeom>
              <a:avLst/>
              <a:gdLst>
                <a:gd name="T0" fmla="*/ 62 w 187"/>
                <a:gd name="T1" fmla="*/ 187 h 374"/>
                <a:gd name="T2" fmla="*/ 187 w 187"/>
                <a:gd name="T3" fmla="*/ 62 h 374"/>
                <a:gd name="T4" fmla="*/ 187 w 187"/>
                <a:gd name="T5" fmla="*/ 0 h 374"/>
                <a:gd name="T6" fmla="*/ 0 w 187"/>
                <a:gd name="T7" fmla="*/ 187 h 374"/>
                <a:gd name="T8" fmla="*/ 187 w 187"/>
                <a:gd name="T9" fmla="*/ 374 h 374"/>
                <a:gd name="T10" fmla="*/ 187 w 187"/>
                <a:gd name="T11" fmla="*/ 312 h 374"/>
                <a:gd name="T12" fmla="*/ 62 w 187"/>
                <a:gd name="T13" fmla="*/ 187 h 374"/>
              </a:gdLst>
              <a:ahLst/>
              <a:cxnLst>
                <a:cxn ang="0">
                  <a:pos x="T0" y="T1"/>
                </a:cxn>
                <a:cxn ang="0">
                  <a:pos x="T2" y="T3"/>
                </a:cxn>
                <a:cxn ang="0">
                  <a:pos x="T4" y="T5"/>
                </a:cxn>
                <a:cxn ang="0">
                  <a:pos x="T6" y="T7"/>
                </a:cxn>
                <a:cxn ang="0">
                  <a:pos x="T8" y="T9"/>
                </a:cxn>
                <a:cxn ang="0">
                  <a:pos x="T10" y="T11"/>
                </a:cxn>
                <a:cxn ang="0">
                  <a:pos x="T12" y="T13"/>
                </a:cxn>
              </a:cxnLst>
              <a:rect l="0" t="0" r="r" b="b"/>
              <a:pathLst>
                <a:path w="187" h="374">
                  <a:moveTo>
                    <a:pt x="62" y="187"/>
                  </a:moveTo>
                  <a:cubicBezTo>
                    <a:pt x="62" y="118"/>
                    <a:pt x="118" y="62"/>
                    <a:pt x="187" y="62"/>
                  </a:cubicBezTo>
                  <a:cubicBezTo>
                    <a:pt x="187" y="0"/>
                    <a:pt x="187" y="0"/>
                    <a:pt x="187" y="0"/>
                  </a:cubicBezTo>
                  <a:cubicBezTo>
                    <a:pt x="84" y="0"/>
                    <a:pt x="0" y="84"/>
                    <a:pt x="0" y="187"/>
                  </a:cubicBezTo>
                  <a:cubicBezTo>
                    <a:pt x="0" y="290"/>
                    <a:pt x="84" y="374"/>
                    <a:pt x="187" y="374"/>
                  </a:cubicBezTo>
                  <a:cubicBezTo>
                    <a:pt x="187" y="312"/>
                    <a:pt x="187" y="312"/>
                    <a:pt x="187" y="312"/>
                  </a:cubicBezTo>
                  <a:cubicBezTo>
                    <a:pt x="118" y="312"/>
                    <a:pt x="62" y="256"/>
                    <a:pt x="62" y="187"/>
                  </a:cubicBezTo>
                  <a:close/>
                </a:path>
              </a:pathLst>
            </a:custGeom>
            <a:solidFill>
              <a:schemeClr val="tx1"/>
            </a:solidFill>
            <a:ln>
              <a:noFill/>
            </a:ln>
          </p:spPr>
          <p:txBody>
            <a:bodyPr vert="horz" wrap="square" lIns="0" tIns="0" rIns="0" bIns="0" numCol="1" anchor="t" anchorCtr="0" compatLnSpc="1">
              <a:prstTxWarp prst="textNoShape">
                <a:avLst/>
              </a:prstTxWarp>
            </a:bodyPr>
            <a:lstStyle/>
            <a:p>
              <a:endParaRPr lang="en-US" dirty="0"/>
            </a:p>
          </p:txBody>
        </p:sp>
        <p:sp>
          <p:nvSpPr>
            <p:cNvPr id="32" name="Freeform 41"/>
            <p:cNvSpPr>
              <a:spLocks/>
            </p:cNvSpPr>
            <p:nvPr/>
          </p:nvSpPr>
          <p:spPr bwMode="gray">
            <a:xfrm>
              <a:off x="2870189" y="3767860"/>
              <a:ext cx="673202" cy="1347931"/>
            </a:xfrm>
            <a:custGeom>
              <a:avLst/>
              <a:gdLst>
                <a:gd name="T0" fmla="*/ 0 w 187"/>
                <a:gd name="T1" fmla="*/ 0 h 374"/>
                <a:gd name="T2" fmla="*/ 0 w 187"/>
                <a:gd name="T3" fmla="*/ 62 h 374"/>
                <a:gd name="T4" fmla="*/ 125 w 187"/>
                <a:gd name="T5" fmla="*/ 187 h 374"/>
                <a:gd name="T6" fmla="*/ 0 w 187"/>
                <a:gd name="T7" fmla="*/ 312 h 374"/>
                <a:gd name="T8" fmla="*/ 0 w 187"/>
                <a:gd name="T9" fmla="*/ 374 h 374"/>
                <a:gd name="T10" fmla="*/ 187 w 187"/>
                <a:gd name="T11" fmla="*/ 187 h 374"/>
                <a:gd name="T12" fmla="*/ 0 w 187"/>
                <a:gd name="T13" fmla="*/ 0 h 374"/>
              </a:gdLst>
              <a:ahLst/>
              <a:cxnLst>
                <a:cxn ang="0">
                  <a:pos x="T0" y="T1"/>
                </a:cxn>
                <a:cxn ang="0">
                  <a:pos x="T2" y="T3"/>
                </a:cxn>
                <a:cxn ang="0">
                  <a:pos x="T4" y="T5"/>
                </a:cxn>
                <a:cxn ang="0">
                  <a:pos x="T6" y="T7"/>
                </a:cxn>
                <a:cxn ang="0">
                  <a:pos x="T8" y="T9"/>
                </a:cxn>
                <a:cxn ang="0">
                  <a:pos x="T10" y="T11"/>
                </a:cxn>
                <a:cxn ang="0">
                  <a:pos x="T12" y="T13"/>
                </a:cxn>
              </a:cxnLst>
              <a:rect l="0" t="0" r="r" b="b"/>
              <a:pathLst>
                <a:path w="187" h="374">
                  <a:moveTo>
                    <a:pt x="0" y="0"/>
                  </a:moveTo>
                  <a:cubicBezTo>
                    <a:pt x="0" y="62"/>
                    <a:pt x="0" y="62"/>
                    <a:pt x="0" y="62"/>
                  </a:cubicBezTo>
                  <a:cubicBezTo>
                    <a:pt x="69" y="62"/>
                    <a:pt x="125" y="118"/>
                    <a:pt x="125" y="187"/>
                  </a:cubicBezTo>
                  <a:cubicBezTo>
                    <a:pt x="125" y="256"/>
                    <a:pt x="69" y="312"/>
                    <a:pt x="0" y="312"/>
                  </a:cubicBezTo>
                  <a:cubicBezTo>
                    <a:pt x="0" y="374"/>
                    <a:pt x="0" y="374"/>
                    <a:pt x="0" y="374"/>
                  </a:cubicBezTo>
                  <a:cubicBezTo>
                    <a:pt x="103" y="374"/>
                    <a:pt x="187" y="290"/>
                    <a:pt x="187" y="187"/>
                  </a:cubicBezTo>
                  <a:cubicBezTo>
                    <a:pt x="187" y="84"/>
                    <a:pt x="103" y="0"/>
                    <a:pt x="0" y="0"/>
                  </a:cubicBezTo>
                  <a:close/>
                </a:path>
              </a:pathLst>
            </a:custGeom>
            <a:solidFill>
              <a:schemeClr val="tx1">
                <a:lumMod val="65000"/>
                <a:lumOff val="35000"/>
              </a:schemeClr>
            </a:solidFill>
            <a:ln>
              <a:noFill/>
            </a:ln>
          </p:spPr>
          <p:txBody>
            <a:bodyPr vert="horz" wrap="square" lIns="0" tIns="0" rIns="0" bIns="0" numCol="1" anchor="t" anchorCtr="0" compatLnSpc="1">
              <a:prstTxWarp prst="textNoShape">
                <a:avLst/>
              </a:prstTxWarp>
            </a:bodyPr>
            <a:lstStyle/>
            <a:p>
              <a:endParaRPr lang="en-US" dirty="0"/>
            </a:p>
          </p:txBody>
        </p:sp>
        <p:grpSp>
          <p:nvGrpSpPr>
            <p:cNvPr id="33" name="Gruppieren 5"/>
            <p:cNvGrpSpPr/>
            <p:nvPr/>
          </p:nvGrpSpPr>
          <p:grpSpPr bwMode="gray">
            <a:xfrm>
              <a:off x="2359986" y="3937307"/>
              <a:ext cx="1009040" cy="1009038"/>
              <a:chOff x="2413934" y="3990735"/>
              <a:chExt cx="902183" cy="902182"/>
            </a:xfrm>
          </p:grpSpPr>
          <p:sp>
            <p:nvSpPr>
              <p:cNvPr id="34" name="Freeform 42"/>
              <p:cNvSpPr>
                <a:spLocks/>
              </p:cNvSpPr>
              <p:nvPr/>
            </p:nvSpPr>
            <p:spPr bwMode="gray">
              <a:xfrm>
                <a:off x="2413934" y="3990735"/>
                <a:ext cx="451854" cy="902182"/>
              </a:xfrm>
              <a:custGeom>
                <a:avLst/>
                <a:gdLst>
                  <a:gd name="T0" fmla="*/ 0 w 125"/>
                  <a:gd name="T1" fmla="*/ 125 h 250"/>
                  <a:gd name="T2" fmla="*/ 125 w 125"/>
                  <a:gd name="T3" fmla="*/ 250 h 250"/>
                  <a:gd name="T4" fmla="*/ 125 w 125"/>
                  <a:gd name="T5" fmla="*/ 187 h 250"/>
                  <a:gd name="T6" fmla="*/ 63 w 125"/>
                  <a:gd name="T7" fmla="*/ 125 h 250"/>
                  <a:gd name="T8" fmla="*/ 125 w 125"/>
                  <a:gd name="T9" fmla="*/ 63 h 250"/>
                  <a:gd name="T10" fmla="*/ 125 w 125"/>
                  <a:gd name="T11" fmla="*/ 0 h 250"/>
                  <a:gd name="T12" fmla="*/ 0 w 125"/>
                  <a:gd name="T13" fmla="*/ 125 h 250"/>
                </a:gdLst>
                <a:ahLst/>
                <a:cxnLst>
                  <a:cxn ang="0">
                    <a:pos x="T0" y="T1"/>
                  </a:cxn>
                  <a:cxn ang="0">
                    <a:pos x="T2" y="T3"/>
                  </a:cxn>
                  <a:cxn ang="0">
                    <a:pos x="T4" y="T5"/>
                  </a:cxn>
                  <a:cxn ang="0">
                    <a:pos x="T6" y="T7"/>
                  </a:cxn>
                  <a:cxn ang="0">
                    <a:pos x="T8" y="T9"/>
                  </a:cxn>
                  <a:cxn ang="0">
                    <a:pos x="T10" y="T11"/>
                  </a:cxn>
                  <a:cxn ang="0">
                    <a:pos x="T12" y="T13"/>
                  </a:cxn>
                </a:cxnLst>
                <a:rect l="0" t="0" r="r" b="b"/>
                <a:pathLst>
                  <a:path w="125" h="250">
                    <a:moveTo>
                      <a:pt x="0" y="125"/>
                    </a:moveTo>
                    <a:cubicBezTo>
                      <a:pt x="0" y="194"/>
                      <a:pt x="56" y="250"/>
                      <a:pt x="125" y="250"/>
                    </a:cubicBezTo>
                    <a:cubicBezTo>
                      <a:pt x="125" y="187"/>
                      <a:pt x="125" y="187"/>
                      <a:pt x="125" y="187"/>
                    </a:cubicBezTo>
                    <a:cubicBezTo>
                      <a:pt x="91" y="187"/>
                      <a:pt x="63" y="159"/>
                      <a:pt x="63" y="125"/>
                    </a:cubicBezTo>
                    <a:cubicBezTo>
                      <a:pt x="63" y="91"/>
                      <a:pt x="91" y="63"/>
                      <a:pt x="125" y="63"/>
                    </a:cubicBezTo>
                    <a:cubicBezTo>
                      <a:pt x="125" y="0"/>
                      <a:pt x="125" y="0"/>
                      <a:pt x="125" y="0"/>
                    </a:cubicBezTo>
                    <a:cubicBezTo>
                      <a:pt x="56" y="0"/>
                      <a:pt x="0" y="56"/>
                      <a:pt x="0" y="125"/>
                    </a:cubicBezTo>
                    <a:close/>
                  </a:path>
                </a:pathLst>
              </a:custGeom>
              <a:solidFill>
                <a:schemeClr val="accent1">
                  <a:lumMod val="75000"/>
                </a:schemeClr>
              </a:solidFill>
              <a:ln>
                <a:noFill/>
              </a:ln>
            </p:spPr>
            <p:txBody>
              <a:bodyPr vert="horz" wrap="square" lIns="0" tIns="0" rIns="0" bIns="0" numCol="1" anchor="t" anchorCtr="0" compatLnSpc="1">
                <a:prstTxWarp prst="textNoShape">
                  <a:avLst/>
                </a:prstTxWarp>
              </a:bodyPr>
              <a:lstStyle/>
              <a:p>
                <a:endParaRPr lang="en-US" dirty="0"/>
              </a:p>
            </p:txBody>
          </p:sp>
          <p:sp>
            <p:nvSpPr>
              <p:cNvPr id="35" name="Freeform 43"/>
              <p:cNvSpPr>
                <a:spLocks/>
              </p:cNvSpPr>
              <p:nvPr/>
            </p:nvSpPr>
            <p:spPr bwMode="gray">
              <a:xfrm>
                <a:off x="2865789" y="3990735"/>
                <a:ext cx="450328" cy="902182"/>
              </a:xfrm>
              <a:custGeom>
                <a:avLst/>
                <a:gdLst>
                  <a:gd name="T0" fmla="*/ 62 w 125"/>
                  <a:gd name="T1" fmla="*/ 125 h 250"/>
                  <a:gd name="T2" fmla="*/ 0 w 125"/>
                  <a:gd name="T3" fmla="*/ 187 h 250"/>
                  <a:gd name="T4" fmla="*/ 0 w 125"/>
                  <a:gd name="T5" fmla="*/ 250 h 250"/>
                  <a:gd name="T6" fmla="*/ 125 w 125"/>
                  <a:gd name="T7" fmla="*/ 125 h 250"/>
                  <a:gd name="T8" fmla="*/ 0 w 125"/>
                  <a:gd name="T9" fmla="*/ 0 h 250"/>
                  <a:gd name="T10" fmla="*/ 0 w 125"/>
                  <a:gd name="T11" fmla="*/ 63 h 250"/>
                  <a:gd name="T12" fmla="*/ 62 w 125"/>
                  <a:gd name="T13" fmla="*/ 125 h 250"/>
                </a:gdLst>
                <a:ahLst/>
                <a:cxnLst>
                  <a:cxn ang="0">
                    <a:pos x="T0" y="T1"/>
                  </a:cxn>
                  <a:cxn ang="0">
                    <a:pos x="T2" y="T3"/>
                  </a:cxn>
                  <a:cxn ang="0">
                    <a:pos x="T4" y="T5"/>
                  </a:cxn>
                  <a:cxn ang="0">
                    <a:pos x="T6" y="T7"/>
                  </a:cxn>
                  <a:cxn ang="0">
                    <a:pos x="T8" y="T9"/>
                  </a:cxn>
                  <a:cxn ang="0">
                    <a:pos x="T10" y="T11"/>
                  </a:cxn>
                  <a:cxn ang="0">
                    <a:pos x="T12" y="T13"/>
                  </a:cxn>
                </a:cxnLst>
                <a:rect l="0" t="0" r="r" b="b"/>
                <a:pathLst>
                  <a:path w="125" h="250">
                    <a:moveTo>
                      <a:pt x="62" y="125"/>
                    </a:moveTo>
                    <a:cubicBezTo>
                      <a:pt x="62" y="159"/>
                      <a:pt x="34" y="187"/>
                      <a:pt x="0" y="187"/>
                    </a:cubicBezTo>
                    <a:cubicBezTo>
                      <a:pt x="0" y="250"/>
                      <a:pt x="0" y="250"/>
                      <a:pt x="0" y="250"/>
                    </a:cubicBezTo>
                    <a:cubicBezTo>
                      <a:pt x="69" y="250"/>
                      <a:pt x="125" y="194"/>
                      <a:pt x="125" y="125"/>
                    </a:cubicBezTo>
                    <a:cubicBezTo>
                      <a:pt x="125" y="56"/>
                      <a:pt x="69" y="0"/>
                      <a:pt x="0" y="0"/>
                    </a:cubicBezTo>
                    <a:cubicBezTo>
                      <a:pt x="0" y="63"/>
                      <a:pt x="0" y="63"/>
                      <a:pt x="0" y="63"/>
                    </a:cubicBezTo>
                    <a:cubicBezTo>
                      <a:pt x="34" y="63"/>
                      <a:pt x="62" y="91"/>
                      <a:pt x="62" y="125"/>
                    </a:cubicBezTo>
                    <a:close/>
                  </a:path>
                </a:pathLst>
              </a:custGeom>
              <a:solidFill>
                <a:schemeClr val="accent1"/>
              </a:solidFill>
              <a:ln>
                <a:noFill/>
              </a:ln>
            </p:spPr>
            <p:txBody>
              <a:bodyPr vert="horz" wrap="square" lIns="0" tIns="0" rIns="0" bIns="0" numCol="1" anchor="t" anchorCtr="0" compatLnSpc="1">
                <a:prstTxWarp prst="textNoShape">
                  <a:avLst/>
                </a:prstTxWarp>
              </a:bodyPr>
              <a:lstStyle/>
              <a:p>
                <a:endParaRPr lang="en-US" dirty="0"/>
              </a:p>
            </p:txBody>
          </p:sp>
          <p:sp>
            <p:nvSpPr>
              <p:cNvPr id="36" name="Freeform 46"/>
              <p:cNvSpPr>
                <a:spLocks/>
              </p:cNvSpPr>
              <p:nvPr/>
            </p:nvSpPr>
            <p:spPr bwMode="gray">
              <a:xfrm>
                <a:off x="2865789" y="4300622"/>
                <a:ext cx="140442" cy="282408"/>
              </a:xfrm>
              <a:custGeom>
                <a:avLst/>
                <a:gdLst>
                  <a:gd name="T0" fmla="*/ 39 w 39"/>
                  <a:gd name="T1" fmla="*/ 39 h 78"/>
                  <a:gd name="T2" fmla="*/ 0 w 39"/>
                  <a:gd name="T3" fmla="*/ 0 h 78"/>
                  <a:gd name="T4" fmla="*/ 0 w 39"/>
                  <a:gd name="T5" fmla="*/ 78 h 78"/>
                  <a:gd name="T6" fmla="*/ 39 w 39"/>
                  <a:gd name="T7" fmla="*/ 39 h 78"/>
                </a:gdLst>
                <a:ahLst/>
                <a:cxnLst>
                  <a:cxn ang="0">
                    <a:pos x="T0" y="T1"/>
                  </a:cxn>
                  <a:cxn ang="0">
                    <a:pos x="T2" y="T3"/>
                  </a:cxn>
                  <a:cxn ang="0">
                    <a:pos x="T4" y="T5"/>
                  </a:cxn>
                  <a:cxn ang="0">
                    <a:pos x="T6" y="T7"/>
                  </a:cxn>
                </a:cxnLst>
                <a:rect l="0" t="0" r="r" b="b"/>
                <a:pathLst>
                  <a:path w="39" h="78">
                    <a:moveTo>
                      <a:pt x="39" y="39"/>
                    </a:moveTo>
                    <a:cubicBezTo>
                      <a:pt x="39" y="18"/>
                      <a:pt x="22" y="0"/>
                      <a:pt x="0" y="0"/>
                    </a:cubicBezTo>
                    <a:cubicBezTo>
                      <a:pt x="0" y="78"/>
                      <a:pt x="0" y="78"/>
                      <a:pt x="0" y="78"/>
                    </a:cubicBezTo>
                    <a:cubicBezTo>
                      <a:pt x="22" y="78"/>
                      <a:pt x="39" y="61"/>
                      <a:pt x="39" y="39"/>
                    </a:cubicBezTo>
                    <a:close/>
                  </a:path>
                </a:pathLst>
              </a:custGeom>
              <a:solidFill>
                <a:schemeClr val="accent1"/>
              </a:solidFill>
              <a:ln>
                <a:noFill/>
              </a:ln>
            </p:spPr>
            <p:txBody>
              <a:bodyPr vert="horz" wrap="square" lIns="0" tIns="0" rIns="0" bIns="0" numCol="1" anchor="t" anchorCtr="0" compatLnSpc="1">
                <a:prstTxWarp prst="textNoShape">
                  <a:avLst/>
                </a:prstTxWarp>
              </a:bodyPr>
              <a:lstStyle/>
              <a:p>
                <a:endParaRPr lang="en-US" dirty="0"/>
              </a:p>
            </p:txBody>
          </p:sp>
          <p:sp>
            <p:nvSpPr>
              <p:cNvPr id="37" name="Freeform 47"/>
              <p:cNvSpPr>
                <a:spLocks/>
              </p:cNvSpPr>
              <p:nvPr/>
            </p:nvSpPr>
            <p:spPr bwMode="gray">
              <a:xfrm>
                <a:off x="2725348" y="4300622"/>
                <a:ext cx="140442" cy="282408"/>
              </a:xfrm>
              <a:custGeom>
                <a:avLst/>
                <a:gdLst>
                  <a:gd name="T0" fmla="*/ 0 w 39"/>
                  <a:gd name="T1" fmla="*/ 39 h 78"/>
                  <a:gd name="T2" fmla="*/ 39 w 39"/>
                  <a:gd name="T3" fmla="*/ 78 h 78"/>
                  <a:gd name="T4" fmla="*/ 39 w 39"/>
                  <a:gd name="T5" fmla="*/ 0 h 78"/>
                  <a:gd name="T6" fmla="*/ 0 w 39"/>
                  <a:gd name="T7" fmla="*/ 39 h 78"/>
                </a:gdLst>
                <a:ahLst/>
                <a:cxnLst>
                  <a:cxn ang="0">
                    <a:pos x="T0" y="T1"/>
                  </a:cxn>
                  <a:cxn ang="0">
                    <a:pos x="T2" y="T3"/>
                  </a:cxn>
                  <a:cxn ang="0">
                    <a:pos x="T4" y="T5"/>
                  </a:cxn>
                  <a:cxn ang="0">
                    <a:pos x="T6" y="T7"/>
                  </a:cxn>
                </a:cxnLst>
                <a:rect l="0" t="0" r="r" b="b"/>
                <a:pathLst>
                  <a:path w="39" h="78">
                    <a:moveTo>
                      <a:pt x="0" y="39"/>
                    </a:moveTo>
                    <a:cubicBezTo>
                      <a:pt x="0" y="61"/>
                      <a:pt x="18" y="78"/>
                      <a:pt x="39" y="78"/>
                    </a:cubicBezTo>
                    <a:cubicBezTo>
                      <a:pt x="39" y="0"/>
                      <a:pt x="39" y="0"/>
                      <a:pt x="39" y="0"/>
                    </a:cubicBezTo>
                    <a:cubicBezTo>
                      <a:pt x="18" y="0"/>
                      <a:pt x="0" y="18"/>
                      <a:pt x="0" y="39"/>
                    </a:cubicBezTo>
                    <a:close/>
                  </a:path>
                </a:pathLst>
              </a:custGeom>
              <a:solidFill>
                <a:schemeClr val="accent1">
                  <a:lumMod val="75000"/>
                </a:schemeClr>
              </a:solidFill>
              <a:ln>
                <a:noFill/>
              </a:ln>
            </p:spPr>
            <p:txBody>
              <a:bodyPr vert="horz" wrap="square" lIns="0" tIns="0" rIns="0" bIns="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102123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US" smtClean="0"/>
              <a:t>CO-ACH-IEVE™</a:t>
            </a:r>
            <a:endParaRPr lang="en-US" dirty="0"/>
          </a:p>
        </p:txBody>
      </p:sp>
      <p:sp>
        <p:nvSpPr>
          <p:cNvPr id="4" name="Slide Number Placeholder 3"/>
          <p:cNvSpPr>
            <a:spLocks noGrp="1"/>
          </p:cNvSpPr>
          <p:nvPr>
            <p:ph type="sldNum" sz="quarter" idx="12"/>
          </p:nvPr>
        </p:nvSpPr>
        <p:spPr/>
        <p:txBody>
          <a:bodyPr/>
          <a:lstStyle/>
          <a:p>
            <a:fld id="{F9058F08-E14B-CE4D-86B3-29B6656FECB0}" type="slidenum">
              <a:rPr lang="en-US" smtClean="0"/>
              <a:t>3</a:t>
            </a:fld>
            <a:endParaRPr lang="en-US"/>
          </a:p>
        </p:txBody>
      </p:sp>
      <p:sp>
        <p:nvSpPr>
          <p:cNvPr id="50" name="TextBox 49"/>
          <p:cNvSpPr txBox="1"/>
          <p:nvPr/>
        </p:nvSpPr>
        <p:spPr>
          <a:xfrm>
            <a:off x="152400" y="205642"/>
            <a:ext cx="10287000" cy="646331"/>
          </a:xfrm>
          <a:prstGeom prst="rect">
            <a:avLst/>
          </a:prstGeom>
          <a:noFill/>
        </p:spPr>
        <p:txBody>
          <a:bodyPr wrap="square" rtlCol="0">
            <a:spAutoFit/>
          </a:bodyPr>
          <a:lstStyle/>
          <a:p>
            <a:r>
              <a:rPr lang="en-US" sz="3600" b="1" dirty="0" smtClean="0">
                <a:solidFill>
                  <a:schemeClr val="tx1">
                    <a:lumMod val="50000"/>
                    <a:lumOff val="50000"/>
                  </a:schemeClr>
                </a:solidFill>
                <a:latin typeface="Brandon Grotesque Medium" charset="0"/>
                <a:ea typeface="Brandon Grotesque Medium" charset="0"/>
                <a:cs typeface="Brandon Grotesque Medium" charset="0"/>
              </a:rPr>
              <a:t>WHAT IS CO-ACH-IEVE™?</a:t>
            </a:r>
          </a:p>
        </p:txBody>
      </p:sp>
      <p:sp>
        <p:nvSpPr>
          <p:cNvPr id="144" name="Rectangle 143"/>
          <p:cNvSpPr/>
          <p:nvPr/>
        </p:nvSpPr>
        <p:spPr>
          <a:xfrm>
            <a:off x="661987" y="1143000"/>
            <a:ext cx="6500813" cy="4298613"/>
          </a:xfrm>
          <a:prstGeom prst="rect">
            <a:avLst/>
          </a:prstGeom>
        </p:spPr>
        <p:txBody>
          <a:bodyPr wrap="square">
            <a:spAutoFit/>
          </a:bodyPr>
          <a:lstStyle/>
          <a:p>
            <a:pPr>
              <a:spcAft>
                <a:spcPts val="1000"/>
              </a:spcAft>
            </a:pPr>
            <a:r>
              <a:rPr lang="en-US" sz="2400" dirty="0" smtClean="0">
                <a:solidFill>
                  <a:schemeClr val="accent2"/>
                </a:solidFill>
                <a:latin typeface="Brandon Grotesque Medium" charset="0"/>
                <a:ea typeface="Brandon Grotesque Medium" charset="0"/>
                <a:cs typeface="Brandon Grotesque Medium" charset="0"/>
              </a:rPr>
              <a:t>CO-ACH-IEVE™ provides leaders and managers with a repeatable process, framework and system for coaching people to potential.  CO-ACH-IEVE Growth Coaching:</a:t>
            </a:r>
          </a:p>
          <a:p>
            <a:pPr marL="742950" indent="-742950">
              <a:spcAft>
                <a:spcPts val="1000"/>
              </a:spcAft>
              <a:buFont typeface="+mj-lt"/>
              <a:buAutoNum type="arabicPeriod"/>
            </a:pPr>
            <a:r>
              <a:rPr lang="en-US" sz="2400" dirty="0" smtClean="0">
                <a:solidFill>
                  <a:schemeClr val="accent2"/>
                </a:solidFill>
                <a:latin typeface="Brandon Grotesque Medium" charset="0"/>
                <a:ea typeface="Brandon Grotesque Medium" charset="0"/>
                <a:cs typeface="Brandon Grotesque Medium" charset="0"/>
              </a:rPr>
              <a:t>Creates trusting relationships</a:t>
            </a:r>
          </a:p>
          <a:p>
            <a:pPr marL="742950" indent="-742950">
              <a:spcAft>
                <a:spcPts val="1000"/>
              </a:spcAft>
              <a:buFont typeface="+mj-lt"/>
              <a:buAutoNum type="arabicPeriod"/>
            </a:pPr>
            <a:r>
              <a:rPr lang="en-US" sz="2400" dirty="0" smtClean="0">
                <a:solidFill>
                  <a:schemeClr val="accent2"/>
                </a:solidFill>
                <a:latin typeface="Brandon Grotesque Medium" charset="0"/>
                <a:ea typeface="Brandon Grotesque Medium" charset="0"/>
                <a:cs typeface="Brandon Grotesque Medium" charset="0"/>
              </a:rPr>
              <a:t>Unlocks dormant potential in people, teams and organizations</a:t>
            </a:r>
          </a:p>
          <a:p>
            <a:pPr marL="742950" indent="-742950">
              <a:spcAft>
                <a:spcPts val="1000"/>
              </a:spcAft>
              <a:buFont typeface="+mj-lt"/>
              <a:buAutoNum type="arabicPeriod"/>
            </a:pPr>
            <a:r>
              <a:rPr lang="en-US" sz="2400" dirty="0" smtClean="0">
                <a:solidFill>
                  <a:schemeClr val="accent2"/>
                </a:solidFill>
                <a:latin typeface="Brandon Grotesque Medium" charset="0"/>
                <a:ea typeface="Brandon Grotesque Medium" charset="0"/>
                <a:cs typeface="Brandon Grotesque Medium" charset="0"/>
              </a:rPr>
              <a:t>Establishes commitment to specific goals and execution</a:t>
            </a:r>
          </a:p>
          <a:p>
            <a:pPr marL="742950" indent="-742950">
              <a:spcAft>
                <a:spcPts val="1000"/>
              </a:spcAft>
              <a:buFont typeface="+mj-lt"/>
              <a:buAutoNum type="arabicPeriod"/>
            </a:pPr>
            <a:r>
              <a:rPr lang="en-US" sz="2400" dirty="0" smtClean="0">
                <a:solidFill>
                  <a:schemeClr val="accent2"/>
                </a:solidFill>
                <a:latin typeface="Brandon Grotesque Medium" charset="0"/>
                <a:ea typeface="Brandon Grotesque Medium" charset="0"/>
                <a:cs typeface="Brandon Grotesque Medium" charset="0"/>
              </a:rPr>
              <a:t>Fuels the leadership development pipeline  </a:t>
            </a:r>
            <a:endParaRPr lang="en-US" sz="2400" dirty="0">
              <a:solidFill>
                <a:schemeClr val="accent2"/>
              </a:solidFill>
              <a:latin typeface="Brandon Grotesque Medium" charset="0"/>
              <a:ea typeface="Brandon Grotesque Medium" charset="0"/>
              <a:cs typeface="Brandon Grotesque Medium" charset="0"/>
            </a:endParaRPr>
          </a:p>
        </p:txBody>
      </p:sp>
      <p:grpSp>
        <p:nvGrpSpPr>
          <p:cNvPr id="145" name="Gruppieren 27"/>
          <p:cNvGrpSpPr/>
          <p:nvPr/>
        </p:nvGrpSpPr>
        <p:grpSpPr bwMode="gray">
          <a:xfrm flipH="1">
            <a:off x="6172200" y="844550"/>
            <a:ext cx="5956638" cy="5511800"/>
            <a:chOff x="999430" y="776515"/>
            <a:chExt cx="4671167" cy="4322326"/>
          </a:xfrm>
        </p:grpSpPr>
        <p:sp>
          <p:nvSpPr>
            <p:cNvPr id="146" name="Rechteck 1072"/>
            <p:cNvSpPr/>
            <p:nvPr/>
          </p:nvSpPr>
          <p:spPr bwMode="gray">
            <a:xfrm>
              <a:off x="3024126" y="776515"/>
              <a:ext cx="2646471" cy="4322326"/>
            </a:xfrm>
            <a:custGeom>
              <a:avLst/>
              <a:gdLst>
                <a:gd name="connsiteX0" fmla="*/ 0 w 2762623"/>
                <a:gd name="connsiteY0" fmla="*/ 0 h 1152396"/>
                <a:gd name="connsiteX1" fmla="*/ 2762623 w 2762623"/>
                <a:gd name="connsiteY1" fmla="*/ 0 h 1152396"/>
                <a:gd name="connsiteX2" fmla="*/ 2762623 w 2762623"/>
                <a:gd name="connsiteY2" fmla="*/ 1152396 h 1152396"/>
                <a:gd name="connsiteX3" fmla="*/ 0 w 2762623"/>
                <a:gd name="connsiteY3" fmla="*/ 1152396 h 1152396"/>
                <a:gd name="connsiteX4" fmla="*/ 0 w 2762623"/>
                <a:gd name="connsiteY4" fmla="*/ 0 h 1152396"/>
                <a:gd name="connsiteX0" fmla="*/ 152400 w 2915023"/>
                <a:gd name="connsiteY0" fmla="*/ 0 h 1152396"/>
                <a:gd name="connsiteX1" fmla="*/ 2915023 w 2915023"/>
                <a:gd name="connsiteY1" fmla="*/ 0 h 1152396"/>
                <a:gd name="connsiteX2" fmla="*/ 2915023 w 2915023"/>
                <a:gd name="connsiteY2" fmla="*/ 1152396 h 1152396"/>
                <a:gd name="connsiteX3" fmla="*/ 0 w 2915023"/>
                <a:gd name="connsiteY3" fmla="*/ 1152396 h 1152396"/>
                <a:gd name="connsiteX4" fmla="*/ 152400 w 2915023"/>
                <a:gd name="connsiteY4" fmla="*/ 0 h 1152396"/>
                <a:gd name="connsiteX0" fmla="*/ 152400 w 2915023"/>
                <a:gd name="connsiteY0" fmla="*/ 0 h 2295396"/>
                <a:gd name="connsiteX1" fmla="*/ 2915023 w 2915023"/>
                <a:gd name="connsiteY1" fmla="*/ 0 h 2295396"/>
                <a:gd name="connsiteX2" fmla="*/ 2521323 w 2915023"/>
                <a:gd name="connsiteY2" fmla="*/ 2295396 h 2295396"/>
                <a:gd name="connsiteX3" fmla="*/ 0 w 2915023"/>
                <a:gd name="connsiteY3" fmla="*/ 1152396 h 2295396"/>
                <a:gd name="connsiteX4" fmla="*/ 152400 w 2915023"/>
                <a:gd name="connsiteY4" fmla="*/ 0 h 2295396"/>
                <a:gd name="connsiteX0" fmla="*/ 152400 w 2521323"/>
                <a:gd name="connsiteY0" fmla="*/ 1435100 h 3730496"/>
                <a:gd name="connsiteX1" fmla="*/ 2521323 w 2521323"/>
                <a:gd name="connsiteY1" fmla="*/ 0 h 3730496"/>
                <a:gd name="connsiteX2" fmla="*/ 2521323 w 2521323"/>
                <a:gd name="connsiteY2" fmla="*/ 3730496 h 3730496"/>
                <a:gd name="connsiteX3" fmla="*/ 0 w 2521323"/>
                <a:gd name="connsiteY3" fmla="*/ 2587496 h 3730496"/>
                <a:gd name="connsiteX4" fmla="*/ 152400 w 2521323"/>
                <a:gd name="connsiteY4" fmla="*/ 1435100 h 3730496"/>
                <a:gd name="connsiteX0" fmla="*/ 152400 w 2610223"/>
                <a:gd name="connsiteY0" fmla="*/ 1435100 h 4657596"/>
                <a:gd name="connsiteX1" fmla="*/ 2521323 w 2610223"/>
                <a:gd name="connsiteY1" fmla="*/ 0 h 4657596"/>
                <a:gd name="connsiteX2" fmla="*/ 2610223 w 2610223"/>
                <a:gd name="connsiteY2" fmla="*/ 4657596 h 4657596"/>
                <a:gd name="connsiteX3" fmla="*/ 0 w 2610223"/>
                <a:gd name="connsiteY3" fmla="*/ 2587496 h 4657596"/>
                <a:gd name="connsiteX4" fmla="*/ 152400 w 2610223"/>
                <a:gd name="connsiteY4" fmla="*/ 1435100 h 4657596"/>
                <a:gd name="connsiteX0" fmla="*/ 152400 w 2635623"/>
                <a:gd name="connsiteY0" fmla="*/ 876300 h 4098796"/>
                <a:gd name="connsiteX1" fmla="*/ 2635623 w 2635623"/>
                <a:gd name="connsiteY1" fmla="*/ 0 h 4098796"/>
                <a:gd name="connsiteX2" fmla="*/ 2610223 w 2635623"/>
                <a:gd name="connsiteY2" fmla="*/ 4098796 h 4098796"/>
                <a:gd name="connsiteX3" fmla="*/ 0 w 2635623"/>
                <a:gd name="connsiteY3" fmla="*/ 2028696 h 4098796"/>
                <a:gd name="connsiteX4" fmla="*/ 152400 w 2635623"/>
                <a:gd name="connsiteY4" fmla="*/ 876300 h 4098796"/>
                <a:gd name="connsiteX0" fmla="*/ 152400 w 2635623"/>
                <a:gd name="connsiteY0" fmla="*/ 876300 h 4403596"/>
                <a:gd name="connsiteX1" fmla="*/ 2635623 w 2635623"/>
                <a:gd name="connsiteY1" fmla="*/ 0 h 4403596"/>
                <a:gd name="connsiteX2" fmla="*/ 1086223 w 2635623"/>
                <a:gd name="connsiteY2" fmla="*/ 4403596 h 4403596"/>
                <a:gd name="connsiteX3" fmla="*/ 0 w 2635623"/>
                <a:gd name="connsiteY3" fmla="*/ 2028696 h 4403596"/>
                <a:gd name="connsiteX4" fmla="*/ 152400 w 2635623"/>
                <a:gd name="connsiteY4" fmla="*/ 876300 h 4403596"/>
                <a:gd name="connsiteX0" fmla="*/ 152400 w 2475966"/>
                <a:gd name="connsiteY0" fmla="*/ 861785 h 4389081"/>
                <a:gd name="connsiteX1" fmla="*/ 2475966 w 2475966"/>
                <a:gd name="connsiteY1" fmla="*/ 0 h 4389081"/>
                <a:gd name="connsiteX2" fmla="*/ 1086223 w 2475966"/>
                <a:gd name="connsiteY2" fmla="*/ 4389081 h 4389081"/>
                <a:gd name="connsiteX3" fmla="*/ 0 w 2475966"/>
                <a:gd name="connsiteY3" fmla="*/ 2014181 h 4389081"/>
                <a:gd name="connsiteX4" fmla="*/ 152400 w 2475966"/>
                <a:gd name="connsiteY4" fmla="*/ 861785 h 4389081"/>
                <a:gd name="connsiteX0" fmla="*/ 152400 w 2527976"/>
                <a:gd name="connsiteY0" fmla="*/ 861785 h 4389081"/>
                <a:gd name="connsiteX1" fmla="*/ 2475966 w 2527976"/>
                <a:gd name="connsiteY1" fmla="*/ 0 h 4389081"/>
                <a:gd name="connsiteX2" fmla="*/ 1086223 w 2527976"/>
                <a:gd name="connsiteY2" fmla="*/ 4389081 h 4389081"/>
                <a:gd name="connsiteX3" fmla="*/ 0 w 2527976"/>
                <a:gd name="connsiteY3" fmla="*/ 2014181 h 4389081"/>
                <a:gd name="connsiteX4" fmla="*/ 152400 w 2527976"/>
                <a:gd name="connsiteY4" fmla="*/ 861785 h 4389081"/>
                <a:gd name="connsiteX0" fmla="*/ 152400 w 2526991"/>
                <a:gd name="connsiteY0" fmla="*/ 861785 h 4316510"/>
                <a:gd name="connsiteX1" fmla="*/ 2475966 w 2526991"/>
                <a:gd name="connsiteY1" fmla="*/ 0 h 4316510"/>
                <a:gd name="connsiteX2" fmla="*/ 1057195 w 2526991"/>
                <a:gd name="connsiteY2" fmla="*/ 4316510 h 4316510"/>
                <a:gd name="connsiteX3" fmla="*/ 0 w 2526991"/>
                <a:gd name="connsiteY3" fmla="*/ 2014181 h 4316510"/>
                <a:gd name="connsiteX4" fmla="*/ 152400 w 2526991"/>
                <a:gd name="connsiteY4" fmla="*/ 861785 h 4316510"/>
                <a:gd name="connsiteX0" fmla="*/ 152400 w 2637089"/>
                <a:gd name="connsiteY0" fmla="*/ 861785 h 4319689"/>
                <a:gd name="connsiteX1" fmla="*/ 2475966 w 2637089"/>
                <a:gd name="connsiteY1" fmla="*/ 0 h 4319689"/>
                <a:gd name="connsiteX2" fmla="*/ 1057195 w 2637089"/>
                <a:gd name="connsiteY2" fmla="*/ 4316510 h 4319689"/>
                <a:gd name="connsiteX3" fmla="*/ 0 w 2637089"/>
                <a:gd name="connsiteY3" fmla="*/ 2014181 h 4319689"/>
                <a:gd name="connsiteX4" fmla="*/ 152400 w 2637089"/>
                <a:gd name="connsiteY4" fmla="*/ 861785 h 4319689"/>
                <a:gd name="connsiteX0" fmla="*/ 152400 w 2637089"/>
                <a:gd name="connsiteY0" fmla="*/ 861785 h 4276620"/>
                <a:gd name="connsiteX1" fmla="*/ 2475966 w 2637089"/>
                <a:gd name="connsiteY1" fmla="*/ 0 h 4276620"/>
                <a:gd name="connsiteX2" fmla="*/ 1057195 w 2637089"/>
                <a:gd name="connsiteY2" fmla="*/ 4272967 h 4276620"/>
                <a:gd name="connsiteX3" fmla="*/ 0 w 2637089"/>
                <a:gd name="connsiteY3" fmla="*/ 2014181 h 4276620"/>
                <a:gd name="connsiteX4" fmla="*/ 152400 w 2637089"/>
                <a:gd name="connsiteY4" fmla="*/ 861785 h 4276620"/>
                <a:gd name="connsiteX0" fmla="*/ 161782 w 2646471"/>
                <a:gd name="connsiteY0" fmla="*/ 861785 h 4276620"/>
                <a:gd name="connsiteX1" fmla="*/ 2485348 w 2646471"/>
                <a:gd name="connsiteY1" fmla="*/ 0 h 4276620"/>
                <a:gd name="connsiteX2" fmla="*/ 1066577 w 2646471"/>
                <a:gd name="connsiteY2" fmla="*/ 4272967 h 4276620"/>
                <a:gd name="connsiteX3" fmla="*/ 0 w 2646471"/>
                <a:gd name="connsiteY3" fmla="*/ 1977048 h 4276620"/>
                <a:gd name="connsiteX4" fmla="*/ 161782 w 2646471"/>
                <a:gd name="connsiteY4" fmla="*/ 861785 h 4276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6471" h="4276620">
                  <a:moveTo>
                    <a:pt x="161782" y="861785"/>
                  </a:moveTo>
                  <a:lnTo>
                    <a:pt x="2485348" y="0"/>
                  </a:lnTo>
                  <a:cubicBezTo>
                    <a:pt x="2805872" y="4220742"/>
                    <a:pt x="2792568" y="4304911"/>
                    <a:pt x="1066577" y="4272967"/>
                  </a:cubicBezTo>
                  <a:lnTo>
                    <a:pt x="0" y="1977048"/>
                  </a:lnTo>
                  <a:lnTo>
                    <a:pt x="161782" y="861785"/>
                  </a:lnTo>
                  <a:close/>
                </a:path>
              </a:pathLst>
            </a:custGeom>
            <a:gradFill flip="none" rotWithShape="1">
              <a:gsLst>
                <a:gs pos="0">
                  <a:srgbClr val="FCC336">
                    <a:alpha val="52000"/>
                  </a:srgbClr>
                </a:gs>
                <a:gs pos="74000">
                  <a:srgbClr val="F3F6F7">
                    <a:alpha val="0"/>
                  </a:srgbClr>
                </a:gs>
              </a:gsLst>
              <a:lin ang="600000" scaled="0"/>
              <a:tileRect/>
            </a:gradFill>
            <a:ln w="12700">
              <a:noFill/>
              <a:round/>
              <a:headEnd/>
              <a:tailEnd/>
            </a:ln>
          </p:spPr>
          <p:txBody>
            <a:bodyPr lIns="0" tIns="0" rIns="0" bIns="0" rtlCol="0" anchor="ctr"/>
            <a:lstStyle/>
            <a:p>
              <a:pPr algn="ctr"/>
              <a:endParaRPr lang="en-US" dirty="0"/>
            </a:p>
          </p:txBody>
        </p:sp>
        <p:grpSp>
          <p:nvGrpSpPr>
            <p:cNvPr id="147" name="Gruppieren 29"/>
            <p:cNvGrpSpPr/>
            <p:nvPr/>
          </p:nvGrpSpPr>
          <p:grpSpPr bwMode="gray">
            <a:xfrm>
              <a:off x="999430" y="1426267"/>
              <a:ext cx="2404159" cy="3672573"/>
              <a:chOff x="-3324922" y="1857131"/>
              <a:chExt cx="1877729" cy="2868403"/>
            </a:xfrm>
          </p:grpSpPr>
          <p:sp>
            <p:nvSpPr>
              <p:cNvPr id="148" name="Freeform 444"/>
              <p:cNvSpPr>
                <a:spLocks noEditPoints="1"/>
              </p:cNvSpPr>
              <p:nvPr/>
            </p:nvSpPr>
            <p:spPr bwMode="gray">
              <a:xfrm>
                <a:off x="-3324922" y="2330642"/>
                <a:ext cx="1568604" cy="2394892"/>
              </a:xfrm>
              <a:custGeom>
                <a:avLst/>
                <a:gdLst>
                  <a:gd name="T0" fmla="*/ 43 w 198"/>
                  <a:gd name="T1" fmla="*/ 302 h 302"/>
                  <a:gd name="T2" fmla="*/ 198 w 198"/>
                  <a:gd name="T3" fmla="*/ 302 h 302"/>
                  <a:gd name="T4" fmla="*/ 121 w 198"/>
                  <a:gd name="T5" fmla="*/ 268 h 302"/>
                  <a:gd name="T6" fmla="*/ 107 w 198"/>
                  <a:gd name="T7" fmla="*/ 268 h 302"/>
                  <a:gd name="T8" fmla="*/ 42 w 198"/>
                  <a:gd name="T9" fmla="*/ 161 h 302"/>
                  <a:gd name="T10" fmla="*/ 45 w 198"/>
                  <a:gd name="T11" fmla="*/ 150 h 302"/>
                  <a:gd name="T12" fmla="*/ 43 w 198"/>
                  <a:gd name="T13" fmla="*/ 140 h 302"/>
                  <a:gd name="T14" fmla="*/ 130 w 198"/>
                  <a:gd name="T15" fmla="*/ 41 h 302"/>
                  <a:gd name="T16" fmla="*/ 152 w 198"/>
                  <a:gd name="T17" fmla="*/ 41 h 302"/>
                  <a:gd name="T18" fmla="*/ 110 w 198"/>
                  <a:gd name="T19" fmla="*/ 0 h 302"/>
                  <a:gd name="T20" fmla="*/ 113 w 198"/>
                  <a:gd name="T21" fmla="*/ 27 h 302"/>
                  <a:gd name="T22" fmla="*/ 25 w 198"/>
                  <a:gd name="T23" fmla="*/ 128 h 302"/>
                  <a:gd name="T24" fmla="*/ 22 w 198"/>
                  <a:gd name="T25" fmla="*/ 128 h 302"/>
                  <a:gd name="T26" fmla="*/ 0 w 198"/>
                  <a:gd name="T27" fmla="*/ 150 h 302"/>
                  <a:gd name="T28" fmla="*/ 21 w 198"/>
                  <a:gd name="T29" fmla="*/ 173 h 302"/>
                  <a:gd name="T30" fmla="*/ 83 w 198"/>
                  <a:gd name="T31" fmla="*/ 274 h 302"/>
                  <a:gd name="T32" fmla="*/ 43 w 198"/>
                  <a:gd name="T33" fmla="*/ 302 h 302"/>
                  <a:gd name="T34" fmla="*/ 133 w 198"/>
                  <a:gd name="T35" fmla="*/ 33 h 302"/>
                  <a:gd name="T36" fmla="*/ 128 w 198"/>
                  <a:gd name="T37" fmla="*/ 33 h 302"/>
                  <a:gd name="T38" fmla="*/ 121 w 198"/>
                  <a:gd name="T39" fmla="*/ 26 h 302"/>
                  <a:gd name="T40" fmla="*/ 121 w 198"/>
                  <a:gd name="T41" fmla="*/ 21 h 302"/>
                  <a:gd name="T42" fmla="*/ 133 w 198"/>
                  <a:gd name="T43" fmla="*/ 33 h 302"/>
                  <a:gd name="T44" fmla="*/ 117 w 198"/>
                  <a:gd name="T45" fmla="*/ 34 h 302"/>
                  <a:gd name="T46" fmla="*/ 122 w 198"/>
                  <a:gd name="T47" fmla="*/ 38 h 302"/>
                  <a:gd name="T48" fmla="*/ 38 w 198"/>
                  <a:gd name="T49" fmla="*/ 134 h 302"/>
                  <a:gd name="T50" fmla="*/ 33 w 198"/>
                  <a:gd name="T51" fmla="*/ 130 h 302"/>
                  <a:gd name="T52" fmla="*/ 117 w 198"/>
                  <a:gd name="T53" fmla="*/ 34 h 302"/>
                  <a:gd name="T54" fmla="*/ 8 w 198"/>
                  <a:gd name="T55" fmla="*/ 150 h 302"/>
                  <a:gd name="T56" fmla="*/ 22 w 198"/>
                  <a:gd name="T57" fmla="*/ 136 h 302"/>
                  <a:gd name="T58" fmla="*/ 37 w 198"/>
                  <a:gd name="T59" fmla="*/ 150 h 302"/>
                  <a:gd name="T60" fmla="*/ 22 w 198"/>
                  <a:gd name="T61" fmla="*/ 165 h 302"/>
                  <a:gd name="T62" fmla="*/ 8 w 198"/>
                  <a:gd name="T63" fmla="*/ 150 h 302"/>
                  <a:gd name="T64" fmla="*/ 30 w 198"/>
                  <a:gd name="T65" fmla="*/ 171 h 302"/>
                  <a:gd name="T66" fmla="*/ 36 w 198"/>
                  <a:gd name="T67" fmla="*/ 168 h 302"/>
                  <a:gd name="T68" fmla="*/ 99 w 198"/>
                  <a:gd name="T69" fmla="*/ 270 h 302"/>
                  <a:gd name="T70" fmla="*/ 91 w 198"/>
                  <a:gd name="T71" fmla="*/ 272 h 302"/>
                  <a:gd name="T72" fmla="*/ 30 w 198"/>
                  <a:gd name="T73" fmla="*/ 171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8" h="302">
                    <a:moveTo>
                      <a:pt x="43" y="302"/>
                    </a:moveTo>
                    <a:cubicBezTo>
                      <a:pt x="198" y="302"/>
                      <a:pt x="198" y="302"/>
                      <a:pt x="198" y="302"/>
                    </a:cubicBezTo>
                    <a:cubicBezTo>
                      <a:pt x="179" y="281"/>
                      <a:pt x="151" y="268"/>
                      <a:pt x="121" y="268"/>
                    </a:cubicBezTo>
                    <a:cubicBezTo>
                      <a:pt x="116" y="268"/>
                      <a:pt x="112" y="268"/>
                      <a:pt x="107" y="268"/>
                    </a:cubicBezTo>
                    <a:cubicBezTo>
                      <a:pt x="42" y="161"/>
                      <a:pt x="42" y="161"/>
                      <a:pt x="42" y="161"/>
                    </a:cubicBezTo>
                    <a:cubicBezTo>
                      <a:pt x="44" y="158"/>
                      <a:pt x="45" y="154"/>
                      <a:pt x="45" y="150"/>
                    </a:cubicBezTo>
                    <a:cubicBezTo>
                      <a:pt x="45" y="147"/>
                      <a:pt x="44" y="143"/>
                      <a:pt x="43" y="140"/>
                    </a:cubicBezTo>
                    <a:cubicBezTo>
                      <a:pt x="130" y="41"/>
                      <a:pt x="130" y="41"/>
                      <a:pt x="130" y="41"/>
                    </a:cubicBezTo>
                    <a:cubicBezTo>
                      <a:pt x="152" y="41"/>
                      <a:pt x="152" y="41"/>
                      <a:pt x="152" y="41"/>
                    </a:cubicBezTo>
                    <a:cubicBezTo>
                      <a:pt x="110" y="0"/>
                      <a:pt x="110" y="0"/>
                      <a:pt x="110" y="0"/>
                    </a:cubicBezTo>
                    <a:cubicBezTo>
                      <a:pt x="113" y="27"/>
                      <a:pt x="113" y="27"/>
                      <a:pt x="113" y="27"/>
                    </a:cubicBezTo>
                    <a:cubicBezTo>
                      <a:pt x="25" y="128"/>
                      <a:pt x="25" y="128"/>
                      <a:pt x="25" y="128"/>
                    </a:cubicBezTo>
                    <a:cubicBezTo>
                      <a:pt x="24" y="128"/>
                      <a:pt x="23" y="128"/>
                      <a:pt x="22" y="128"/>
                    </a:cubicBezTo>
                    <a:cubicBezTo>
                      <a:pt x="10" y="128"/>
                      <a:pt x="0" y="138"/>
                      <a:pt x="0" y="150"/>
                    </a:cubicBezTo>
                    <a:cubicBezTo>
                      <a:pt x="0" y="162"/>
                      <a:pt x="9" y="172"/>
                      <a:pt x="21" y="173"/>
                    </a:cubicBezTo>
                    <a:cubicBezTo>
                      <a:pt x="83" y="274"/>
                      <a:pt x="83" y="274"/>
                      <a:pt x="83" y="274"/>
                    </a:cubicBezTo>
                    <a:cubicBezTo>
                      <a:pt x="68" y="280"/>
                      <a:pt x="54" y="290"/>
                      <a:pt x="43" y="302"/>
                    </a:cubicBezTo>
                    <a:close/>
                    <a:moveTo>
                      <a:pt x="133" y="33"/>
                    </a:moveTo>
                    <a:cubicBezTo>
                      <a:pt x="128" y="33"/>
                      <a:pt x="128" y="33"/>
                      <a:pt x="128" y="33"/>
                    </a:cubicBezTo>
                    <a:cubicBezTo>
                      <a:pt x="121" y="26"/>
                      <a:pt x="121" y="26"/>
                      <a:pt x="121" y="26"/>
                    </a:cubicBezTo>
                    <a:cubicBezTo>
                      <a:pt x="121" y="21"/>
                      <a:pt x="121" y="21"/>
                      <a:pt x="121" y="21"/>
                    </a:cubicBezTo>
                    <a:lnTo>
                      <a:pt x="133" y="33"/>
                    </a:lnTo>
                    <a:close/>
                    <a:moveTo>
                      <a:pt x="117" y="34"/>
                    </a:moveTo>
                    <a:cubicBezTo>
                      <a:pt x="122" y="38"/>
                      <a:pt x="122" y="38"/>
                      <a:pt x="122" y="38"/>
                    </a:cubicBezTo>
                    <a:cubicBezTo>
                      <a:pt x="38" y="134"/>
                      <a:pt x="38" y="134"/>
                      <a:pt x="38" y="134"/>
                    </a:cubicBezTo>
                    <a:cubicBezTo>
                      <a:pt x="36" y="132"/>
                      <a:pt x="35" y="131"/>
                      <a:pt x="33" y="130"/>
                    </a:cubicBezTo>
                    <a:lnTo>
                      <a:pt x="117" y="34"/>
                    </a:lnTo>
                    <a:close/>
                    <a:moveTo>
                      <a:pt x="8" y="150"/>
                    </a:moveTo>
                    <a:cubicBezTo>
                      <a:pt x="8" y="142"/>
                      <a:pt x="14" y="136"/>
                      <a:pt x="22" y="136"/>
                    </a:cubicBezTo>
                    <a:cubicBezTo>
                      <a:pt x="30" y="136"/>
                      <a:pt x="37" y="142"/>
                      <a:pt x="37" y="150"/>
                    </a:cubicBezTo>
                    <a:cubicBezTo>
                      <a:pt x="37" y="158"/>
                      <a:pt x="30" y="165"/>
                      <a:pt x="22" y="165"/>
                    </a:cubicBezTo>
                    <a:cubicBezTo>
                      <a:pt x="14" y="165"/>
                      <a:pt x="8" y="158"/>
                      <a:pt x="8" y="150"/>
                    </a:cubicBezTo>
                    <a:close/>
                    <a:moveTo>
                      <a:pt x="30" y="171"/>
                    </a:moveTo>
                    <a:cubicBezTo>
                      <a:pt x="32" y="171"/>
                      <a:pt x="34" y="169"/>
                      <a:pt x="36" y="168"/>
                    </a:cubicBezTo>
                    <a:cubicBezTo>
                      <a:pt x="99" y="270"/>
                      <a:pt x="99" y="270"/>
                      <a:pt x="99" y="270"/>
                    </a:cubicBezTo>
                    <a:cubicBezTo>
                      <a:pt x="96" y="270"/>
                      <a:pt x="94" y="271"/>
                      <a:pt x="91" y="272"/>
                    </a:cubicBezTo>
                    <a:lnTo>
                      <a:pt x="30" y="171"/>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grpSp>
            <p:nvGrpSpPr>
              <p:cNvPr id="149" name="Gruppieren 31"/>
              <p:cNvGrpSpPr/>
              <p:nvPr/>
            </p:nvGrpSpPr>
            <p:grpSpPr bwMode="gray">
              <a:xfrm rot="19800000">
                <a:off x="-2604018" y="1857131"/>
                <a:ext cx="1156825" cy="1131415"/>
                <a:chOff x="-2470081" y="2133000"/>
                <a:chExt cx="1156825" cy="1131415"/>
              </a:xfrm>
            </p:grpSpPr>
            <p:sp>
              <p:nvSpPr>
                <p:cNvPr id="150" name="Oval 445"/>
                <p:cNvSpPr>
                  <a:spLocks noChangeArrowheads="1"/>
                </p:cNvSpPr>
                <p:nvPr/>
              </p:nvSpPr>
              <p:spPr bwMode="gray">
                <a:xfrm>
                  <a:off x="-1700896" y="2804245"/>
                  <a:ext cx="278789" cy="278789"/>
                </a:xfrm>
                <a:prstGeom prst="ellipse">
                  <a:avLst/>
                </a:prstGeom>
                <a:solidFill>
                  <a:srgbClr val="F49D16"/>
                </a:solidFill>
                <a:ln>
                  <a:solidFill>
                    <a:srgbClr val="F49D16"/>
                  </a:solidFill>
                </a:ln>
              </p:spPr>
              <p:txBody>
                <a:bodyPr vert="horz" wrap="square" lIns="0" tIns="0" rIns="0" bIns="0" numCol="1" anchor="t" anchorCtr="0" compatLnSpc="1">
                  <a:prstTxWarp prst="textNoShape">
                    <a:avLst/>
                  </a:prstTxWarp>
                </a:bodyPr>
                <a:lstStyle/>
                <a:p>
                  <a:endParaRPr lang="en-US" dirty="0"/>
                </a:p>
              </p:txBody>
            </p:sp>
            <p:sp>
              <p:nvSpPr>
                <p:cNvPr id="151" name="Freeform 446"/>
                <p:cNvSpPr>
                  <a:spLocks/>
                </p:cNvSpPr>
                <p:nvPr/>
              </p:nvSpPr>
              <p:spPr bwMode="gray">
                <a:xfrm>
                  <a:off x="-2470081" y="2209722"/>
                  <a:ext cx="896826" cy="1054693"/>
                </a:xfrm>
                <a:custGeom>
                  <a:avLst/>
                  <a:gdLst>
                    <a:gd name="T0" fmla="*/ 5 w 113"/>
                    <a:gd name="T1" fmla="*/ 3 h 133"/>
                    <a:gd name="T2" fmla="*/ 4 w 113"/>
                    <a:gd name="T3" fmla="*/ 21 h 133"/>
                    <a:gd name="T4" fmla="*/ 39 w 113"/>
                    <a:gd name="T5" fmla="*/ 56 h 133"/>
                    <a:gd name="T6" fmla="*/ 73 w 113"/>
                    <a:gd name="T7" fmla="*/ 133 h 133"/>
                    <a:gd name="T8" fmla="*/ 113 w 113"/>
                    <a:gd name="T9" fmla="*/ 97 h 133"/>
                    <a:gd name="T10" fmla="*/ 8 w 113"/>
                    <a:gd name="T11" fmla="*/ 0 h 133"/>
                    <a:gd name="T12" fmla="*/ 5 w 113"/>
                    <a:gd name="T13" fmla="*/ 3 h 133"/>
                  </a:gdLst>
                  <a:ahLst/>
                  <a:cxnLst>
                    <a:cxn ang="0">
                      <a:pos x="T0" y="T1"/>
                    </a:cxn>
                    <a:cxn ang="0">
                      <a:pos x="T2" y="T3"/>
                    </a:cxn>
                    <a:cxn ang="0">
                      <a:pos x="T4" y="T5"/>
                    </a:cxn>
                    <a:cxn ang="0">
                      <a:pos x="T6" y="T7"/>
                    </a:cxn>
                    <a:cxn ang="0">
                      <a:pos x="T8" y="T9"/>
                    </a:cxn>
                    <a:cxn ang="0">
                      <a:pos x="T10" y="T11"/>
                    </a:cxn>
                    <a:cxn ang="0">
                      <a:pos x="T12" y="T13"/>
                    </a:cxn>
                  </a:cxnLst>
                  <a:rect l="0" t="0" r="r" b="b"/>
                  <a:pathLst>
                    <a:path w="113" h="133">
                      <a:moveTo>
                        <a:pt x="5" y="3"/>
                      </a:moveTo>
                      <a:cubicBezTo>
                        <a:pt x="0" y="9"/>
                        <a:pt x="0" y="17"/>
                        <a:pt x="4" y="21"/>
                      </a:cubicBezTo>
                      <a:cubicBezTo>
                        <a:pt x="39" y="56"/>
                        <a:pt x="39" y="56"/>
                        <a:pt x="39" y="56"/>
                      </a:cubicBezTo>
                      <a:cubicBezTo>
                        <a:pt x="27" y="94"/>
                        <a:pt x="73" y="133"/>
                        <a:pt x="73" y="133"/>
                      </a:cubicBezTo>
                      <a:cubicBezTo>
                        <a:pt x="90" y="121"/>
                        <a:pt x="103" y="109"/>
                        <a:pt x="113" y="97"/>
                      </a:cubicBezTo>
                      <a:cubicBezTo>
                        <a:pt x="8" y="0"/>
                        <a:pt x="8" y="0"/>
                        <a:pt x="8" y="0"/>
                      </a:cubicBezTo>
                      <a:lnTo>
                        <a:pt x="5" y="3"/>
                      </a:lnTo>
                      <a:close/>
                    </a:path>
                  </a:pathLst>
                </a:custGeom>
                <a:solidFill>
                  <a:schemeClr val="bg1">
                    <a:lumMod val="65000"/>
                  </a:schemeClr>
                </a:solidFill>
                <a:ln w="9525">
                  <a:noFill/>
                  <a:miter lim="800000"/>
                  <a:headEnd/>
                  <a:tailEnd/>
                </a:ln>
              </p:spPr>
              <p:txBody>
                <a:bodyPr vert="horz" wrap="square" lIns="0" tIns="0" rIns="0" bIns="0" numCol="1" anchor="t" anchorCtr="0" compatLnSpc="1">
                  <a:prstTxWarp prst="textNoShape">
                    <a:avLst/>
                  </a:prstTxWarp>
                </a:bodyPr>
                <a:lstStyle/>
                <a:p>
                  <a:endParaRPr lang="en-US" dirty="0"/>
                </a:p>
              </p:txBody>
            </p:sp>
            <p:sp>
              <p:nvSpPr>
                <p:cNvPr id="152" name="Freeform 447"/>
                <p:cNvSpPr>
                  <a:spLocks/>
                </p:cNvSpPr>
                <p:nvPr/>
              </p:nvSpPr>
              <p:spPr bwMode="gray">
                <a:xfrm>
                  <a:off x="-2408255" y="2133000"/>
                  <a:ext cx="1094999" cy="846441"/>
                </a:xfrm>
                <a:custGeom>
                  <a:avLst/>
                  <a:gdLst>
                    <a:gd name="T0" fmla="*/ 54 w 138"/>
                    <a:gd name="T1" fmla="*/ 36 h 107"/>
                    <a:gd name="T2" fmla="*/ 23 w 138"/>
                    <a:gd name="T3" fmla="*/ 5 h 107"/>
                    <a:gd name="T4" fmla="*/ 5 w 138"/>
                    <a:gd name="T5" fmla="*/ 6 h 107"/>
                    <a:gd name="T6" fmla="*/ 0 w 138"/>
                    <a:gd name="T7" fmla="*/ 10 h 107"/>
                    <a:gd name="T8" fmla="*/ 105 w 138"/>
                    <a:gd name="T9" fmla="*/ 107 h 107"/>
                    <a:gd name="T10" fmla="*/ 138 w 138"/>
                    <a:gd name="T11" fmla="*/ 56 h 107"/>
                    <a:gd name="T12" fmla="*/ 54 w 138"/>
                    <a:gd name="T13" fmla="*/ 36 h 107"/>
                  </a:gdLst>
                  <a:ahLst/>
                  <a:cxnLst>
                    <a:cxn ang="0">
                      <a:pos x="T0" y="T1"/>
                    </a:cxn>
                    <a:cxn ang="0">
                      <a:pos x="T2" y="T3"/>
                    </a:cxn>
                    <a:cxn ang="0">
                      <a:pos x="T4" y="T5"/>
                    </a:cxn>
                    <a:cxn ang="0">
                      <a:pos x="T6" y="T7"/>
                    </a:cxn>
                    <a:cxn ang="0">
                      <a:pos x="T8" y="T9"/>
                    </a:cxn>
                    <a:cxn ang="0">
                      <a:pos x="T10" y="T11"/>
                    </a:cxn>
                    <a:cxn ang="0">
                      <a:pos x="T12" y="T13"/>
                    </a:cxn>
                  </a:cxnLst>
                  <a:rect l="0" t="0" r="r" b="b"/>
                  <a:pathLst>
                    <a:path w="138" h="107">
                      <a:moveTo>
                        <a:pt x="54" y="36"/>
                      </a:moveTo>
                      <a:cubicBezTo>
                        <a:pt x="23" y="5"/>
                        <a:pt x="23" y="5"/>
                        <a:pt x="23" y="5"/>
                      </a:cubicBezTo>
                      <a:cubicBezTo>
                        <a:pt x="18" y="0"/>
                        <a:pt x="10" y="1"/>
                        <a:pt x="5" y="6"/>
                      </a:cubicBezTo>
                      <a:cubicBezTo>
                        <a:pt x="0" y="10"/>
                        <a:pt x="0" y="10"/>
                        <a:pt x="0" y="10"/>
                      </a:cubicBezTo>
                      <a:cubicBezTo>
                        <a:pt x="105" y="107"/>
                        <a:pt x="105" y="107"/>
                        <a:pt x="105" y="107"/>
                      </a:cubicBezTo>
                      <a:cubicBezTo>
                        <a:pt x="131" y="79"/>
                        <a:pt x="138" y="56"/>
                        <a:pt x="138" y="56"/>
                      </a:cubicBezTo>
                      <a:cubicBezTo>
                        <a:pt x="138" y="56"/>
                        <a:pt x="91" y="16"/>
                        <a:pt x="54" y="36"/>
                      </a:cubicBezTo>
                      <a:close/>
                    </a:path>
                  </a:pathLst>
                </a:custGeom>
                <a:solidFill>
                  <a:srgbClr val="CED3D3"/>
                </a:solidFill>
                <a:ln w="9525">
                  <a:noFill/>
                  <a:miter lim="800000"/>
                  <a:headEnd/>
                  <a:tailEnd/>
                </a:ln>
              </p:spPr>
              <p:txBody>
                <a:bodyPr vert="horz" wrap="square" lIns="0" tIns="0" rIns="0" bIns="0" numCol="1" anchor="t" anchorCtr="0" compatLnSpc="1">
                  <a:prstTxWarp prst="textNoShape">
                    <a:avLst/>
                  </a:prstTxWarp>
                </a:bodyPr>
                <a:lstStyle/>
                <a:p>
                  <a:endParaRPr lang="en-US" dirty="0"/>
                </a:p>
              </p:txBody>
            </p:sp>
          </p:grpSp>
        </p:grpSp>
      </p:grpSp>
    </p:spTree>
    <p:extLst>
      <p:ext uri="{BB962C8B-B14F-4D97-AF65-F5344CB8AC3E}">
        <p14:creationId xmlns:p14="http://schemas.microsoft.com/office/powerpoint/2010/main" val="334757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3" name="Footer Placeholder 2"/>
          <p:cNvSpPr>
            <a:spLocks noGrp="1"/>
          </p:cNvSpPr>
          <p:nvPr>
            <p:ph type="ftr" sz="quarter" idx="11"/>
          </p:nvPr>
        </p:nvSpPr>
        <p:spPr/>
        <p:txBody>
          <a:bodyPr/>
          <a:lstStyle/>
          <a:p>
            <a:pPr>
              <a:defRPr/>
            </a:pPr>
            <a:r>
              <a:rPr lang="en-US" smtClean="0"/>
              <a:t>CO-ACH-IEVE™</a:t>
            </a:r>
            <a:endParaRPr lang="en-US" dirty="0"/>
          </a:p>
        </p:txBody>
      </p:sp>
      <p:sp>
        <p:nvSpPr>
          <p:cNvPr id="4" name="Slide Number Placeholder 3"/>
          <p:cNvSpPr>
            <a:spLocks noGrp="1"/>
          </p:cNvSpPr>
          <p:nvPr>
            <p:ph type="sldNum" sz="quarter" idx="12"/>
          </p:nvPr>
        </p:nvSpPr>
        <p:spPr/>
        <p:txBody>
          <a:bodyPr/>
          <a:lstStyle/>
          <a:p>
            <a:fld id="{F9058F08-E14B-CE4D-86B3-29B6656FECB0}" type="slidenum">
              <a:rPr lang="en-US" smtClean="0"/>
              <a:t>4</a:t>
            </a:fld>
            <a:endParaRPr lang="en-US"/>
          </a:p>
        </p:txBody>
      </p:sp>
      <p:sp>
        <p:nvSpPr>
          <p:cNvPr id="50" name="TextBox 49"/>
          <p:cNvSpPr txBox="1"/>
          <p:nvPr/>
        </p:nvSpPr>
        <p:spPr>
          <a:xfrm>
            <a:off x="152400" y="228600"/>
            <a:ext cx="8660458" cy="584775"/>
          </a:xfrm>
          <a:prstGeom prst="rect">
            <a:avLst/>
          </a:prstGeom>
          <a:noFill/>
        </p:spPr>
        <p:txBody>
          <a:bodyPr wrap="square" rtlCol="0">
            <a:spAutoFit/>
          </a:bodyPr>
          <a:lstStyle/>
          <a:p>
            <a:r>
              <a:rPr lang="en-US" sz="3200" b="1" smtClean="0">
                <a:solidFill>
                  <a:schemeClr val="tx1">
                    <a:lumMod val="50000"/>
                    <a:lumOff val="50000"/>
                  </a:schemeClr>
                </a:solidFill>
                <a:latin typeface="Brandon Grotesque Medium" charset="0"/>
                <a:ea typeface="Brandon Grotesque Medium" charset="0"/>
                <a:cs typeface="Brandon Grotesque Medium" charset="0"/>
              </a:rPr>
              <a:t>CO-ACH-IEVE™ PROGRAM HIGHLIGHTS </a:t>
            </a:r>
            <a:endParaRPr lang="en-US" sz="3200" dirty="0" smtClean="0">
              <a:solidFill>
                <a:schemeClr val="tx1">
                  <a:lumMod val="50000"/>
                  <a:lumOff val="50000"/>
                </a:schemeClr>
              </a:solidFill>
              <a:latin typeface="Brandon Grotesque Medium" charset="0"/>
              <a:ea typeface="Brandon Grotesque Medium" charset="0"/>
              <a:cs typeface="Brandon Grotesque Medium" charset="0"/>
            </a:endParaRPr>
          </a:p>
        </p:txBody>
      </p:sp>
      <p:pic>
        <p:nvPicPr>
          <p:cNvPr id="78" name="Picture 7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1308" y="939493"/>
            <a:ext cx="2376692" cy="3075720"/>
          </a:xfrm>
          <a:prstGeom prst="rect">
            <a:avLst/>
          </a:prstGeom>
          <a:ln>
            <a:noFill/>
          </a:ln>
          <a:effectLst>
            <a:outerShdw blurRad="292100" dist="139700" dir="2700000" algn="tl" rotWithShape="0">
              <a:srgbClr val="333333">
                <a:alpha val="65000"/>
              </a:srgbClr>
            </a:outerShdw>
          </a:effectLst>
        </p:spPr>
      </p:pic>
      <p:pic>
        <p:nvPicPr>
          <p:cNvPr id="79" name="Picture 78"/>
          <p:cNvPicPr>
            <a:picLocks noChangeAspect="1"/>
          </p:cNvPicPr>
          <p:nvPr/>
        </p:nvPicPr>
        <p:blipFill>
          <a:blip r:embed="rId4"/>
          <a:stretch>
            <a:fillRect/>
          </a:stretch>
        </p:blipFill>
        <p:spPr>
          <a:xfrm>
            <a:off x="8002554" y="1604783"/>
            <a:ext cx="2364660" cy="3060148"/>
          </a:xfrm>
          <a:prstGeom prst="rect">
            <a:avLst/>
          </a:prstGeom>
          <a:ln>
            <a:noFill/>
          </a:ln>
          <a:effectLst>
            <a:outerShdw blurRad="292100" dist="139700" dir="2700000" algn="tl" rotWithShape="0">
              <a:srgbClr val="333333">
                <a:alpha val="65000"/>
              </a:srgbClr>
            </a:outerShdw>
          </a:effectLst>
        </p:spPr>
      </p:pic>
      <p:pic>
        <p:nvPicPr>
          <p:cNvPr id="80" name="Picture 79"/>
          <p:cNvPicPr>
            <a:picLocks noChangeAspect="1"/>
          </p:cNvPicPr>
          <p:nvPr/>
        </p:nvPicPr>
        <p:blipFill>
          <a:blip r:embed="rId5"/>
          <a:stretch>
            <a:fillRect/>
          </a:stretch>
        </p:blipFill>
        <p:spPr>
          <a:xfrm>
            <a:off x="7605823" y="2258279"/>
            <a:ext cx="2376694" cy="3075721"/>
          </a:xfrm>
          <a:prstGeom prst="rect">
            <a:avLst/>
          </a:prstGeom>
          <a:ln>
            <a:noFill/>
          </a:ln>
          <a:effectLst>
            <a:outerShdw blurRad="292100" dist="139700" dir="2700000" algn="tl" rotWithShape="0">
              <a:srgbClr val="333333">
                <a:alpha val="65000"/>
              </a:srgbClr>
            </a:outerShdw>
          </a:effectLst>
        </p:spPr>
      </p:pic>
      <p:pic>
        <p:nvPicPr>
          <p:cNvPr id="81" name="Picture 8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317" y="2895600"/>
            <a:ext cx="2376699" cy="3075727"/>
          </a:xfrm>
          <a:prstGeom prst="rect">
            <a:avLst/>
          </a:prstGeom>
          <a:ln>
            <a:noFill/>
          </a:ln>
          <a:effectLst>
            <a:outerShdw blurRad="292100" dist="139700" dir="2700000" algn="tl" rotWithShape="0">
              <a:srgbClr val="333333">
                <a:alpha val="65000"/>
              </a:srgbClr>
            </a:outerShdw>
          </a:effectLst>
        </p:spPr>
      </p:pic>
      <p:pic>
        <p:nvPicPr>
          <p:cNvPr id="82" name="Picture 8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7979" y="1773721"/>
            <a:ext cx="1998429" cy="3364587"/>
          </a:xfrm>
          <a:prstGeom prst="rect">
            <a:avLst/>
          </a:prstGeom>
        </p:spPr>
      </p:pic>
      <p:sp>
        <p:nvSpPr>
          <p:cNvPr id="83" name="Rectangle 82"/>
          <p:cNvSpPr/>
          <p:nvPr/>
        </p:nvSpPr>
        <p:spPr>
          <a:xfrm>
            <a:off x="649394" y="1114347"/>
            <a:ext cx="6500813" cy="4683333"/>
          </a:xfrm>
          <a:prstGeom prst="rect">
            <a:avLst/>
          </a:prstGeom>
        </p:spPr>
        <p:txBody>
          <a:bodyPr wrap="square">
            <a:spAutoFit/>
          </a:bodyPr>
          <a:lstStyle/>
          <a:p>
            <a:pPr marL="342900" indent="-342900">
              <a:spcAft>
                <a:spcPts val="1000"/>
              </a:spcAft>
              <a:buFont typeface="Arial" charset="0"/>
              <a:buChar char="•"/>
            </a:pPr>
            <a:r>
              <a:rPr lang="en-US" sz="2000" dirty="0" smtClean="0">
                <a:solidFill>
                  <a:schemeClr val="accent2"/>
                </a:solidFill>
                <a:latin typeface="Brandon Grotesque Medium" charset="0"/>
                <a:ea typeface="Brandon Grotesque Medium" charset="0"/>
                <a:cs typeface="Brandon Grotesque Medium" charset="0"/>
              </a:rPr>
              <a:t>We create permanent behavioral change as a result of consistent application, accountability, and supportive coaching</a:t>
            </a:r>
          </a:p>
          <a:p>
            <a:pPr marL="342900" indent="-342900">
              <a:spcAft>
                <a:spcPts val="1000"/>
              </a:spcAft>
              <a:buFont typeface="Arial" charset="0"/>
              <a:buChar char="•"/>
            </a:pPr>
            <a:r>
              <a:rPr lang="en-US" sz="2000" dirty="0" smtClean="0">
                <a:solidFill>
                  <a:schemeClr val="accent2"/>
                </a:solidFill>
                <a:latin typeface="Brandon Grotesque Medium" charset="0"/>
                <a:ea typeface="Brandon Grotesque Medium" charset="0"/>
                <a:cs typeface="Brandon Grotesque Medium" charset="0"/>
              </a:rPr>
              <a:t>We feature self-discovery learning and best practice sharing through group interaction</a:t>
            </a:r>
          </a:p>
          <a:p>
            <a:pPr marL="342900" indent="-342900">
              <a:spcAft>
                <a:spcPts val="1000"/>
              </a:spcAft>
              <a:buFont typeface="Arial" charset="0"/>
              <a:buChar char="•"/>
            </a:pPr>
            <a:r>
              <a:rPr lang="en-US" sz="2000" dirty="0" smtClean="0">
                <a:solidFill>
                  <a:schemeClr val="accent2"/>
                </a:solidFill>
                <a:latin typeface="Brandon Grotesque Medium" charset="0"/>
                <a:ea typeface="Brandon Grotesque Medium" charset="0"/>
                <a:cs typeface="Brandon Grotesque Medium" charset="0"/>
              </a:rPr>
              <a:t>A few of the learning keys that participants will be engaged-in during the 7 week experience include:</a:t>
            </a:r>
          </a:p>
          <a:p>
            <a:pPr marL="800100" lvl="1" indent="-342900">
              <a:spcAft>
                <a:spcPts val="1000"/>
              </a:spcAft>
              <a:buFont typeface="Arial" charset="0"/>
              <a:buChar char="•"/>
            </a:pPr>
            <a:r>
              <a:rPr lang="en-US" sz="2000" dirty="0" smtClean="0">
                <a:solidFill>
                  <a:schemeClr val="accent2"/>
                </a:solidFill>
                <a:latin typeface="Brandon Grotesque Medium" charset="0"/>
                <a:ea typeface="Brandon Grotesque Medium" charset="0"/>
                <a:cs typeface="Brandon Grotesque Medium" charset="0"/>
              </a:rPr>
              <a:t>Working with Different Communication Styles</a:t>
            </a:r>
          </a:p>
          <a:p>
            <a:pPr marL="800100" lvl="1" indent="-342900">
              <a:spcAft>
                <a:spcPts val="1000"/>
              </a:spcAft>
              <a:buFont typeface="Arial" charset="0"/>
              <a:buChar char="•"/>
            </a:pPr>
            <a:r>
              <a:rPr lang="en-US" sz="2000" dirty="0" smtClean="0">
                <a:solidFill>
                  <a:schemeClr val="accent2"/>
                </a:solidFill>
                <a:latin typeface="Brandon Grotesque Medium" charset="0"/>
                <a:ea typeface="Brandon Grotesque Medium" charset="0"/>
                <a:cs typeface="Brandon Grotesque Medium" charset="0"/>
              </a:rPr>
              <a:t>Handling Different Coaching Reactions</a:t>
            </a:r>
          </a:p>
          <a:p>
            <a:pPr marL="800100" lvl="1" indent="-342900">
              <a:spcAft>
                <a:spcPts val="1000"/>
              </a:spcAft>
              <a:buFont typeface="Arial" charset="0"/>
              <a:buChar char="•"/>
            </a:pPr>
            <a:r>
              <a:rPr lang="en-US" sz="2000" dirty="0" smtClean="0">
                <a:solidFill>
                  <a:schemeClr val="accent2"/>
                </a:solidFill>
                <a:latin typeface="Brandon Grotesque Medium" charset="0"/>
                <a:ea typeface="Brandon Grotesque Medium" charset="0"/>
                <a:cs typeface="Brandon Grotesque Medium" charset="0"/>
              </a:rPr>
              <a:t>How to Apply Six Coaching Fundamentals</a:t>
            </a:r>
          </a:p>
          <a:p>
            <a:pPr marL="800100" lvl="1" indent="-342900">
              <a:spcAft>
                <a:spcPts val="1000"/>
              </a:spcAft>
              <a:buFont typeface="Arial" charset="0"/>
              <a:buChar char="•"/>
            </a:pPr>
            <a:r>
              <a:rPr lang="en-US" sz="2000" dirty="0" smtClean="0">
                <a:solidFill>
                  <a:schemeClr val="accent2"/>
                </a:solidFill>
                <a:latin typeface="Brandon Grotesque Medium" charset="0"/>
                <a:ea typeface="Brandon Grotesque Medium" charset="0"/>
                <a:cs typeface="Brandon Grotesque Medium" charset="0"/>
              </a:rPr>
              <a:t>Asking the Powerful Coaching Questions</a:t>
            </a:r>
          </a:p>
          <a:p>
            <a:pPr marL="800100" lvl="1" indent="-342900">
              <a:spcAft>
                <a:spcPts val="1000"/>
              </a:spcAft>
              <a:buFont typeface="Arial" charset="0"/>
              <a:buChar char="•"/>
            </a:pPr>
            <a:r>
              <a:rPr lang="en-US" sz="2000" dirty="0" smtClean="0">
                <a:solidFill>
                  <a:schemeClr val="accent2"/>
                </a:solidFill>
                <a:latin typeface="Brandon Grotesque Medium" charset="0"/>
                <a:ea typeface="Brandon Grotesque Medium" charset="0"/>
                <a:cs typeface="Brandon Grotesque Medium" charset="0"/>
              </a:rPr>
              <a:t>The Power of Peer Coaching</a:t>
            </a:r>
          </a:p>
        </p:txBody>
      </p:sp>
    </p:spTree>
    <p:extLst>
      <p:ext uri="{BB962C8B-B14F-4D97-AF65-F5344CB8AC3E}">
        <p14:creationId xmlns:p14="http://schemas.microsoft.com/office/powerpoint/2010/main" val="1525491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CO-ACH-IEVE™</a:t>
            </a:r>
          </a:p>
        </p:txBody>
      </p:sp>
      <p:sp>
        <p:nvSpPr>
          <p:cNvPr id="4" name="Slide Number Placeholder 3"/>
          <p:cNvSpPr>
            <a:spLocks noGrp="1"/>
          </p:cNvSpPr>
          <p:nvPr>
            <p:ph type="sldNum" sz="quarter" idx="12"/>
          </p:nvPr>
        </p:nvSpPr>
        <p:spPr/>
        <p:txBody>
          <a:bodyPr/>
          <a:lstStyle/>
          <a:p>
            <a:fld id="{F9058F08-E14B-CE4D-86B3-29B6656FECB0}" type="slidenum">
              <a:rPr lang="en-US" smtClean="0"/>
              <a:t>5</a:t>
            </a:fld>
            <a:endParaRPr lang="en-US"/>
          </a:p>
        </p:txBody>
      </p:sp>
      <p:sp>
        <p:nvSpPr>
          <p:cNvPr id="5" name="TextBox 4"/>
          <p:cNvSpPr txBox="1"/>
          <p:nvPr/>
        </p:nvSpPr>
        <p:spPr>
          <a:xfrm>
            <a:off x="152400" y="205641"/>
            <a:ext cx="8660459" cy="707886"/>
          </a:xfrm>
          <a:prstGeom prst="rect">
            <a:avLst/>
          </a:prstGeom>
          <a:noFill/>
        </p:spPr>
        <p:txBody>
          <a:bodyPr wrap="square" rtlCol="0">
            <a:spAutoFit/>
          </a:bodyPr>
          <a:lstStyle/>
          <a:p>
            <a:r>
              <a:rPr lang="en-US" sz="4000" b="1" dirty="0" smtClean="0">
                <a:solidFill>
                  <a:schemeClr val="tx1">
                    <a:lumMod val="50000"/>
                    <a:lumOff val="50000"/>
                  </a:schemeClr>
                </a:solidFill>
                <a:latin typeface="Brandon Grotesque Medium" charset="0"/>
                <a:ea typeface="Brandon Grotesque Medium" charset="0"/>
                <a:cs typeface="Brandon Grotesque Medium" charset="0"/>
              </a:rPr>
              <a:t>WHO SHOULD ATTEND?</a:t>
            </a:r>
            <a:endParaRPr lang="en-US" sz="4000" i="1" dirty="0">
              <a:solidFill>
                <a:schemeClr val="tx1">
                  <a:lumMod val="50000"/>
                  <a:lumOff val="50000"/>
                </a:schemeClr>
              </a:solidFill>
              <a:latin typeface="Brandon Grotesque Medium" charset="0"/>
              <a:ea typeface="Brandon Grotesque Medium" charset="0"/>
              <a:cs typeface="Brandon Grotesque Medium" charset="0"/>
            </a:endParaRPr>
          </a:p>
        </p:txBody>
      </p:sp>
      <p:graphicFrame>
        <p:nvGraphicFramePr>
          <p:cNvPr id="208" name="Diagram 207"/>
          <p:cNvGraphicFramePr/>
          <p:nvPr>
            <p:extLst>
              <p:ext uri="{D42A27DB-BD31-4B8C-83A1-F6EECF244321}">
                <p14:modId xmlns:p14="http://schemas.microsoft.com/office/powerpoint/2010/main" val="1147358694"/>
              </p:ext>
            </p:extLst>
          </p:nvPr>
        </p:nvGraphicFramePr>
        <p:xfrm>
          <a:off x="5402552" y="1092120"/>
          <a:ext cx="5302714" cy="4499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01" name="Gruppieren 6"/>
          <p:cNvGrpSpPr/>
          <p:nvPr/>
        </p:nvGrpSpPr>
        <p:grpSpPr bwMode="gray">
          <a:xfrm>
            <a:off x="2412709" y="2895600"/>
            <a:ext cx="1001713" cy="808038"/>
            <a:chOff x="8290720" y="1906588"/>
            <a:chExt cx="1001713" cy="808038"/>
          </a:xfrm>
        </p:grpSpPr>
        <p:sp>
          <p:nvSpPr>
            <p:cNvPr id="102" name="Freeform 6"/>
            <p:cNvSpPr>
              <a:spLocks/>
            </p:cNvSpPr>
            <p:nvPr/>
          </p:nvSpPr>
          <p:spPr bwMode="gray">
            <a:xfrm>
              <a:off x="8517733" y="1906588"/>
              <a:ext cx="774700" cy="735013"/>
            </a:xfrm>
            <a:custGeom>
              <a:avLst/>
              <a:gdLst>
                <a:gd name="T0" fmla="*/ 254 w 507"/>
                <a:gd name="T1" fmla="*/ 0 h 481"/>
                <a:gd name="T2" fmla="*/ 507 w 507"/>
                <a:gd name="T3" fmla="*/ 206 h 481"/>
                <a:gd name="T4" fmla="*/ 428 w 507"/>
                <a:gd name="T5" fmla="*/ 355 h 481"/>
                <a:gd name="T6" fmla="*/ 428 w 507"/>
                <a:gd name="T7" fmla="*/ 481 h 481"/>
                <a:gd name="T8" fmla="*/ 337 w 507"/>
                <a:gd name="T9" fmla="*/ 400 h 481"/>
                <a:gd name="T10" fmla="*/ 254 w 507"/>
                <a:gd name="T11" fmla="*/ 412 h 481"/>
                <a:gd name="T12" fmla="*/ 0 w 507"/>
                <a:gd name="T13" fmla="*/ 206 h 481"/>
                <a:gd name="T14" fmla="*/ 254 w 507"/>
                <a:gd name="T15" fmla="*/ 0 h 4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7" h="481">
                  <a:moveTo>
                    <a:pt x="254" y="0"/>
                  </a:moveTo>
                  <a:cubicBezTo>
                    <a:pt x="394" y="0"/>
                    <a:pt x="507" y="92"/>
                    <a:pt x="507" y="206"/>
                  </a:cubicBezTo>
                  <a:cubicBezTo>
                    <a:pt x="507" y="265"/>
                    <a:pt x="477" y="318"/>
                    <a:pt x="428" y="355"/>
                  </a:cubicBezTo>
                  <a:cubicBezTo>
                    <a:pt x="428" y="481"/>
                    <a:pt x="428" y="481"/>
                    <a:pt x="428" y="481"/>
                  </a:cubicBezTo>
                  <a:cubicBezTo>
                    <a:pt x="337" y="400"/>
                    <a:pt x="337" y="400"/>
                    <a:pt x="337" y="400"/>
                  </a:cubicBezTo>
                  <a:cubicBezTo>
                    <a:pt x="311" y="407"/>
                    <a:pt x="283" y="412"/>
                    <a:pt x="254" y="412"/>
                  </a:cubicBezTo>
                  <a:cubicBezTo>
                    <a:pt x="114" y="412"/>
                    <a:pt x="0" y="319"/>
                    <a:pt x="0" y="206"/>
                  </a:cubicBezTo>
                  <a:cubicBezTo>
                    <a:pt x="0" y="92"/>
                    <a:pt x="114" y="0"/>
                    <a:pt x="254" y="0"/>
                  </a:cubicBez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03" name="Freeform 7"/>
            <p:cNvSpPr>
              <a:spLocks/>
            </p:cNvSpPr>
            <p:nvPr/>
          </p:nvSpPr>
          <p:spPr bwMode="gray">
            <a:xfrm>
              <a:off x="8290720" y="2046288"/>
              <a:ext cx="706438" cy="668338"/>
            </a:xfrm>
            <a:custGeom>
              <a:avLst/>
              <a:gdLst>
                <a:gd name="T0" fmla="*/ 230 w 461"/>
                <a:gd name="T1" fmla="*/ 0 h 437"/>
                <a:gd name="T2" fmla="*/ 0 w 461"/>
                <a:gd name="T3" fmla="*/ 187 h 437"/>
                <a:gd name="T4" fmla="*/ 72 w 461"/>
                <a:gd name="T5" fmla="*/ 323 h 437"/>
                <a:gd name="T6" fmla="*/ 72 w 461"/>
                <a:gd name="T7" fmla="*/ 437 h 437"/>
                <a:gd name="T8" fmla="*/ 155 w 461"/>
                <a:gd name="T9" fmla="*/ 364 h 437"/>
                <a:gd name="T10" fmla="*/ 230 w 461"/>
                <a:gd name="T11" fmla="*/ 374 h 437"/>
                <a:gd name="T12" fmla="*/ 461 w 461"/>
                <a:gd name="T13" fmla="*/ 187 h 437"/>
                <a:gd name="T14" fmla="*/ 230 w 461"/>
                <a:gd name="T15" fmla="*/ 0 h 4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1" h="437">
                  <a:moveTo>
                    <a:pt x="230" y="0"/>
                  </a:moveTo>
                  <a:cubicBezTo>
                    <a:pt x="103" y="0"/>
                    <a:pt x="0" y="84"/>
                    <a:pt x="0" y="187"/>
                  </a:cubicBezTo>
                  <a:cubicBezTo>
                    <a:pt x="0" y="241"/>
                    <a:pt x="27" y="289"/>
                    <a:pt x="72" y="323"/>
                  </a:cubicBezTo>
                  <a:cubicBezTo>
                    <a:pt x="72" y="437"/>
                    <a:pt x="72" y="437"/>
                    <a:pt x="72" y="437"/>
                  </a:cubicBezTo>
                  <a:cubicBezTo>
                    <a:pt x="155" y="364"/>
                    <a:pt x="155" y="364"/>
                    <a:pt x="155" y="364"/>
                  </a:cubicBezTo>
                  <a:cubicBezTo>
                    <a:pt x="178" y="370"/>
                    <a:pt x="204" y="374"/>
                    <a:pt x="230" y="374"/>
                  </a:cubicBezTo>
                  <a:cubicBezTo>
                    <a:pt x="358" y="374"/>
                    <a:pt x="461" y="290"/>
                    <a:pt x="461" y="187"/>
                  </a:cubicBezTo>
                  <a:cubicBezTo>
                    <a:pt x="461" y="84"/>
                    <a:pt x="358" y="0"/>
                    <a:pt x="230" y="0"/>
                  </a:cubicBezTo>
                  <a:close/>
                </a:path>
              </a:pathLst>
            </a:custGeom>
            <a:solidFill>
              <a:srgbClr val="ECEC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grpSp>
        <p:nvGrpSpPr>
          <p:cNvPr id="104" name="Gruppieren 7"/>
          <p:cNvGrpSpPr/>
          <p:nvPr/>
        </p:nvGrpSpPr>
        <p:grpSpPr bwMode="gray">
          <a:xfrm>
            <a:off x="1549109" y="2943225"/>
            <a:ext cx="1284288" cy="3324226"/>
            <a:chOff x="7427120" y="1954213"/>
            <a:chExt cx="1284288" cy="3324226"/>
          </a:xfrm>
        </p:grpSpPr>
        <p:sp>
          <p:nvSpPr>
            <p:cNvPr id="105" name="Freeform 8"/>
            <p:cNvSpPr>
              <a:spLocks/>
            </p:cNvSpPr>
            <p:nvPr/>
          </p:nvSpPr>
          <p:spPr bwMode="gray">
            <a:xfrm>
              <a:off x="8481220" y="2862263"/>
              <a:ext cx="230188" cy="271463"/>
            </a:xfrm>
            <a:custGeom>
              <a:avLst/>
              <a:gdLst>
                <a:gd name="T0" fmla="*/ 145 w 151"/>
                <a:gd name="T1" fmla="*/ 92 h 177"/>
                <a:gd name="T2" fmla="*/ 134 w 151"/>
                <a:gd name="T3" fmla="*/ 97 h 177"/>
                <a:gd name="T4" fmla="*/ 133 w 151"/>
                <a:gd name="T5" fmla="*/ 100 h 177"/>
                <a:gd name="T6" fmla="*/ 129 w 151"/>
                <a:gd name="T7" fmla="*/ 97 h 177"/>
                <a:gd name="T8" fmla="*/ 132 w 151"/>
                <a:gd name="T9" fmla="*/ 92 h 177"/>
                <a:gd name="T10" fmla="*/ 127 w 151"/>
                <a:gd name="T11" fmla="*/ 80 h 177"/>
                <a:gd name="T12" fmla="*/ 127 w 151"/>
                <a:gd name="T13" fmla="*/ 80 h 177"/>
                <a:gd name="T14" fmla="*/ 115 w 151"/>
                <a:gd name="T15" fmla="*/ 85 h 177"/>
                <a:gd name="T16" fmla="*/ 113 w 151"/>
                <a:gd name="T17" fmla="*/ 88 h 177"/>
                <a:gd name="T18" fmla="*/ 110 w 151"/>
                <a:gd name="T19" fmla="*/ 86 h 177"/>
                <a:gd name="T20" fmla="*/ 112 w 151"/>
                <a:gd name="T21" fmla="*/ 82 h 177"/>
                <a:gd name="T22" fmla="*/ 107 w 151"/>
                <a:gd name="T23" fmla="*/ 69 h 177"/>
                <a:gd name="T24" fmla="*/ 107 w 151"/>
                <a:gd name="T25" fmla="*/ 69 h 177"/>
                <a:gd name="T26" fmla="*/ 95 w 151"/>
                <a:gd name="T27" fmla="*/ 74 h 177"/>
                <a:gd name="T28" fmla="*/ 92 w 151"/>
                <a:gd name="T29" fmla="*/ 81 h 177"/>
                <a:gd name="T30" fmla="*/ 88 w 151"/>
                <a:gd name="T31" fmla="*/ 80 h 177"/>
                <a:gd name="T32" fmla="*/ 116 w 151"/>
                <a:gd name="T33" fmla="*/ 14 h 177"/>
                <a:gd name="T34" fmla="*/ 111 w 151"/>
                <a:gd name="T35" fmla="*/ 2 h 177"/>
                <a:gd name="T36" fmla="*/ 99 w 151"/>
                <a:gd name="T37" fmla="*/ 7 h 177"/>
                <a:gd name="T38" fmla="*/ 54 w 151"/>
                <a:gd name="T39" fmla="*/ 112 h 177"/>
                <a:gd name="T40" fmla="*/ 45 w 151"/>
                <a:gd name="T41" fmla="*/ 116 h 177"/>
                <a:gd name="T42" fmla="*/ 43 w 151"/>
                <a:gd name="T43" fmla="*/ 115 h 177"/>
                <a:gd name="T44" fmla="*/ 33 w 151"/>
                <a:gd name="T45" fmla="*/ 106 h 177"/>
                <a:gd name="T46" fmla="*/ 30 w 151"/>
                <a:gd name="T47" fmla="*/ 103 h 177"/>
                <a:gd name="T48" fmla="*/ 17 w 151"/>
                <a:gd name="T49" fmla="*/ 97 h 177"/>
                <a:gd name="T50" fmla="*/ 3 w 151"/>
                <a:gd name="T51" fmla="*/ 102 h 177"/>
                <a:gd name="T52" fmla="*/ 7 w 151"/>
                <a:gd name="T53" fmla="*/ 116 h 177"/>
                <a:gd name="T54" fmla="*/ 19 w 151"/>
                <a:gd name="T55" fmla="*/ 122 h 177"/>
                <a:gd name="T56" fmla="*/ 44 w 151"/>
                <a:gd name="T57" fmla="*/ 145 h 177"/>
                <a:gd name="T58" fmla="*/ 44 w 151"/>
                <a:gd name="T59" fmla="*/ 145 h 177"/>
                <a:gd name="T60" fmla="*/ 44 w 151"/>
                <a:gd name="T61" fmla="*/ 145 h 177"/>
                <a:gd name="T62" fmla="*/ 56 w 151"/>
                <a:gd name="T63" fmla="*/ 153 h 177"/>
                <a:gd name="T64" fmla="*/ 56 w 151"/>
                <a:gd name="T65" fmla="*/ 155 h 177"/>
                <a:gd name="T66" fmla="*/ 82 w 151"/>
                <a:gd name="T67" fmla="*/ 163 h 177"/>
                <a:gd name="T68" fmla="*/ 104 w 151"/>
                <a:gd name="T69" fmla="*/ 177 h 177"/>
                <a:gd name="T70" fmla="*/ 105 w 151"/>
                <a:gd name="T71" fmla="*/ 174 h 177"/>
                <a:gd name="T72" fmla="*/ 125 w 151"/>
                <a:gd name="T73" fmla="*/ 159 h 177"/>
                <a:gd name="T74" fmla="*/ 149 w 151"/>
                <a:gd name="T75" fmla="*/ 103 h 177"/>
                <a:gd name="T76" fmla="*/ 145 w 151"/>
                <a:gd name="T77" fmla="*/ 9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177">
                  <a:moveTo>
                    <a:pt x="145" y="92"/>
                  </a:moveTo>
                  <a:cubicBezTo>
                    <a:pt x="141" y="91"/>
                    <a:pt x="136" y="93"/>
                    <a:pt x="134" y="97"/>
                  </a:cubicBezTo>
                  <a:cubicBezTo>
                    <a:pt x="133" y="100"/>
                    <a:pt x="133" y="100"/>
                    <a:pt x="133" y="100"/>
                  </a:cubicBezTo>
                  <a:cubicBezTo>
                    <a:pt x="132" y="99"/>
                    <a:pt x="131" y="98"/>
                    <a:pt x="129" y="97"/>
                  </a:cubicBezTo>
                  <a:cubicBezTo>
                    <a:pt x="132" y="92"/>
                    <a:pt x="132" y="92"/>
                    <a:pt x="132" y="92"/>
                  </a:cubicBezTo>
                  <a:cubicBezTo>
                    <a:pt x="134" y="87"/>
                    <a:pt x="132" y="82"/>
                    <a:pt x="127" y="80"/>
                  </a:cubicBezTo>
                  <a:cubicBezTo>
                    <a:pt x="127" y="80"/>
                    <a:pt x="127" y="80"/>
                    <a:pt x="127" y="80"/>
                  </a:cubicBezTo>
                  <a:cubicBezTo>
                    <a:pt x="122" y="78"/>
                    <a:pt x="117" y="80"/>
                    <a:pt x="115" y="85"/>
                  </a:cubicBezTo>
                  <a:cubicBezTo>
                    <a:pt x="113" y="88"/>
                    <a:pt x="113" y="88"/>
                    <a:pt x="113" y="88"/>
                  </a:cubicBezTo>
                  <a:cubicBezTo>
                    <a:pt x="112" y="87"/>
                    <a:pt x="110" y="86"/>
                    <a:pt x="110" y="86"/>
                  </a:cubicBezTo>
                  <a:cubicBezTo>
                    <a:pt x="112" y="82"/>
                    <a:pt x="112" y="82"/>
                    <a:pt x="112" y="82"/>
                  </a:cubicBezTo>
                  <a:cubicBezTo>
                    <a:pt x="114" y="77"/>
                    <a:pt x="112" y="71"/>
                    <a:pt x="107" y="69"/>
                  </a:cubicBezTo>
                  <a:cubicBezTo>
                    <a:pt x="107" y="69"/>
                    <a:pt x="107" y="69"/>
                    <a:pt x="107" y="69"/>
                  </a:cubicBezTo>
                  <a:cubicBezTo>
                    <a:pt x="102" y="67"/>
                    <a:pt x="97" y="70"/>
                    <a:pt x="95" y="74"/>
                  </a:cubicBezTo>
                  <a:cubicBezTo>
                    <a:pt x="92" y="81"/>
                    <a:pt x="92" y="81"/>
                    <a:pt x="92" y="81"/>
                  </a:cubicBezTo>
                  <a:cubicBezTo>
                    <a:pt x="91" y="80"/>
                    <a:pt x="89" y="80"/>
                    <a:pt x="88" y="80"/>
                  </a:cubicBezTo>
                  <a:cubicBezTo>
                    <a:pt x="116" y="14"/>
                    <a:pt x="116" y="14"/>
                    <a:pt x="116" y="14"/>
                  </a:cubicBezTo>
                  <a:cubicBezTo>
                    <a:pt x="118" y="9"/>
                    <a:pt x="116" y="4"/>
                    <a:pt x="111" y="2"/>
                  </a:cubicBezTo>
                  <a:cubicBezTo>
                    <a:pt x="107" y="0"/>
                    <a:pt x="101" y="2"/>
                    <a:pt x="99" y="7"/>
                  </a:cubicBezTo>
                  <a:cubicBezTo>
                    <a:pt x="99" y="7"/>
                    <a:pt x="67" y="82"/>
                    <a:pt x="54" y="112"/>
                  </a:cubicBezTo>
                  <a:cubicBezTo>
                    <a:pt x="52" y="116"/>
                    <a:pt x="48" y="118"/>
                    <a:pt x="45" y="116"/>
                  </a:cubicBezTo>
                  <a:cubicBezTo>
                    <a:pt x="44" y="116"/>
                    <a:pt x="43" y="116"/>
                    <a:pt x="43" y="115"/>
                  </a:cubicBezTo>
                  <a:cubicBezTo>
                    <a:pt x="33" y="106"/>
                    <a:pt x="33" y="106"/>
                    <a:pt x="33" y="106"/>
                  </a:cubicBezTo>
                  <a:cubicBezTo>
                    <a:pt x="31" y="104"/>
                    <a:pt x="30" y="104"/>
                    <a:pt x="30" y="103"/>
                  </a:cubicBezTo>
                  <a:cubicBezTo>
                    <a:pt x="17" y="97"/>
                    <a:pt x="17" y="97"/>
                    <a:pt x="17" y="97"/>
                  </a:cubicBezTo>
                  <a:cubicBezTo>
                    <a:pt x="11" y="94"/>
                    <a:pt x="5" y="96"/>
                    <a:pt x="3" y="102"/>
                  </a:cubicBezTo>
                  <a:cubicBezTo>
                    <a:pt x="0" y="107"/>
                    <a:pt x="2" y="113"/>
                    <a:pt x="7" y="116"/>
                  </a:cubicBezTo>
                  <a:cubicBezTo>
                    <a:pt x="19" y="122"/>
                    <a:pt x="19" y="122"/>
                    <a:pt x="19" y="122"/>
                  </a:cubicBezTo>
                  <a:cubicBezTo>
                    <a:pt x="44" y="145"/>
                    <a:pt x="44" y="145"/>
                    <a:pt x="44" y="145"/>
                  </a:cubicBezTo>
                  <a:cubicBezTo>
                    <a:pt x="44" y="145"/>
                    <a:pt x="44" y="145"/>
                    <a:pt x="44" y="145"/>
                  </a:cubicBezTo>
                  <a:cubicBezTo>
                    <a:pt x="44" y="145"/>
                    <a:pt x="44" y="145"/>
                    <a:pt x="44" y="145"/>
                  </a:cubicBezTo>
                  <a:cubicBezTo>
                    <a:pt x="49" y="150"/>
                    <a:pt x="54" y="152"/>
                    <a:pt x="56" y="153"/>
                  </a:cubicBezTo>
                  <a:cubicBezTo>
                    <a:pt x="56" y="155"/>
                    <a:pt x="56" y="155"/>
                    <a:pt x="56" y="155"/>
                  </a:cubicBezTo>
                  <a:cubicBezTo>
                    <a:pt x="61" y="156"/>
                    <a:pt x="69" y="158"/>
                    <a:pt x="82" y="163"/>
                  </a:cubicBezTo>
                  <a:cubicBezTo>
                    <a:pt x="93" y="169"/>
                    <a:pt x="100" y="174"/>
                    <a:pt x="104" y="177"/>
                  </a:cubicBezTo>
                  <a:cubicBezTo>
                    <a:pt x="105" y="174"/>
                    <a:pt x="105" y="174"/>
                    <a:pt x="105" y="174"/>
                  </a:cubicBezTo>
                  <a:cubicBezTo>
                    <a:pt x="114" y="173"/>
                    <a:pt x="122" y="168"/>
                    <a:pt x="125" y="159"/>
                  </a:cubicBezTo>
                  <a:cubicBezTo>
                    <a:pt x="125" y="159"/>
                    <a:pt x="149" y="103"/>
                    <a:pt x="149" y="103"/>
                  </a:cubicBezTo>
                  <a:cubicBezTo>
                    <a:pt x="151" y="99"/>
                    <a:pt x="149" y="94"/>
                    <a:pt x="145" y="92"/>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06" name="Freeform 9"/>
            <p:cNvSpPr>
              <a:spLocks/>
            </p:cNvSpPr>
            <p:nvPr/>
          </p:nvSpPr>
          <p:spPr bwMode="gray">
            <a:xfrm>
              <a:off x="8539958" y="3095626"/>
              <a:ext cx="107950" cy="80963"/>
            </a:xfrm>
            <a:custGeom>
              <a:avLst/>
              <a:gdLst>
                <a:gd name="T0" fmla="*/ 30 w 70"/>
                <a:gd name="T1" fmla="*/ 35 h 53"/>
                <a:gd name="T2" fmla="*/ 59 w 70"/>
                <a:gd name="T3" fmla="*/ 53 h 53"/>
                <a:gd name="T4" fmla="*/ 70 w 70"/>
                <a:gd name="T5" fmla="*/ 29 h 53"/>
                <a:gd name="T6" fmla="*/ 43 w 70"/>
                <a:gd name="T7" fmla="*/ 10 h 53"/>
                <a:gd name="T8" fmla="*/ 10 w 70"/>
                <a:gd name="T9" fmla="*/ 1 h 53"/>
                <a:gd name="T10" fmla="*/ 0 w 70"/>
                <a:gd name="T11" fmla="*/ 25 h 53"/>
                <a:gd name="T12" fmla="*/ 30 w 70"/>
                <a:gd name="T13" fmla="*/ 35 h 53"/>
              </a:gdLst>
              <a:ahLst/>
              <a:cxnLst>
                <a:cxn ang="0">
                  <a:pos x="T0" y="T1"/>
                </a:cxn>
                <a:cxn ang="0">
                  <a:pos x="T2" y="T3"/>
                </a:cxn>
                <a:cxn ang="0">
                  <a:pos x="T4" y="T5"/>
                </a:cxn>
                <a:cxn ang="0">
                  <a:pos x="T6" y="T7"/>
                </a:cxn>
                <a:cxn ang="0">
                  <a:pos x="T8" y="T9"/>
                </a:cxn>
                <a:cxn ang="0">
                  <a:pos x="T10" y="T11"/>
                </a:cxn>
                <a:cxn ang="0">
                  <a:pos x="T12" y="T13"/>
                </a:cxn>
              </a:cxnLst>
              <a:rect l="0" t="0" r="r" b="b"/>
              <a:pathLst>
                <a:path w="70" h="53">
                  <a:moveTo>
                    <a:pt x="30" y="35"/>
                  </a:moveTo>
                  <a:cubicBezTo>
                    <a:pt x="45" y="42"/>
                    <a:pt x="54" y="49"/>
                    <a:pt x="59" y="53"/>
                  </a:cubicBezTo>
                  <a:cubicBezTo>
                    <a:pt x="70" y="29"/>
                    <a:pt x="70" y="29"/>
                    <a:pt x="70" y="29"/>
                  </a:cubicBezTo>
                  <a:cubicBezTo>
                    <a:pt x="70" y="29"/>
                    <a:pt x="65" y="20"/>
                    <a:pt x="43" y="10"/>
                  </a:cubicBezTo>
                  <a:cubicBezTo>
                    <a:pt x="20" y="0"/>
                    <a:pt x="10" y="1"/>
                    <a:pt x="10" y="1"/>
                  </a:cubicBezTo>
                  <a:cubicBezTo>
                    <a:pt x="0" y="25"/>
                    <a:pt x="0" y="25"/>
                    <a:pt x="0" y="25"/>
                  </a:cubicBezTo>
                  <a:cubicBezTo>
                    <a:pt x="5" y="26"/>
                    <a:pt x="15" y="28"/>
                    <a:pt x="30" y="3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07" name="Freeform 10"/>
            <p:cNvSpPr>
              <a:spLocks/>
            </p:cNvSpPr>
            <p:nvPr/>
          </p:nvSpPr>
          <p:spPr bwMode="gray">
            <a:xfrm>
              <a:off x="8119270" y="2997201"/>
              <a:ext cx="517525" cy="595313"/>
            </a:xfrm>
            <a:custGeom>
              <a:avLst/>
              <a:gdLst>
                <a:gd name="T0" fmla="*/ 339 w 339"/>
                <a:gd name="T1" fmla="*/ 121 h 390"/>
                <a:gd name="T2" fmla="*/ 306 w 339"/>
                <a:gd name="T3" fmla="*/ 100 h 390"/>
                <a:gd name="T4" fmla="*/ 270 w 339"/>
                <a:gd name="T5" fmla="*/ 90 h 390"/>
                <a:gd name="T6" fmla="*/ 189 w 339"/>
                <a:gd name="T7" fmla="*/ 205 h 390"/>
                <a:gd name="T8" fmla="*/ 185 w 339"/>
                <a:gd name="T9" fmla="*/ 213 h 390"/>
                <a:gd name="T10" fmla="*/ 157 w 339"/>
                <a:gd name="T11" fmla="*/ 155 h 390"/>
                <a:gd name="T12" fmla="*/ 54 w 339"/>
                <a:gd name="T13" fmla="*/ 7 h 390"/>
                <a:gd name="T14" fmla="*/ 26 w 339"/>
                <a:gd name="T15" fmla="*/ 163 h 390"/>
                <a:gd name="T16" fmla="*/ 57 w 339"/>
                <a:gd name="T17" fmla="*/ 213 h 390"/>
                <a:gd name="T18" fmla="*/ 166 w 339"/>
                <a:gd name="T19" fmla="*/ 367 h 390"/>
                <a:gd name="T20" fmla="*/ 222 w 339"/>
                <a:gd name="T21" fmla="*/ 355 h 390"/>
                <a:gd name="T22" fmla="*/ 339 w 339"/>
                <a:gd name="T23" fmla="*/ 121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9" h="390">
                  <a:moveTo>
                    <a:pt x="339" y="121"/>
                  </a:moveTo>
                  <a:cubicBezTo>
                    <a:pt x="339" y="121"/>
                    <a:pt x="330" y="111"/>
                    <a:pt x="306" y="100"/>
                  </a:cubicBezTo>
                  <a:cubicBezTo>
                    <a:pt x="282" y="89"/>
                    <a:pt x="270" y="90"/>
                    <a:pt x="270" y="90"/>
                  </a:cubicBezTo>
                  <a:cubicBezTo>
                    <a:pt x="270" y="90"/>
                    <a:pt x="214" y="166"/>
                    <a:pt x="189" y="205"/>
                  </a:cubicBezTo>
                  <a:cubicBezTo>
                    <a:pt x="188" y="208"/>
                    <a:pt x="186" y="210"/>
                    <a:pt x="185" y="213"/>
                  </a:cubicBezTo>
                  <a:cubicBezTo>
                    <a:pt x="172" y="188"/>
                    <a:pt x="161" y="165"/>
                    <a:pt x="157" y="155"/>
                  </a:cubicBezTo>
                  <a:cubicBezTo>
                    <a:pt x="123" y="70"/>
                    <a:pt x="88" y="21"/>
                    <a:pt x="54" y="7"/>
                  </a:cubicBezTo>
                  <a:cubicBezTo>
                    <a:pt x="32" y="0"/>
                    <a:pt x="0" y="116"/>
                    <a:pt x="26" y="163"/>
                  </a:cubicBezTo>
                  <a:cubicBezTo>
                    <a:pt x="36" y="180"/>
                    <a:pt x="47" y="197"/>
                    <a:pt x="57" y="213"/>
                  </a:cubicBezTo>
                  <a:cubicBezTo>
                    <a:pt x="57" y="213"/>
                    <a:pt x="146" y="353"/>
                    <a:pt x="166" y="367"/>
                  </a:cubicBezTo>
                  <a:cubicBezTo>
                    <a:pt x="166" y="367"/>
                    <a:pt x="194" y="390"/>
                    <a:pt x="222" y="355"/>
                  </a:cubicBezTo>
                  <a:cubicBezTo>
                    <a:pt x="250" y="320"/>
                    <a:pt x="337" y="128"/>
                    <a:pt x="339" y="121"/>
                  </a:cubicBezTo>
                  <a:close/>
                </a:path>
              </a:pathLst>
            </a:custGeom>
            <a:solidFill>
              <a:srgbClr val="A9A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08" name="Freeform 11"/>
            <p:cNvSpPr>
              <a:spLocks/>
            </p:cNvSpPr>
            <p:nvPr/>
          </p:nvSpPr>
          <p:spPr bwMode="gray">
            <a:xfrm>
              <a:off x="7684295" y="5133976"/>
              <a:ext cx="134938" cy="144463"/>
            </a:xfrm>
            <a:custGeom>
              <a:avLst/>
              <a:gdLst>
                <a:gd name="T0" fmla="*/ 49 w 88"/>
                <a:gd name="T1" fmla="*/ 75 h 94"/>
                <a:gd name="T2" fmla="*/ 1 w 88"/>
                <a:gd name="T3" fmla="*/ 0 h 94"/>
                <a:gd name="T4" fmla="*/ 49 w 88"/>
                <a:gd name="T5" fmla="*/ 90 h 94"/>
                <a:gd name="T6" fmla="*/ 87 w 88"/>
                <a:gd name="T7" fmla="*/ 37 h 94"/>
                <a:gd name="T8" fmla="*/ 86 w 88"/>
                <a:gd name="T9" fmla="*/ 32 h 94"/>
                <a:gd name="T10" fmla="*/ 49 w 88"/>
                <a:gd name="T11" fmla="*/ 75 h 94"/>
              </a:gdLst>
              <a:ahLst/>
              <a:cxnLst>
                <a:cxn ang="0">
                  <a:pos x="T0" y="T1"/>
                </a:cxn>
                <a:cxn ang="0">
                  <a:pos x="T2" y="T3"/>
                </a:cxn>
                <a:cxn ang="0">
                  <a:pos x="T4" y="T5"/>
                </a:cxn>
                <a:cxn ang="0">
                  <a:pos x="T6" y="T7"/>
                </a:cxn>
                <a:cxn ang="0">
                  <a:pos x="T8" y="T9"/>
                </a:cxn>
                <a:cxn ang="0">
                  <a:pos x="T10" y="T11"/>
                </a:cxn>
              </a:cxnLst>
              <a:rect l="0" t="0" r="r" b="b"/>
              <a:pathLst>
                <a:path w="88" h="94">
                  <a:moveTo>
                    <a:pt x="49" y="75"/>
                  </a:moveTo>
                  <a:cubicBezTo>
                    <a:pt x="12" y="78"/>
                    <a:pt x="2" y="34"/>
                    <a:pt x="1" y="0"/>
                  </a:cubicBezTo>
                  <a:cubicBezTo>
                    <a:pt x="0" y="33"/>
                    <a:pt x="6" y="94"/>
                    <a:pt x="49" y="90"/>
                  </a:cubicBezTo>
                  <a:cubicBezTo>
                    <a:pt x="88" y="87"/>
                    <a:pt x="87" y="53"/>
                    <a:pt x="87" y="37"/>
                  </a:cubicBezTo>
                  <a:cubicBezTo>
                    <a:pt x="87" y="35"/>
                    <a:pt x="86" y="34"/>
                    <a:pt x="86" y="32"/>
                  </a:cubicBezTo>
                  <a:cubicBezTo>
                    <a:pt x="86" y="49"/>
                    <a:pt x="81" y="72"/>
                    <a:pt x="49" y="75"/>
                  </a:cubicBezTo>
                  <a:close/>
                </a:path>
              </a:pathLst>
            </a:custGeom>
            <a:solidFill>
              <a:srgbClr val="3A3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09" name="Freeform 12"/>
            <p:cNvSpPr>
              <a:spLocks/>
            </p:cNvSpPr>
            <p:nvPr/>
          </p:nvSpPr>
          <p:spPr bwMode="gray">
            <a:xfrm>
              <a:off x="7682708" y="5027614"/>
              <a:ext cx="136525" cy="227013"/>
            </a:xfrm>
            <a:custGeom>
              <a:avLst/>
              <a:gdLst>
                <a:gd name="T0" fmla="*/ 70 w 89"/>
                <a:gd name="T1" fmla="*/ 17 h 149"/>
                <a:gd name="T2" fmla="*/ 4 w 89"/>
                <a:gd name="T3" fmla="*/ 20 h 149"/>
                <a:gd name="T4" fmla="*/ 3 w 89"/>
                <a:gd name="T5" fmla="*/ 42 h 149"/>
                <a:gd name="T6" fmla="*/ 50 w 89"/>
                <a:gd name="T7" fmla="*/ 145 h 149"/>
                <a:gd name="T8" fmla="*/ 88 w 89"/>
                <a:gd name="T9" fmla="*/ 91 h 149"/>
                <a:gd name="T10" fmla="*/ 70 w 89"/>
                <a:gd name="T11" fmla="*/ 17 h 149"/>
              </a:gdLst>
              <a:ahLst/>
              <a:cxnLst>
                <a:cxn ang="0">
                  <a:pos x="T0" y="T1"/>
                </a:cxn>
                <a:cxn ang="0">
                  <a:pos x="T2" y="T3"/>
                </a:cxn>
                <a:cxn ang="0">
                  <a:pos x="T4" y="T5"/>
                </a:cxn>
                <a:cxn ang="0">
                  <a:pos x="T6" y="T7"/>
                </a:cxn>
                <a:cxn ang="0">
                  <a:pos x="T8" y="T9"/>
                </a:cxn>
                <a:cxn ang="0">
                  <a:pos x="T10" y="T11"/>
                </a:cxn>
              </a:cxnLst>
              <a:rect l="0" t="0" r="r" b="b"/>
              <a:pathLst>
                <a:path w="89" h="149">
                  <a:moveTo>
                    <a:pt x="70" y="17"/>
                  </a:moveTo>
                  <a:cubicBezTo>
                    <a:pt x="65" y="1"/>
                    <a:pt x="7" y="0"/>
                    <a:pt x="4" y="20"/>
                  </a:cubicBezTo>
                  <a:cubicBezTo>
                    <a:pt x="2" y="32"/>
                    <a:pt x="4" y="33"/>
                    <a:pt x="3" y="42"/>
                  </a:cubicBezTo>
                  <a:cubicBezTo>
                    <a:pt x="0" y="68"/>
                    <a:pt x="0" y="149"/>
                    <a:pt x="50" y="145"/>
                  </a:cubicBezTo>
                  <a:cubicBezTo>
                    <a:pt x="89" y="142"/>
                    <a:pt x="88" y="107"/>
                    <a:pt x="88" y="91"/>
                  </a:cubicBezTo>
                  <a:cubicBezTo>
                    <a:pt x="88" y="51"/>
                    <a:pt x="74" y="31"/>
                    <a:pt x="70" y="17"/>
                  </a:cubicBezTo>
                  <a:close/>
                </a:path>
              </a:pathLst>
            </a:custGeom>
            <a:solidFill>
              <a:srgbClr val="474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10" name="Freeform 13"/>
            <p:cNvSpPr>
              <a:spLocks/>
            </p:cNvSpPr>
            <p:nvPr/>
          </p:nvSpPr>
          <p:spPr bwMode="gray">
            <a:xfrm>
              <a:off x="8049420" y="5132389"/>
              <a:ext cx="322263" cy="92075"/>
            </a:xfrm>
            <a:custGeom>
              <a:avLst/>
              <a:gdLst>
                <a:gd name="T0" fmla="*/ 205 w 210"/>
                <a:gd name="T1" fmla="*/ 38 h 60"/>
                <a:gd name="T2" fmla="*/ 116 w 210"/>
                <a:gd name="T3" fmla="*/ 42 h 60"/>
                <a:gd name="T4" fmla="*/ 1 w 210"/>
                <a:gd name="T5" fmla="*/ 0 h 60"/>
                <a:gd name="T6" fmla="*/ 2 w 210"/>
                <a:gd name="T7" fmla="*/ 24 h 60"/>
                <a:gd name="T8" fmla="*/ 44 w 210"/>
                <a:gd name="T9" fmla="*/ 37 h 60"/>
                <a:gd name="T10" fmla="*/ 60 w 210"/>
                <a:gd name="T11" fmla="*/ 31 h 60"/>
                <a:gd name="T12" fmla="*/ 164 w 210"/>
                <a:gd name="T13" fmla="*/ 60 h 60"/>
                <a:gd name="T14" fmla="*/ 203 w 210"/>
                <a:gd name="T15" fmla="*/ 49 h 60"/>
                <a:gd name="T16" fmla="*/ 208 w 210"/>
                <a:gd name="T17" fmla="*/ 42 h 60"/>
                <a:gd name="T18" fmla="*/ 210 w 210"/>
                <a:gd name="T19" fmla="*/ 31 h 60"/>
                <a:gd name="T20" fmla="*/ 205 w 210"/>
                <a:gd name="T21" fmla="*/ 3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0" h="60">
                  <a:moveTo>
                    <a:pt x="205" y="38"/>
                  </a:moveTo>
                  <a:cubicBezTo>
                    <a:pt x="180" y="56"/>
                    <a:pt x="139" y="48"/>
                    <a:pt x="116" y="42"/>
                  </a:cubicBezTo>
                  <a:cubicBezTo>
                    <a:pt x="110" y="40"/>
                    <a:pt x="16" y="10"/>
                    <a:pt x="1" y="0"/>
                  </a:cubicBezTo>
                  <a:cubicBezTo>
                    <a:pt x="0" y="3"/>
                    <a:pt x="1" y="21"/>
                    <a:pt x="2" y="24"/>
                  </a:cubicBezTo>
                  <a:cubicBezTo>
                    <a:pt x="8" y="27"/>
                    <a:pt x="25" y="32"/>
                    <a:pt x="44" y="37"/>
                  </a:cubicBezTo>
                  <a:cubicBezTo>
                    <a:pt x="60" y="31"/>
                    <a:pt x="60" y="31"/>
                    <a:pt x="60" y="31"/>
                  </a:cubicBezTo>
                  <a:cubicBezTo>
                    <a:pt x="60" y="31"/>
                    <a:pt x="117" y="60"/>
                    <a:pt x="164" y="60"/>
                  </a:cubicBezTo>
                  <a:cubicBezTo>
                    <a:pt x="178" y="60"/>
                    <a:pt x="192" y="57"/>
                    <a:pt x="203" y="49"/>
                  </a:cubicBezTo>
                  <a:cubicBezTo>
                    <a:pt x="206" y="47"/>
                    <a:pt x="208" y="44"/>
                    <a:pt x="208" y="42"/>
                  </a:cubicBezTo>
                  <a:cubicBezTo>
                    <a:pt x="209" y="40"/>
                    <a:pt x="210" y="33"/>
                    <a:pt x="210" y="31"/>
                  </a:cubicBezTo>
                  <a:cubicBezTo>
                    <a:pt x="209" y="33"/>
                    <a:pt x="208" y="36"/>
                    <a:pt x="205" y="38"/>
                  </a:cubicBezTo>
                  <a:close/>
                </a:path>
              </a:pathLst>
            </a:custGeom>
            <a:solidFill>
              <a:srgbClr val="3A37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111" name="Freeform 14"/>
            <p:cNvSpPr>
              <a:spLocks/>
            </p:cNvSpPr>
            <p:nvPr/>
          </p:nvSpPr>
          <p:spPr bwMode="gray">
            <a:xfrm>
              <a:off x="8046245" y="5045076"/>
              <a:ext cx="341313" cy="173038"/>
            </a:xfrm>
            <a:custGeom>
              <a:avLst/>
              <a:gdLst>
                <a:gd name="T0" fmla="*/ 6 w 223"/>
                <a:gd name="T1" fmla="*/ 7 h 114"/>
                <a:gd name="T2" fmla="*/ 3 w 223"/>
                <a:gd name="T3" fmla="*/ 58 h 114"/>
                <a:gd name="T4" fmla="*/ 118 w 223"/>
                <a:gd name="T5" fmla="*/ 100 h 114"/>
                <a:gd name="T6" fmla="*/ 207 w 223"/>
                <a:gd name="T7" fmla="*/ 96 h 114"/>
                <a:gd name="T8" fmla="*/ 178 w 223"/>
                <a:gd name="T9" fmla="*/ 62 h 114"/>
                <a:gd name="T10" fmla="*/ 92 w 223"/>
                <a:gd name="T11" fmla="*/ 6 h 114"/>
                <a:gd name="T12" fmla="*/ 46 w 223"/>
                <a:gd name="T13" fmla="*/ 20 h 114"/>
                <a:gd name="T14" fmla="*/ 16 w 223"/>
                <a:gd name="T15" fmla="*/ 3 h 114"/>
                <a:gd name="T16" fmla="*/ 6 w 223"/>
                <a:gd name="T17" fmla="*/ 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3" h="114">
                  <a:moveTo>
                    <a:pt x="6" y="7"/>
                  </a:moveTo>
                  <a:cubicBezTo>
                    <a:pt x="1" y="25"/>
                    <a:pt x="0" y="40"/>
                    <a:pt x="3" y="58"/>
                  </a:cubicBezTo>
                  <a:cubicBezTo>
                    <a:pt x="18" y="68"/>
                    <a:pt x="112" y="98"/>
                    <a:pt x="118" y="100"/>
                  </a:cubicBezTo>
                  <a:cubicBezTo>
                    <a:pt x="141" y="106"/>
                    <a:pt x="182" y="114"/>
                    <a:pt x="207" y="96"/>
                  </a:cubicBezTo>
                  <a:cubicBezTo>
                    <a:pt x="223" y="85"/>
                    <a:pt x="201" y="73"/>
                    <a:pt x="178" y="62"/>
                  </a:cubicBezTo>
                  <a:cubicBezTo>
                    <a:pt x="154" y="50"/>
                    <a:pt x="112" y="28"/>
                    <a:pt x="92" y="6"/>
                  </a:cubicBezTo>
                  <a:cubicBezTo>
                    <a:pt x="72" y="9"/>
                    <a:pt x="55" y="20"/>
                    <a:pt x="46" y="20"/>
                  </a:cubicBezTo>
                  <a:cubicBezTo>
                    <a:pt x="34" y="21"/>
                    <a:pt x="24" y="14"/>
                    <a:pt x="16" y="3"/>
                  </a:cubicBezTo>
                  <a:cubicBezTo>
                    <a:pt x="13" y="0"/>
                    <a:pt x="7" y="3"/>
                    <a:pt x="6" y="7"/>
                  </a:cubicBezTo>
                  <a:close/>
                </a:path>
              </a:pathLst>
            </a:custGeom>
            <a:solidFill>
              <a:srgbClr val="4743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06" name="Freeform 15"/>
            <p:cNvSpPr>
              <a:spLocks/>
            </p:cNvSpPr>
            <p:nvPr/>
          </p:nvSpPr>
          <p:spPr bwMode="gray">
            <a:xfrm>
              <a:off x="7612858" y="3787776"/>
              <a:ext cx="588963" cy="1338263"/>
            </a:xfrm>
            <a:custGeom>
              <a:avLst/>
              <a:gdLst>
                <a:gd name="T0" fmla="*/ 27 w 385"/>
                <a:gd name="T1" fmla="*/ 0 h 875"/>
                <a:gd name="T2" fmla="*/ 193 w 385"/>
                <a:gd name="T3" fmla="*/ 15 h 875"/>
                <a:gd name="T4" fmla="*/ 362 w 385"/>
                <a:gd name="T5" fmla="*/ 0 h 875"/>
                <a:gd name="T6" fmla="*/ 366 w 385"/>
                <a:gd name="T7" fmla="*/ 430 h 875"/>
                <a:gd name="T8" fmla="*/ 385 w 385"/>
                <a:gd name="T9" fmla="*/ 836 h 875"/>
                <a:gd name="T10" fmla="*/ 287 w 385"/>
                <a:gd name="T11" fmla="*/ 840 h 875"/>
                <a:gd name="T12" fmla="*/ 240 w 385"/>
                <a:gd name="T13" fmla="*/ 481 h 875"/>
                <a:gd name="T14" fmla="*/ 198 w 385"/>
                <a:gd name="T15" fmla="*/ 172 h 875"/>
                <a:gd name="T16" fmla="*/ 189 w 385"/>
                <a:gd name="T17" fmla="*/ 172 h 875"/>
                <a:gd name="T18" fmla="*/ 147 w 385"/>
                <a:gd name="T19" fmla="*/ 500 h 875"/>
                <a:gd name="T20" fmla="*/ 134 w 385"/>
                <a:gd name="T21" fmla="*/ 856 h 875"/>
                <a:gd name="T22" fmla="*/ 43 w 385"/>
                <a:gd name="T23" fmla="*/ 856 h 875"/>
                <a:gd name="T24" fmla="*/ 30 w 385"/>
                <a:gd name="T25" fmla="*/ 463 h 875"/>
                <a:gd name="T26" fmla="*/ 27 w 385"/>
                <a:gd name="T27" fmla="*/ 0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5" h="875">
                  <a:moveTo>
                    <a:pt x="27" y="0"/>
                  </a:moveTo>
                  <a:cubicBezTo>
                    <a:pt x="27" y="0"/>
                    <a:pt x="102" y="15"/>
                    <a:pt x="193" y="15"/>
                  </a:cubicBezTo>
                  <a:cubicBezTo>
                    <a:pt x="283" y="15"/>
                    <a:pt x="362" y="0"/>
                    <a:pt x="362" y="0"/>
                  </a:cubicBezTo>
                  <a:cubicBezTo>
                    <a:pt x="366" y="67"/>
                    <a:pt x="372" y="268"/>
                    <a:pt x="366" y="430"/>
                  </a:cubicBezTo>
                  <a:cubicBezTo>
                    <a:pt x="358" y="615"/>
                    <a:pt x="383" y="808"/>
                    <a:pt x="385" y="836"/>
                  </a:cubicBezTo>
                  <a:cubicBezTo>
                    <a:pt x="330" y="857"/>
                    <a:pt x="287" y="840"/>
                    <a:pt x="287" y="840"/>
                  </a:cubicBezTo>
                  <a:cubicBezTo>
                    <a:pt x="287" y="840"/>
                    <a:pt x="236" y="598"/>
                    <a:pt x="240" y="481"/>
                  </a:cubicBezTo>
                  <a:cubicBezTo>
                    <a:pt x="243" y="402"/>
                    <a:pt x="209" y="236"/>
                    <a:pt x="198" y="172"/>
                  </a:cubicBezTo>
                  <a:cubicBezTo>
                    <a:pt x="189" y="172"/>
                    <a:pt x="189" y="172"/>
                    <a:pt x="189" y="172"/>
                  </a:cubicBezTo>
                  <a:cubicBezTo>
                    <a:pt x="178" y="285"/>
                    <a:pt x="153" y="437"/>
                    <a:pt x="147" y="500"/>
                  </a:cubicBezTo>
                  <a:cubicBezTo>
                    <a:pt x="136" y="628"/>
                    <a:pt x="132" y="849"/>
                    <a:pt x="134" y="856"/>
                  </a:cubicBezTo>
                  <a:cubicBezTo>
                    <a:pt x="134" y="856"/>
                    <a:pt x="85" y="875"/>
                    <a:pt x="43" y="856"/>
                  </a:cubicBezTo>
                  <a:cubicBezTo>
                    <a:pt x="5" y="618"/>
                    <a:pt x="22" y="585"/>
                    <a:pt x="30" y="463"/>
                  </a:cubicBezTo>
                  <a:cubicBezTo>
                    <a:pt x="38" y="323"/>
                    <a:pt x="0" y="108"/>
                    <a:pt x="27" y="0"/>
                  </a:cubicBezTo>
                  <a:close/>
                </a:path>
              </a:pathLst>
            </a:custGeom>
            <a:solidFill>
              <a:srgbClr val="979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07" name="Freeform 16"/>
            <p:cNvSpPr>
              <a:spLocks/>
            </p:cNvSpPr>
            <p:nvPr/>
          </p:nvSpPr>
          <p:spPr bwMode="gray">
            <a:xfrm>
              <a:off x="7638258" y="3787776"/>
              <a:ext cx="155575" cy="166688"/>
            </a:xfrm>
            <a:custGeom>
              <a:avLst/>
              <a:gdLst>
                <a:gd name="T0" fmla="*/ 102 w 102"/>
                <a:gd name="T1" fmla="*/ 12 h 109"/>
                <a:gd name="T2" fmla="*/ 10 w 102"/>
                <a:gd name="T3" fmla="*/ 0 h 109"/>
                <a:gd name="T4" fmla="*/ 0 w 102"/>
                <a:gd name="T5" fmla="*/ 109 h 109"/>
                <a:gd name="T6" fmla="*/ 102 w 102"/>
                <a:gd name="T7" fmla="*/ 12 h 109"/>
              </a:gdLst>
              <a:ahLst/>
              <a:cxnLst>
                <a:cxn ang="0">
                  <a:pos x="T0" y="T1"/>
                </a:cxn>
                <a:cxn ang="0">
                  <a:pos x="T2" y="T3"/>
                </a:cxn>
                <a:cxn ang="0">
                  <a:pos x="T4" y="T5"/>
                </a:cxn>
                <a:cxn ang="0">
                  <a:pos x="T6" y="T7"/>
                </a:cxn>
              </a:cxnLst>
              <a:rect l="0" t="0" r="r" b="b"/>
              <a:pathLst>
                <a:path w="102" h="109">
                  <a:moveTo>
                    <a:pt x="102" y="12"/>
                  </a:moveTo>
                  <a:cubicBezTo>
                    <a:pt x="48" y="8"/>
                    <a:pt x="10" y="0"/>
                    <a:pt x="10" y="0"/>
                  </a:cubicBezTo>
                  <a:cubicBezTo>
                    <a:pt x="3" y="30"/>
                    <a:pt x="0" y="67"/>
                    <a:pt x="0" y="109"/>
                  </a:cubicBezTo>
                  <a:cubicBezTo>
                    <a:pt x="55" y="97"/>
                    <a:pt x="96" y="46"/>
                    <a:pt x="102" y="12"/>
                  </a:cubicBezTo>
                  <a:close/>
                </a:path>
              </a:pathLst>
            </a:custGeom>
            <a:solidFill>
              <a:srgbClr val="928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09" name="Freeform 17"/>
            <p:cNvSpPr>
              <a:spLocks/>
            </p:cNvSpPr>
            <p:nvPr/>
          </p:nvSpPr>
          <p:spPr bwMode="gray">
            <a:xfrm>
              <a:off x="8027195" y="3787776"/>
              <a:ext cx="144463" cy="163513"/>
            </a:xfrm>
            <a:custGeom>
              <a:avLst/>
              <a:gdLst>
                <a:gd name="T0" fmla="*/ 95 w 95"/>
                <a:gd name="T1" fmla="*/ 107 h 107"/>
                <a:gd name="T2" fmla="*/ 91 w 95"/>
                <a:gd name="T3" fmla="*/ 0 h 107"/>
                <a:gd name="T4" fmla="*/ 12 w 95"/>
                <a:gd name="T5" fmla="*/ 10 h 107"/>
                <a:gd name="T6" fmla="*/ 0 w 95"/>
                <a:gd name="T7" fmla="*/ 12 h 107"/>
                <a:gd name="T8" fmla="*/ 95 w 95"/>
                <a:gd name="T9" fmla="*/ 107 h 107"/>
              </a:gdLst>
              <a:ahLst/>
              <a:cxnLst>
                <a:cxn ang="0">
                  <a:pos x="T0" y="T1"/>
                </a:cxn>
                <a:cxn ang="0">
                  <a:pos x="T2" y="T3"/>
                </a:cxn>
                <a:cxn ang="0">
                  <a:pos x="T4" y="T5"/>
                </a:cxn>
                <a:cxn ang="0">
                  <a:pos x="T6" y="T7"/>
                </a:cxn>
                <a:cxn ang="0">
                  <a:pos x="T8" y="T9"/>
                </a:cxn>
              </a:cxnLst>
              <a:rect l="0" t="0" r="r" b="b"/>
              <a:pathLst>
                <a:path w="95" h="107">
                  <a:moveTo>
                    <a:pt x="95" y="107"/>
                  </a:moveTo>
                  <a:cubicBezTo>
                    <a:pt x="94" y="61"/>
                    <a:pt x="93" y="23"/>
                    <a:pt x="91" y="0"/>
                  </a:cubicBezTo>
                  <a:cubicBezTo>
                    <a:pt x="91" y="0"/>
                    <a:pt x="59" y="6"/>
                    <a:pt x="12" y="10"/>
                  </a:cubicBezTo>
                  <a:cubicBezTo>
                    <a:pt x="8" y="11"/>
                    <a:pt x="4" y="11"/>
                    <a:pt x="0" y="12"/>
                  </a:cubicBezTo>
                  <a:cubicBezTo>
                    <a:pt x="6" y="44"/>
                    <a:pt x="44" y="93"/>
                    <a:pt x="95" y="107"/>
                  </a:cubicBezTo>
                  <a:close/>
                </a:path>
              </a:pathLst>
            </a:custGeom>
            <a:solidFill>
              <a:srgbClr val="928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0" name="Freeform 18"/>
            <p:cNvSpPr>
              <a:spLocks/>
            </p:cNvSpPr>
            <p:nvPr/>
          </p:nvSpPr>
          <p:spPr bwMode="gray">
            <a:xfrm>
              <a:off x="7901783" y="3808414"/>
              <a:ext cx="52388" cy="241300"/>
            </a:xfrm>
            <a:custGeom>
              <a:avLst/>
              <a:gdLst>
                <a:gd name="T0" fmla="*/ 0 w 34"/>
                <a:gd name="T1" fmla="*/ 1 h 158"/>
                <a:gd name="T2" fmla="*/ 4 w 34"/>
                <a:gd name="T3" fmla="*/ 1 h 158"/>
                <a:gd name="T4" fmla="*/ 34 w 34"/>
                <a:gd name="T5" fmla="*/ 0 h 158"/>
                <a:gd name="T6" fmla="*/ 34 w 34"/>
                <a:gd name="T7" fmla="*/ 143 h 158"/>
                <a:gd name="T8" fmla="*/ 20 w 34"/>
                <a:gd name="T9" fmla="*/ 158 h 158"/>
                <a:gd name="T10" fmla="*/ 9 w 34"/>
                <a:gd name="T11" fmla="*/ 158 h 158"/>
                <a:gd name="T12" fmla="*/ 0 w 34"/>
                <a:gd name="T13" fmla="*/ 158 h 158"/>
                <a:gd name="T14" fmla="*/ 0 w 34"/>
                <a:gd name="T15" fmla="*/ 1 h 1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58">
                  <a:moveTo>
                    <a:pt x="0" y="1"/>
                  </a:moveTo>
                  <a:cubicBezTo>
                    <a:pt x="1" y="1"/>
                    <a:pt x="2" y="1"/>
                    <a:pt x="4" y="1"/>
                  </a:cubicBezTo>
                  <a:cubicBezTo>
                    <a:pt x="14" y="1"/>
                    <a:pt x="24" y="1"/>
                    <a:pt x="34" y="0"/>
                  </a:cubicBezTo>
                  <a:cubicBezTo>
                    <a:pt x="34" y="143"/>
                    <a:pt x="34" y="143"/>
                    <a:pt x="34" y="143"/>
                  </a:cubicBezTo>
                  <a:cubicBezTo>
                    <a:pt x="34" y="151"/>
                    <a:pt x="28" y="158"/>
                    <a:pt x="20" y="158"/>
                  </a:cubicBezTo>
                  <a:cubicBezTo>
                    <a:pt x="9" y="158"/>
                    <a:pt x="9" y="158"/>
                    <a:pt x="9" y="158"/>
                  </a:cubicBezTo>
                  <a:cubicBezTo>
                    <a:pt x="0" y="158"/>
                    <a:pt x="0" y="158"/>
                    <a:pt x="0" y="158"/>
                  </a:cubicBezTo>
                  <a:lnTo>
                    <a:pt x="0" y="1"/>
                  </a:lnTo>
                  <a:close/>
                </a:path>
              </a:pathLst>
            </a:custGeom>
            <a:solidFill>
              <a:srgbClr val="928F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1" name="Freeform 19"/>
            <p:cNvSpPr>
              <a:spLocks/>
            </p:cNvSpPr>
            <p:nvPr/>
          </p:nvSpPr>
          <p:spPr bwMode="gray">
            <a:xfrm>
              <a:off x="7654133" y="3744914"/>
              <a:ext cx="511175" cy="65088"/>
            </a:xfrm>
            <a:custGeom>
              <a:avLst/>
              <a:gdLst>
                <a:gd name="T0" fmla="*/ 335 w 335"/>
                <a:gd name="T1" fmla="*/ 28 h 43"/>
                <a:gd name="T2" fmla="*/ 166 w 335"/>
                <a:gd name="T3" fmla="*/ 43 h 43"/>
                <a:gd name="T4" fmla="*/ 0 w 335"/>
                <a:gd name="T5" fmla="*/ 28 h 43"/>
                <a:gd name="T6" fmla="*/ 3 w 335"/>
                <a:gd name="T7" fmla="*/ 0 h 43"/>
                <a:gd name="T8" fmla="*/ 171 w 335"/>
                <a:gd name="T9" fmla="*/ 14 h 43"/>
                <a:gd name="T10" fmla="*/ 332 w 335"/>
                <a:gd name="T11" fmla="*/ 0 h 43"/>
                <a:gd name="T12" fmla="*/ 335 w 335"/>
                <a:gd name="T13" fmla="*/ 28 h 43"/>
              </a:gdLst>
              <a:ahLst/>
              <a:cxnLst>
                <a:cxn ang="0">
                  <a:pos x="T0" y="T1"/>
                </a:cxn>
                <a:cxn ang="0">
                  <a:pos x="T2" y="T3"/>
                </a:cxn>
                <a:cxn ang="0">
                  <a:pos x="T4" y="T5"/>
                </a:cxn>
                <a:cxn ang="0">
                  <a:pos x="T6" y="T7"/>
                </a:cxn>
                <a:cxn ang="0">
                  <a:pos x="T8" y="T9"/>
                </a:cxn>
                <a:cxn ang="0">
                  <a:pos x="T10" y="T11"/>
                </a:cxn>
                <a:cxn ang="0">
                  <a:pos x="T12" y="T13"/>
                </a:cxn>
              </a:cxnLst>
              <a:rect l="0" t="0" r="r" b="b"/>
              <a:pathLst>
                <a:path w="335" h="43">
                  <a:moveTo>
                    <a:pt x="335" y="28"/>
                  </a:moveTo>
                  <a:cubicBezTo>
                    <a:pt x="335" y="28"/>
                    <a:pt x="256" y="43"/>
                    <a:pt x="166" y="43"/>
                  </a:cubicBezTo>
                  <a:cubicBezTo>
                    <a:pt x="75" y="43"/>
                    <a:pt x="0" y="28"/>
                    <a:pt x="0" y="28"/>
                  </a:cubicBezTo>
                  <a:cubicBezTo>
                    <a:pt x="3" y="0"/>
                    <a:pt x="3" y="0"/>
                    <a:pt x="3" y="0"/>
                  </a:cubicBezTo>
                  <a:cubicBezTo>
                    <a:pt x="3" y="0"/>
                    <a:pt x="83" y="14"/>
                    <a:pt x="171" y="14"/>
                  </a:cubicBezTo>
                  <a:cubicBezTo>
                    <a:pt x="259" y="14"/>
                    <a:pt x="332" y="0"/>
                    <a:pt x="332" y="0"/>
                  </a:cubicBezTo>
                  <a:lnTo>
                    <a:pt x="335" y="28"/>
                  </a:lnTo>
                  <a:close/>
                </a:path>
              </a:pathLst>
            </a:custGeom>
            <a:solidFill>
              <a:srgbClr val="AE65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2" name="Oval 20"/>
            <p:cNvSpPr>
              <a:spLocks noChangeArrowheads="1"/>
            </p:cNvSpPr>
            <p:nvPr/>
          </p:nvSpPr>
          <p:spPr bwMode="gray">
            <a:xfrm>
              <a:off x="7904958" y="3783014"/>
              <a:ext cx="9525" cy="12700"/>
            </a:xfrm>
            <a:prstGeom prst="ellipse">
              <a:avLst/>
            </a:prstGeom>
            <a:solidFill>
              <a:srgbClr val="8C4B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3" name="Oval 21"/>
            <p:cNvSpPr>
              <a:spLocks noChangeArrowheads="1"/>
            </p:cNvSpPr>
            <p:nvPr/>
          </p:nvSpPr>
          <p:spPr bwMode="gray">
            <a:xfrm>
              <a:off x="7963695" y="3781426"/>
              <a:ext cx="12700" cy="12700"/>
            </a:xfrm>
            <a:prstGeom prst="ellipse">
              <a:avLst/>
            </a:prstGeom>
            <a:solidFill>
              <a:srgbClr val="8C4B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4" name="Oval 22"/>
            <p:cNvSpPr>
              <a:spLocks noChangeArrowheads="1"/>
            </p:cNvSpPr>
            <p:nvPr/>
          </p:nvSpPr>
          <p:spPr bwMode="gray">
            <a:xfrm>
              <a:off x="8025608" y="3776664"/>
              <a:ext cx="11113" cy="12700"/>
            </a:xfrm>
            <a:prstGeom prst="ellipse">
              <a:avLst/>
            </a:prstGeom>
            <a:solidFill>
              <a:srgbClr val="8C4B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5" name="Freeform 23"/>
            <p:cNvSpPr>
              <a:spLocks noEditPoints="1"/>
            </p:cNvSpPr>
            <p:nvPr/>
          </p:nvSpPr>
          <p:spPr bwMode="gray">
            <a:xfrm>
              <a:off x="7884320" y="3757614"/>
              <a:ext cx="76200" cy="61913"/>
            </a:xfrm>
            <a:custGeom>
              <a:avLst/>
              <a:gdLst>
                <a:gd name="T0" fmla="*/ 37 w 50"/>
                <a:gd name="T1" fmla="*/ 41 h 41"/>
                <a:gd name="T2" fmla="*/ 13 w 50"/>
                <a:gd name="T3" fmla="*/ 41 h 41"/>
                <a:gd name="T4" fmla="*/ 0 w 50"/>
                <a:gd name="T5" fmla="*/ 28 h 41"/>
                <a:gd name="T6" fmla="*/ 0 w 50"/>
                <a:gd name="T7" fmla="*/ 13 h 41"/>
                <a:gd name="T8" fmla="*/ 13 w 50"/>
                <a:gd name="T9" fmla="*/ 0 h 41"/>
                <a:gd name="T10" fmla="*/ 37 w 50"/>
                <a:gd name="T11" fmla="*/ 0 h 41"/>
                <a:gd name="T12" fmla="*/ 50 w 50"/>
                <a:gd name="T13" fmla="*/ 13 h 41"/>
                <a:gd name="T14" fmla="*/ 50 w 50"/>
                <a:gd name="T15" fmla="*/ 28 h 41"/>
                <a:gd name="T16" fmla="*/ 37 w 50"/>
                <a:gd name="T17" fmla="*/ 41 h 41"/>
                <a:gd name="T18" fmla="*/ 13 w 50"/>
                <a:gd name="T19" fmla="*/ 6 h 41"/>
                <a:gd name="T20" fmla="*/ 7 w 50"/>
                <a:gd name="T21" fmla="*/ 13 h 41"/>
                <a:gd name="T22" fmla="*/ 7 w 50"/>
                <a:gd name="T23" fmla="*/ 28 h 41"/>
                <a:gd name="T24" fmla="*/ 13 w 50"/>
                <a:gd name="T25" fmla="*/ 34 h 41"/>
                <a:gd name="T26" fmla="*/ 37 w 50"/>
                <a:gd name="T27" fmla="*/ 34 h 41"/>
                <a:gd name="T28" fmla="*/ 43 w 50"/>
                <a:gd name="T29" fmla="*/ 28 h 41"/>
                <a:gd name="T30" fmla="*/ 43 w 50"/>
                <a:gd name="T31" fmla="*/ 13 h 41"/>
                <a:gd name="T32" fmla="*/ 37 w 50"/>
                <a:gd name="T33" fmla="*/ 6 h 41"/>
                <a:gd name="T34" fmla="*/ 13 w 50"/>
                <a:gd name="T35"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1">
                  <a:moveTo>
                    <a:pt x="37" y="41"/>
                  </a:moveTo>
                  <a:cubicBezTo>
                    <a:pt x="13" y="41"/>
                    <a:pt x="13" y="41"/>
                    <a:pt x="13" y="41"/>
                  </a:cubicBezTo>
                  <a:cubicBezTo>
                    <a:pt x="6" y="41"/>
                    <a:pt x="0" y="35"/>
                    <a:pt x="0" y="28"/>
                  </a:cubicBezTo>
                  <a:cubicBezTo>
                    <a:pt x="0" y="13"/>
                    <a:pt x="0" y="13"/>
                    <a:pt x="0" y="13"/>
                  </a:cubicBezTo>
                  <a:cubicBezTo>
                    <a:pt x="0" y="5"/>
                    <a:pt x="6" y="0"/>
                    <a:pt x="13" y="0"/>
                  </a:cubicBezTo>
                  <a:cubicBezTo>
                    <a:pt x="37" y="0"/>
                    <a:pt x="37" y="0"/>
                    <a:pt x="37" y="0"/>
                  </a:cubicBezTo>
                  <a:cubicBezTo>
                    <a:pt x="44" y="0"/>
                    <a:pt x="50" y="5"/>
                    <a:pt x="50" y="13"/>
                  </a:cubicBezTo>
                  <a:cubicBezTo>
                    <a:pt x="50" y="28"/>
                    <a:pt x="50" y="28"/>
                    <a:pt x="50" y="28"/>
                  </a:cubicBezTo>
                  <a:cubicBezTo>
                    <a:pt x="50" y="35"/>
                    <a:pt x="44" y="41"/>
                    <a:pt x="37" y="41"/>
                  </a:cubicBezTo>
                  <a:close/>
                  <a:moveTo>
                    <a:pt x="13" y="6"/>
                  </a:moveTo>
                  <a:cubicBezTo>
                    <a:pt x="10" y="6"/>
                    <a:pt x="7" y="9"/>
                    <a:pt x="7" y="13"/>
                  </a:cubicBezTo>
                  <a:cubicBezTo>
                    <a:pt x="7" y="28"/>
                    <a:pt x="7" y="28"/>
                    <a:pt x="7" y="28"/>
                  </a:cubicBezTo>
                  <a:cubicBezTo>
                    <a:pt x="7" y="31"/>
                    <a:pt x="10" y="34"/>
                    <a:pt x="13" y="34"/>
                  </a:cubicBezTo>
                  <a:cubicBezTo>
                    <a:pt x="37" y="34"/>
                    <a:pt x="37" y="34"/>
                    <a:pt x="37" y="34"/>
                  </a:cubicBezTo>
                  <a:cubicBezTo>
                    <a:pt x="40" y="34"/>
                    <a:pt x="43" y="31"/>
                    <a:pt x="43" y="28"/>
                  </a:cubicBezTo>
                  <a:cubicBezTo>
                    <a:pt x="43" y="13"/>
                    <a:pt x="43" y="13"/>
                    <a:pt x="43" y="13"/>
                  </a:cubicBezTo>
                  <a:cubicBezTo>
                    <a:pt x="43" y="9"/>
                    <a:pt x="40" y="6"/>
                    <a:pt x="37" y="6"/>
                  </a:cubicBezTo>
                  <a:lnTo>
                    <a:pt x="13" y="6"/>
                  </a:lnTo>
                  <a:close/>
                </a:path>
              </a:pathLst>
            </a:custGeom>
            <a:solidFill>
              <a:srgbClr val="B5B6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6" name="Freeform 24"/>
            <p:cNvSpPr>
              <a:spLocks/>
            </p:cNvSpPr>
            <p:nvPr/>
          </p:nvSpPr>
          <p:spPr bwMode="gray">
            <a:xfrm>
              <a:off x="7871620" y="3783014"/>
              <a:ext cx="41275" cy="11113"/>
            </a:xfrm>
            <a:custGeom>
              <a:avLst/>
              <a:gdLst>
                <a:gd name="T0" fmla="*/ 22 w 26"/>
                <a:gd name="T1" fmla="*/ 7 h 7"/>
                <a:gd name="T2" fmla="*/ 3 w 26"/>
                <a:gd name="T3" fmla="*/ 7 h 7"/>
                <a:gd name="T4" fmla="*/ 0 w 26"/>
                <a:gd name="T5" fmla="*/ 4 h 7"/>
                <a:gd name="T6" fmla="*/ 3 w 26"/>
                <a:gd name="T7" fmla="*/ 0 h 7"/>
                <a:gd name="T8" fmla="*/ 22 w 26"/>
                <a:gd name="T9" fmla="*/ 0 h 7"/>
                <a:gd name="T10" fmla="*/ 26 w 26"/>
                <a:gd name="T11" fmla="*/ 4 h 7"/>
                <a:gd name="T12" fmla="*/ 22 w 2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26" h="7">
                  <a:moveTo>
                    <a:pt x="22" y="7"/>
                  </a:moveTo>
                  <a:cubicBezTo>
                    <a:pt x="3" y="7"/>
                    <a:pt x="3" y="7"/>
                    <a:pt x="3" y="7"/>
                  </a:cubicBezTo>
                  <a:cubicBezTo>
                    <a:pt x="1" y="7"/>
                    <a:pt x="0" y="6"/>
                    <a:pt x="0" y="4"/>
                  </a:cubicBezTo>
                  <a:cubicBezTo>
                    <a:pt x="0" y="2"/>
                    <a:pt x="1" y="0"/>
                    <a:pt x="3" y="0"/>
                  </a:cubicBezTo>
                  <a:cubicBezTo>
                    <a:pt x="22" y="0"/>
                    <a:pt x="22" y="0"/>
                    <a:pt x="22" y="0"/>
                  </a:cubicBezTo>
                  <a:cubicBezTo>
                    <a:pt x="24" y="0"/>
                    <a:pt x="26" y="2"/>
                    <a:pt x="26" y="4"/>
                  </a:cubicBezTo>
                  <a:cubicBezTo>
                    <a:pt x="26" y="6"/>
                    <a:pt x="24" y="7"/>
                    <a:pt x="22" y="7"/>
                  </a:cubicBezTo>
                  <a:close/>
                </a:path>
              </a:pathLst>
            </a:custGeom>
            <a:solidFill>
              <a:srgbClr val="B5B6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7" name="Oval 25"/>
            <p:cNvSpPr>
              <a:spLocks noChangeArrowheads="1"/>
            </p:cNvSpPr>
            <p:nvPr/>
          </p:nvSpPr>
          <p:spPr bwMode="gray">
            <a:xfrm>
              <a:off x="7843045" y="3781426"/>
              <a:ext cx="12700" cy="12700"/>
            </a:xfrm>
            <a:prstGeom prst="ellipse">
              <a:avLst/>
            </a:prstGeom>
            <a:solidFill>
              <a:srgbClr val="8C4B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8" name="Rectangle 26"/>
            <p:cNvSpPr>
              <a:spLocks noChangeArrowheads="1"/>
            </p:cNvSpPr>
            <p:nvPr/>
          </p:nvSpPr>
          <p:spPr bwMode="gray">
            <a:xfrm>
              <a:off x="8063708" y="3752851"/>
              <a:ext cx="17463" cy="50800"/>
            </a:xfrm>
            <a:prstGeom prst="rect">
              <a:avLst/>
            </a:prstGeom>
            <a:solidFill>
              <a:srgbClr val="727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19" name="Rectangle 27"/>
            <p:cNvSpPr>
              <a:spLocks noChangeArrowheads="1"/>
            </p:cNvSpPr>
            <p:nvPr/>
          </p:nvSpPr>
          <p:spPr bwMode="gray">
            <a:xfrm>
              <a:off x="7746208" y="3752851"/>
              <a:ext cx="20638" cy="50800"/>
            </a:xfrm>
            <a:prstGeom prst="rect">
              <a:avLst/>
            </a:prstGeom>
            <a:solidFill>
              <a:srgbClr val="727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0" name="Freeform 28"/>
            <p:cNvSpPr>
              <a:spLocks/>
            </p:cNvSpPr>
            <p:nvPr/>
          </p:nvSpPr>
          <p:spPr bwMode="gray">
            <a:xfrm>
              <a:off x="7820820" y="2857501"/>
              <a:ext cx="187325" cy="101600"/>
            </a:xfrm>
            <a:custGeom>
              <a:avLst/>
              <a:gdLst>
                <a:gd name="T0" fmla="*/ 64 w 123"/>
                <a:gd name="T1" fmla="*/ 15 h 66"/>
                <a:gd name="T2" fmla="*/ 0 w 123"/>
                <a:gd name="T3" fmla="*/ 0 h 66"/>
                <a:gd name="T4" fmla="*/ 0 w 123"/>
                <a:gd name="T5" fmla="*/ 27 h 66"/>
                <a:gd name="T6" fmla="*/ 62 w 123"/>
                <a:gd name="T7" fmla="*/ 66 h 66"/>
                <a:gd name="T8" fmla="*/ 123 w 123"/>
                <a:gd name="T9" fmla="*/ 26 h 66"/>
                <a:gd name="T10" fmla="*/ 123 w 123"/>
                <a:gd name="T11" fmla="*/ 2 h 66"/>
                <a:gd name="T12" fmla="*/ 64 w 123"/>
                <a:gd name="T13" fmla="*/ 15 h 66"/>
              </a:gdLst>
              <a:ahLst/>
              <a:cxnLst>
                <a:cxn ang="0">
                  <a:pos x="T0" y="T1"/>
                </a:cxn>
                <a:cxn ang="0">
                  <a:pos x="T2" y="T3"/>
                </a:cxn>
                <a:cxn ang="0">
                  <a:pos x="T4" y="T5"/>
                </a:cxn>
                <a:cxn ang="0">
                  <a:pos x="T6" y="T7"/>
                </a:cxn>
                <a:cxn ang="0">
                  <a:pos x="T8" y="T9"/>
                </a:cxn>
                <a:cxn ang="0">
                  <a:pos x="T10" y="T11"/>
                </a:cxn>
                <a:cxn ang="0">
                  <a:pos x="T12" y="T13"/>
                </a:cxn>
              </a:cxnLst>
              <a:rect l="0" t="0" r="r" b="b"/>
              <a:pathLst>
                <a:path w="123" h="66">
                  <a:moveTo>
                    <a:pt x="64" y="15"/>
                  </a:moveTo>
                  <a:cubicBezTo>
                    <a:pt x="40" y="15"/>
                    <a:pt x="19" y="9"/>
                    <a:pt x="0" y="0"/>
                  </a:cubicBezTo>
                  <a:cubicBezTo>
                    <a:pt x="0" y="27"/>
                    <a:pt x="0" y="27"/>
                    <a:pt x="0" y="27"/>
                  </a:cubicBezTo>
                  <a:cubicBezTo>
                    <a:pt x="6" y="34"/>
                    <a:pt x="22" y="51"/>
                    <a:pt x="62" y="66"/>
                  </a:cubicBezTo>
                  <a:cubicBezTo>
                    <a:pt x="102" y="51"/>
                    <a:pt x="118" y="34"/>
                    <a:pt x="123" y="26"/>
                  </a:cubicBezTo>
                  <a:cubicBezTo>
                    <a:pt x="123" y="2"/>
                    <a:pt x="123" y="2"/>
                    <a:pt x="123" y="2"/>
                  </a:cubicBezTo>
                  <a:cubicBezTo>
                    <a:pt x="106" y="10"/>
                    <a:pt x="86" y="15"/>
                    <a:pt x="64" y="15"/>
                  </a:cubicBezTo>
                  <a:close/>
                </a:path>
              </a:pathLst>
            </a:custGeom>
            <a:solidFill>
              <a:srgbClr val="E3AA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1" name="Freeform 29"/>
            <p:cNvSpPr>
              <a:spLocks/>
            </p:cNvSpPr>
            <p:nvPr/>
          </p:nvSpPr>
          <p:spPr bwMode="gray">
            <a:xfrm>
              <a:off x="7758908" y="2890838"/>
              <a:ext cx="311150" cy="468313"/>
            </a:xfrm>
            <a:custGeom>
              <a:avLst/>
              <a:gdLst>
                <a:gd name="T0" fmla="*/ 95 w 203"/>
                <a:gd name="T1" fmla="*/ 285 h 306"/>
                <a:gd name="T2" fmla="*/ 102 w 203"/>
                <a:gd name="T3" fmla="*/ 306 h 306"/>
                <a:gd name="T4" fmla="*/ 108 w 203"/>
                <a:gd name="T5" fmla="*/ 285 h 306"/>
                <a:gd name="T6" fmla="*/ 203 w 203"/>
                <a:gd name="T7" fmla="*/ 36 h 306"/>
                <a:gd name="T8" fmla="*/ 166 w 203"/>
                <a:gd name="T9" fmla="*/ 0 h 306"/>
                <a:gd name="T10" fmla="*/ 102 w 203"/>
                <a:gd name="T11" fmla="*/ 44 h 306"/>
                <a:gd name="T12" fmla="*/ 38 w 203"/>
                <a:gd name="T13" fmla="*/ 0 h 306"/>
                <a:gd name="T14" fmla="*/ 0 w 203"/>
                <a:gd name="T15" fmla="*/ 36 h 306"/>
                <a:gd name="T16" fmla="*/ 95 w 203"/>
                <a:gd name="T17" fmla="*/ 285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06">
                  <a:moveTo>
                    <a:pt x="95" y="285"/>
                  </a:moveTo>
                  <a:cubicBezTo>
                    <a:pt x="98" y="292"/>
                    <a:pt x="100" y="299"/>
                    <a:pt x="102" y="306"/>
                  </a:cubicBezTo>
                  <a:cubicBezTo>
                    <a:pt x="104" y="299"/>
                    <a:pt x="106" y="292"/>
                    <a:pt x="108" y="285"/>
                  </a:cubicBezTo>
                  <a:cubicBezTo>
                    <a:pt x="203" y="36"/>
                    <a:pt x="203" y="36"/>
                    <a:pt x="203" y="36"/>
                  </a:cubicBezTo>
                  <a:cubicBezTo>
                    <a:pt x="166" y="0"/>
                    <a:pt x="166" y="0"/>
                    <a:pt x="166" y="0"/>
                  </a:cubicBezTo>
                  <a:cubicBezTo>
                    <a:pt x="166" y="0"/>
                    <a:pt x="155" y="24"/>
                    <a:pt x="102" y="44"/>
                  </a:cubicBezTo>
                  <a:cubicBezTo>
                    <a:pt x="48" y="24"/>
                    <a:pt x="38" y="0"/>
                    <a:pt x="38" y="0"/>
                  </a:cubicBezTo>
                  <a:cubicBezTo>
                    <a:pt x="0" y="36"/>
                    <a:pt x="0" y="36"/>
                    <a:pt x="0" y="36"/>
                  </a:cubicBezTo>
                  <a:lnTo>
                    <a:pt x="95" y="285"/>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2" name="Freeform 30"/>
            <p:cNvSpPr>
              <a:spLocks/>
            </p:cNvSpPr>
            <p:nvPr/>
          </p:nvSpPr>
          <p:spPr bwMode="gray">
            <a:xfrm>
              <a:off x="7754145" y="2951163"/>
              <a:ext cx="320675" cy="119063"/>
            </a:xfrm>
            <a:custGeom>
              <a:avLst/>
              <a:gdLst>
                <a:gd name="T0" fmla="*/ 0 w 209"/>
                <a:gd name="T1" fmla="*/ 0 h 78"/>
                <a:gd name="T2" fmla="*/ 63 w 209"/>
                <a:gd name="T3" fmla="*/ 78 h 78"/>
                <a:gd name="T4" fmla="*/ 105 w 209"/>
                <a:gd name="T5" fmla="*/ 16 h 78"/>
                <a:gd name="T6" fmla="*/ 146 w 209"/>
                <a:gd name="T7" fmla="*/ 78 h 78"/>
                <a:gd name="T8" fmla="*/ 209 w 209"/>
                <a:gd name="T9" fmla="*/ 0 h 78"/>
                <a:gd name="T10" fmla="*/ 209 w 209"/>
                <a:gd name="T11" fmla="*/ 0 h 78"/>
                <a:gd name="T12" fmla="*/ 146 w 209"/>
                <a:gd name="T13" fmla="*/ 66 h 78"/>
                <a:gd name="T14" fmla="*/ 105 w 209"/>
                <a:gd name="T15" fmla="*/ 5 h 78"/>
                <a:gd name="T16" fmla="*/ 63 w 209"/>
                <a:gd name="T17" fmla="*/ 66 h 78"/>
                <a:gd name="T18" fmla="*/ 0 w 209"/>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78">
                  <a:moveTo>
                    <a:pt x="0" y="0"/>
                  </a:moveTo>
                  <a:cubicBezTo>
                    <a:pt x="0" y="0"/>
                    <a:pt x="24" y="49"/>
                    <a:pt x="63" y="78"/>
                  </a:cubicBezTo>
                  <a:cubicBezTo>
                    <a:pt x="105" y="16"/>
                    <a:pt x="105" y="16"/>
                    <a:pt x="105" y="16"/>
                  </a:cubicBezTo>
                  <a:cubicBezTo>
                    <a:pt x="146" y="78"/>
                    <a:pt x="146" y="78"/>
                    <a:pt x="146" y="78"/>
                  </a:cubicBezTo>
                  <a:cubicBezTo>
                    <a:pt x="185" y="49"/>
                    <a:pt x="209" y="0"/>
                    <a:pt x="209" y="0"/>
                  </a:cubicBezTo>
                  <a:cubicBezTo>
                    <a:pt x="209" y="0"/>
                    <a:pt x="209" y="0"/>
                    <a:pt x="209" y="0"/>
                  </a:cubicBezTo>
                  <a:cubicBezTo>
                    <a:pt x="209" y="0"/>
                    <a:pt x="185" y="45"/>
                    <a:pt x="146" y="66"/>
                  </a:cubicBezTo>
                  <a:cubicBezTo>
                    <a:pt x="105" y="5"/>
                    <a:pt x="105" y="5"/>
                    <a:pt x="105" y="5"/>
                  </a:cubicBezTo>
                  <a:cubicBezTo>
                    <a:pt x="63" y="66"/>
                    <a:pt x="63" y="66"/>
                    <a:pt x="63" y="66"/>
                  </a:cubicBezTo>
                  <a:cubicBezTo>
                    <a:pt x="24" y="45"/>
                    <a:pt x="0" y="0"/>
                    <a:pt x="0" y="0"/>
                  </a:cubicBez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3" name="Freeform 31"/>
            <p:cNvSpPr>
              <a:spLocks/>
            </p:cNvSpPr>
            <p:nvPr/>
          </p:nvSpPr>
          <p:spPr bwMode="gray">
            <a:xfrm>
              <a:off x="7871620" y="2959101"/>
              <a:ext cx="84138" cy="79375"/>
            </a:xfrm>
            <a:custGeom>
              <a:avLst/>
              <a:gdLst>
                <a:gd name="T0" fmla="*/ 27 w 53"/>
                <a:gd name="T1" fmla="*/ 0 h 50"/>
                <a:gd name="T2" fmla="*/ 0 w 53"/>
                <a:gd name="T3" fmla="*/ 39 h 50"/>
                <a:gd name="T4" fmla="*/ 12 w 53"/>
                <a:gd name="T5" fmla="*/ 50 h 50"/>
                <a:gd name="T6" fmla="*/ 43 w 53"/>
                <a:gd name="T7" fmla="*/ 50 h 50"/>
                <a:gd name="T8" fmla="*/ 53 w 53"/>
                <a:gd name="T9" fmla="*/ 39 h 50"/>
                <a:gd name="T10" fmla="*/ 27 w 53"/>
                <a:gd name="T11" fmla="*/ 0 h 50"/>
              </a:gdLst>
              <a:ahLst/>
              <a:cxnLst>
                <a:cxn ang="0">
                  <a:pos x="T0" y="T1"/>
                </a:cxn>
                <a:cxn ang="0">
                  <a:pos x="T2" y="T3"/>
                </a:cxn>
                <a:cxn ang="0">
                  <a:pos x="T4" y="T5"/>
                </a:cxn>
                <a:cxn ang="0">
                  <a:pos x="T6" y="T7"/>
                </a:cxn>
                <a:cxn ang="0">
                  <a:pos x="T8" y="T9"/>
                </a:cxn>
                <a:cxn ang="0">
                  <a:pos x="T10" y="T11"/>
                </a:cxn>
              </a:cxnLst>
              <a:rect l="0" t="0" r="r" b="b"/>
              <a:pathLst>
                <a:path w="53" h="50">
                  <a:moveTo>
                    <a:pt x="27" y="0"/>
                  </a:moveTo>
                  <a:lnTo>
                    <a:pt x="0" y="39"/>
                  </a:lnTo>
                  <a:lnTo>
                    <a:pt x="12" y="50"/>
                  </a:lnTo>
                  <a:lnTo>
                    <a:pt x="43" y="50"/>
                  </a:lnTo>
                  <a:lnTo>
                    <a:pt x="53" y="39"/>
                  </a:lnTo>
                  <a:lnTo>
                    <a:pt x="27" y="0"/>
                  </a:lnTo>
                  <a:close/>
                </a:path>
              </a:pathLst>
            </a:custGeom>
            <a:solidFill>
              <a:srgbClr val="6B7E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4" name="Freeform 32"/>
            <p:cNvSpPr>
              <a:spLocks/>
            </p:cNvSpPr>
            <p:nvPr/>
          </p:nvSpPr>
          <p:spPr bwMode="gray">
            <a:xfrm>
              <a:off x="7863683" y="3038476"/>
              <a:ext cx="106363" cy="320675"/>
            </a:xfrm>
            <a:custGeom>
              <a:avLst/>
              <a:gdLst>
                <a:gd name="T0" fmla="*/ 27 w 70"/>
                <a:gd name="T1" fmla="*/ 189 h 210"/>
                <a:gd name="T2" fmla="*/ 34 w 70"/>
                <a:gd name="T3" fmla="*/ 210 h 210"/>
                <a:gd name="T4" fmla="*/ 40 w 70"/>
                <a:gd name="T5" fmla="*/ 189 h 210"/>
                <a:gd name="T6" fmla="*/ 70 w 70"/>
                <a:gd name="T7" fmla="*/ 110 h 210"/>
                <a:gd name="T8" fmla="*/ 50 w 70"/>
                <a:gd name="T9" fmla="*/ 0 h 210"/>
                <a:gd name="T10" fmla="*/ 18 w 70"/>
                <a:gd name="T11" fmla="*/ 0 h 210"/>
                <a:gd name="T12" fmla="*/ 0 w 70"/>
                <a:gd name="T13" fmla="*/ 118 h 210"/>
                <a:gd name="T14" fmla="*/ 27 w 70"/>
                <a:gd name="T15" fmla="*/ 189 h 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210">
                  <a:moveTo>
                    <a:pt x="27" y="189"/>
                  </a:moveTo>
                  <a:cubicBezTo>
                    <a:pt x="30" y="196"/>
                    <a:pt x="32" y="203"/>
                    <a:pt x="34" y="210"/>
                  </a:cubicBezTo>
                  <a:cubicBezTo>
                    <a:pt x="36" y="203"/>
                    <a:pt x="38" y="196"/>
                    <a:pt x="40" y="189"/>
                  </a:cubicBezTo>
                  <a:cubicBezTo>
                    <a:pt x="70" y="110"/>
                    <a:pt x="70" y="110"/>
                    <a:pt x="70" y="110"/>
                  </a:cubicBezTo>
                  <a:cubicBezTo>
                    <a:pt x="50" y="0"/>
                    <a:pt x="50" y="0"/>
                    <a:pt x="50" y="0"/>
                  </a:cubicBezTo>
                  <a:cubicBezTo>
                    <a:pt x="18" y="0"/>
                    <a:pt x="18" y="0"/>
                    <a:pt x="18" y="0"/>
                  </a:cubicBezTo>
                  <a:cubicBezTo>
                    <a:pt x="0" y="118"/>
                    <a:pt x="0" y="118"/>
                    <a:pt x="0" y="118"/>
                  </a:cubicBezTo>
                  <a:lnTo>
                    <a:pt x="27" y="189"/>
                  </a:lnTo>
                  <a:close/>
                </a:path>
              </a:pathLst>
            </a:custGeom>
            <a:solidFill>
              <a:srgbClr val="6B7E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5" name="Freeform 33"/>
            <p:cNvSpPr>
              <a:spLocks/>
            </p:cNvSpPr>
            <p:nvPr/>
          </p:nvSpPr>
          <p:spPr bwMode="gray">
            <a:xfrm>
              <a:off x="7914483" y="2890838"/>
              <a:ext cx="160338" cy="161925"/>
            </a:xfrm>
            <a:custGeom>
              <a:avLst/>
              <a:gdLst>
                <a:gd name="T0" fmla="*/ 0 w 104"/>
                <a:gd name="T1" fmla="*/ 44 h 105"/>
                <a:gd name="T2" fmla="*/ 64 w 104"/>
                <a:gd name="T3" fmla="*/ 0 h 105"/>
                <a:gd name="T4" fmla="*/ 104 w 104"/>
                <a:gd name="T5" fmla="*/ 39 h 105"/>
                <a:gd name="T6" fmla="*/ 41 w 104"/>
                <a:gd name="T7" fmla="*/ 105 h 105"/>
                <a:gd name="T8" fmla="*/ 0 w 104"/>
                <a:gd name="T9" fmla="*/ 44 h 105"/>
              </a:gdLst>
              <a:ahLst/>
              <a:cxnLst>
                <a:cxn ang="0">
                  <a:pos x="T0" y="T1"/>
                </a:cxn>
                <a:cxn ang="0">
                  <a:pos x="T2" y="T3"/>
                </a:cxn>
                <a:cxn ang="0">
                  <a:pos x="T4" y="T5"/>
                </a:cxn>
                <a:cxn ang="0">
                  <a:pos x="T6" y="T7"/>
                </a:cxn>
                <a:cxn ang="0">
                  <a:pos x="T8" y="T9"/>
                </a:cxn>
              </a:cxnLst>
              <a:rect l="0" t="0" r="r" b="b"/>
              <a:pathLst>
                <a:path w="104" h="105">
                  <a:moveTo>
                    <a:pt x="0" y="44"/>
                  </a:moveTo>
                  <a:cubicBezTo>
                    <a:pt x="53" y="24"/>
                    <a:pt x="64" y="0"/>
                    <a:pt x="64" y="0"/>
                  </a:cubicBezTo>
                  <a:cubicBezTo>
                    <a:pt x="104" y="39"/>
                    <a:pt x="104" y="39"/>
                    <a:pt x="104" y="39"/>
                  </a:cubicBezTo>
                  <a:cubicBezTo>
                    <a:pt x="104" y="39"/>
                    <a:pt x="80" y="84"/>
                    <a:pt x="41" y="105"/>
                  </a:cubicBezTo>
                  <a:lnTo>
                    <a:pt x="0"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6" name="Freeform 34"/>
            <p:cNvSpPr>
              <a:spLocks/>
            </p:cNvSpPr>
            <p:nvPr/>
          </p:nvSpPr>
          <p:spPr bwMode="gray">
            <a:xfrm>
              <a:off x="7754145" y="2890838"/>
              <a:ext cx="160338" cy="161925"/>
            </a:xfrm>
            <a:custGeom>
              <a:avLst/>
              <a:gdLst>
                <a:gd name="T0" fmla="*/ 105 w 105"/>
                <a:gd name="T1" fmla="*/ 44 h 105"/>
                <a:gd name="T2" fmla="*/ 41 w 105"/>
                <a:gd name="T3" fmla="*/ 0 h 105"/>
                <a:gd name="T4" fmla="*/ 0 w 105"/>
                <a:gd name="T5" fmla="*/ 39 h 105"/>
                <a:gd name="T6" fmla="*/ 63 w 105"/>
                <a:gd name="T7" fmla="*/ 105 h 105"/>
                <a:gd name="T8" fmla="*/ 105 w 105"/>
                <a:gd name="T9" fmla="*/ 44 h 105"/>
              </a:gdLst>
              <a:ahLst/>
              <a:cxnLst>
                <a:cxn ang="0">
                  <a:pos x="T0" y="T1"/>
                </a:cxn>
                <a:cxn ang="0">
                  <a:pos x="T2" y="T3"/>
                </a:cxn>
                <a:cxn ang="0">
                  <a:pos x="T4" y="T5"/>
                </a:cxn>
                <a:cxn ang="0">
                  <a:pos x="T6" y="T7"/>
                </a:cxn>
                <a:cxn ang="0">
                  <a:pos x="T8" y="T9"/>
                </a:cxn>
              </a:cxnLst>
              <a:rect l="0" t="0" r="r" b="b"/>
              <a:pathLst>
                <a:path w="105" h="105">
                  <a:moveTo>
                    <a:pt x="105" y="44"/>
                  </a:moveTo>
                  <a:cubicBezTo>
                    <a:pt x="51" y="24"/>
                    <a:pt x="41" y="0"/>
                    <a:pt x="41" y="0"/>
                  </a:cubicBezTo>
                  <a:cubicBezTo>
                    <a:pt x="0" y="39"/>
                    <a:pt x="0" y="39"/>
                    <a:pt x="0" y="39"/>
                  </a:cubicBezTo>
                  <a:cubicBezTo>
                    <a:pt x="0" y="39"/>
                    <a:pt x="24" y="84"/>
                    <a:pt x="63" y="105"/>
                  </a:cubicBezTo>
                  <a:lnTo>
                    <a:pt x="10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7" name="Freeform 35"/>
            <p:cNvSpPr>
              <a:spLocks/>
            </p:cNvSpPr>
            <p:nvPr/>
          </p:nvSpPr>
          <p:spPr bwMode="gray">
            <a:xfrm>
              <a:off x="7566820" y="2947988"/>
              <a:ext cx="377825" cy="1023938"/>
            </a:xfrm>
            <a:custGeom>
              <a:avLst/>
              <a:gdLst>
                <a:gd name="T0" fmla="*/ 127 w 247"/>
                <a:gd name="T1" fmla="*/ 0 h 670"/>
                <a:gd name="T2" fmla="*/ 40 w 247"/>
                <a:gd name="T3" fmla="*/ 38 h 670"/>
                <a:gd name="T4" fmla="*/ 50 w 247"/>
                <a:gd name="T5" fmla="*/ 294 h 670"/>
                <a:gd name="T6" fmla="*/ 47 w 247"/>
                <a:gd name="T7" fmla="*/ 648 h 670"/>
                <a:gd name="T8" fmla="*/ 165 w 247"/>
                <a:gd name="T9" fmla="*/ 668 h 670"/>
                <a:gd name="T10" fmla="*/ 209 w 247"/>
                <a:gd name="T11" fmla="*/ 640 h 670"/>
                <a:gd name="T12" fmla="*/ 229 w 247"/>
                <a:gd name="T13" fmla="*/ 561 h 670"/>
                <a:gd name="T14" fmla="*/ 247 w 247"/>
                <a:gd name="T15" fmla="*/ 421 h 670"/>
                <a:gd name="T16" fmla="*/ 246 w 247"/>
                <a:gd name="T17" fmla="*/ 383 h 670"/>
                <a:gd name="T18" fmla="*/ 221 w 247"/>
                <a:gd name="T19" fmla="*/ 248 h 670"/>
                <a:gd name="T20" fmla="*/ 127 w 247"/>
                <a:gd name="T21"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7" h="670">
                  <a:moveTo>
                    <a:pt x="127" y="0"/>
                  </a:moveTo>
                  <a:cubicBezTo>
                    <a:pt x="114" y="4"/>
                    <a:pt x="55" y="31"/>
                    <a:pt x="40" y="38"/>
                  </a:cubicBezTo>
                  <a:cubicBezTo>
                    <a:pt x="0" y="53"/>
                    <a:pt x="35" y="159"/>
                    <a:pt x="50" y="294"/>
                  </a:cubicBezTo>
                  <a:cubicBezTo>
                    <a:pt x="53" y="318"/>
                    <a:pt x="49" y="585"/>
                    <a:pt x="47" y="648"/>
                  </a:cubicBezTo>
                  <a:cubicBezTo>
                    <a:pt x="47" y="648"/>
                    <a:pt x="78" y="663"/>
                    <a:pt x="165" y="668"/>
                  </a:cubicBezTo>
                  <a:cubicBezTo>
                    <a:pt x="184" y="670"/>
                    <a:pt x="202" y="658"/>
                    <a:pt x="209" y="640"/>
                  </a:cubicBezTo>
                  <a:cubicBezTo>
                    <a:pt x="229" y="561"/>
                    <a:pt x="229" y="561"/>
                    <a:pt x="229" y="561"/>
                  </a:cubicBezTo>
                  <a:cubicBezTo>
                    <a:pt x="241" y="515"/>
                    <a:pt x="247" y="468"/>
                    <a:pt x="247" y="421"/>
                  </a:cubicBezTo>
                  <a:cubicBezTo>
                    <a:pt x="246" y="383"/>
                    <a:pt x="246" y="383"/>
                    <a:pt x="246" y="383"/>
                  </a:cubicBezTo>
                  <a:cubicBezTo>
                    <a:pt x="246" y="337"/>
                    <a:pt x="238" y="291"/>
                    <a:pt x="221" y="248"/>
                  </a:cubicBezTo>
                  <a:lnTo>
                    <a:pt x="127" y="0"/>
                  </a:lnTo>
                  <a:close/>
                </a:path>
              </a:pathLst>
            </a:custGeom>
            <a:solidFill>
              <a:srgbClr val="A19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8" name="Freeform 36"/>
            <p:cNvSpPr>
              <a:spLocks/>
            </p:cNvSpPr>
            <p:nvPr/>
          </p:nvSpPr>
          <p:spPr bwMode="gray">
            <a:xfrm>
              <a:off x="7658895" y="3694114"/>
              <a:ext cx="165100" cy="53975"/>
            </a:xfrm>
            <a:custGeom>
              <a:avLst/>
              <a:gdLst>
                <a:gd name="T0" fmla="*/ 35 w 108"/>
                <a:gd name="T1" fmla="*/ 35 h 35"/>
                <a:gd name="T2" fmla="*/ 73 w 108"/>
                <a:gd name="T3" fmla="*/ 35 h 35"/>
                <a:gd name="T4" fmla="*/ 108 w 108"/>
                <a:gd name="T5" fmla="*/ 0 h 35"/>
                <a:gd name="T6" fmla="*/ 108 w 108"/>
                <a:gd name="T7" fmla="*/ 0 h 35"/>
                <a:gd name="T8" fmla="*/ 0 w 108"/>
                <a:gd name="T9" fmla="*/ 0 h 35"/>
                <a:gd name="T10" fmla="*/ 0 w 108"/>
                <a:gd name="T11" fmla="*/ 0 h 35"/>
                <a:gd name="T12" fmla="*/ 35 w 108"/>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8" h="35">
                  <a:moveTo>
                    <a:pt x="35" y="35"/>
                  </a:moveTo>
                  <a:cubicBezTo>
                    <a:pt x="73" y="35"/>
                    <a:pt x="73" y="35"/>
                    <a:pt x="73" y="35"/>
                  </a:cubicBezTo>
                  <a:cubicBezTo>
                    <a:pt x="92" y="35"/>
                    <a:pt x="108" y="20"/>
                    <a:pt x="108" y="0"/>
                  </a:cubicBezTo>
                  <a:cubicBezTo>
                    <a:pt x="108" y="0"/>
                    <a:pt x="108" y="0"/>
                    <a:pt x="108" y="0"/>
                  </a:cubicBezTo>
                  <a:cubicBezTo>
                    <a:pt x="0" y="0"/>
                    <a:pt x="0" y="0"/>
                    <a:pt x="0" y="0"/>
                  </a:cubicBezTo>
                  <a:cubicBezTo>
                    <a:pt x="0" y="0"/>
                    <a:pt x="0" y="0"/>
                    <a:pt x="0" y="0"/>
                  </a:cubicBezTo>
                  <a:cubicBezTo>
                    <a:pt x="0" y="20"/>
                    <a:pt x="15" y="35"/>
                    <a:pt x="35" y="35"/>
                  </a:cubicBezTo>
                  <a:close/>
                </a:path>
              </a:pathLst>
            </a:custGeom>
            <a:solidFill>
              <a:srgbClr val="A9A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29" name="Freeform 37"/>
            <p:cNvSpPr>
              <a:spLocks/>
            </p:cNvSpPr>
            <p:nvPr/>
          </p:nvSpPr>
          <p:spPr bwMode="gray">
            <a:xfrm>
              <a:off x="7700170" y="2943226"/>
              <a:ext cx="236538" cy="511175"/>
            </a:xfrm>
            <a:custGeom>
              <a:avLst/>
              <a:gdLst>
                <a:gd name="T0" fmla="*/ 29 w 155"/>
                <a:gd name="T1" fmla="*/ 168 h 334"/>
                <a:gd name="T2" fmla="*/ 58 w 155"/>
                <a:gd name="T3" fmla="*/ 146 h 334"/>
                <a:gd name="T4" fmla="*/ 20 w 155"/>
                <a:gd name="T5" fmla="*/ 148 h 334"/>
                <a:gd name="T6" fmla="*/ 0 w 155"/>
                <a:gd name="T7" fmla="*/ 20 h 334"/>
                <a:gd name="T8" fmla="*/ 39 w 155"/>
                <a:gd name="T9" fmla="*/ 0 h 334"/>
                <a:gd name="T10" fmla="*/ 134 w 155"/>
                <a:gd name="T11" fmla="*/ 251 h 334"/>
                <a:gd name="T12" fmla="*/ 155 w 155"/>
                <a:gd name="T13" fmla="*/ 334 h 334"/>
                <a:gd name="T14" fmla="*/ 29 w 155"/>
                <a:gd name="T15" fmla="*/ 168 h 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334">
                  <a:moveTo>
                    <a:pt x="29" y="168"/>
                  </a:moveTo>
                  <a:cubicBezTo>
                    <a:pt x="58" y="146"/>
                    <a:pt x="58" y="146"/>
                    <a:pt x="58" y="146"/>
                  </a:cubicBezTo>
                  <a:cubicBezTo>
                    <a:pt x="20" y="148"/>
                    <a:pt x="20" y="148"/>
                    <a:pt x="20" y="148"/>
                  </a:cubicBezTo>
                  <a:cubicBezTo>
                    <a:pt x="0" y="20"/>
                    <a:pt x="0" y="20"/>
                    <a:pt x="0" y="20"/>
                  </a:cubicBezTo>
                  <a:cubicBezTo>
                    <a:pt x="17" y="11"/>
                    <a:pt x="33" y="3"/>
                    <a:pt x="39" y="0"/>
                  </a:cubicBezTo>
                  <a:cubicBezTo>
                    <a:pt x="134" y="251"/>
                    <a:pt x="134" y="251"/>
                    <a:pt x="134" y="251"/>
                  </a:cubicBezTo>
                  <a:cubicBezTo>
                    <a:pt x="145" y="278"/>
                    <a:pt x="151" y="306"/>
                    <a:pt x="155" y="334"/>
                  </a:cubicBezTo>
                  <a:lnTo>
                    <a:pt x="29" y="168"/>
                  </a:lnTo>
                  <a:close/>
                </a:path>
              </a:pathLst>
            </a:custGeom>
            <a:solidFill>
              <a:srgbClr val="A9A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0" name="Freeform 38"/>
            <p:cNvSpPr>
              <a:spLocks/>
            </p:cNvSpPr>
            <p:nvPr/>
          </p:nvSpPr>
          <p:spPr bwMode="gray">
            <a:xfrm>
              <a:off x="7885908" y="2947988"/>
              <a:ext cx="376238" cy="1023938"/>
            </a:xfrm>
            <a:custGeom>
              <a:avLst/>
              <a:gdLst>
                <a:gd name="T0" fmla="*/ 120 w 246"/>
                <a:gd name="T1" fmla="*/ 0 h 670"/>
                <a:gd name="T2" fmla="*/ 206 w 246"/>
                <a:gd name="T3" fmla="*/ 38 h 670"/>
                <a:gd name="T4" fmla="*/ 196 w 246"/>
                <a:gd name="T5" fmla="*/ 294 h 670"/>
                <a:gd name="T6" fmla="*/ 200 w 246"/>
                <a:gd name="T7" fmla="*/ 648 h 670"/>
                <a:gd name="T8" fmla="*/ 82 w 246"/>
                <a:gd name="T9" fmla="*/ 668 h 670"/>
                <a:gd name="T10" fmla="*/ 38 w 246"/>
                <a:gd name="T11" fmla="*/ 640 h 670"/>
                <a:gd name="T12" fmla="*/ 18 w 246"/>
                <a:gd name="T13" fmla="*/ 561 h 670"/>
                <a:gd name="T14" fmla="*/ 0 w 246"/>
                <a:gd name="T15" fmla="*/ 421 h 670"/>
                <a:gd name="T16" fmla="*/ 0 w 246"/>
                <a:gd name="T17" fmla="*/ 383 h 670"/>
                <a:gd name="T18" fmla="*/ 25 w 246"/>
                <a:gd name="T19" fmla="*/ 248 h 670"/>
                <a:gd name="T20" fmla="*/ 120 w 246"/>
                <a:gd name="T21"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6" h="670">
                  <a:moveTo>
                    <a:pt x="120" y="0"/>
                  </a:moveTo>
                  <a:cubicBezTo>
                    <a:pt x="132" y="4"/>
                    <a:pt x="192" y="31"/>
                    <a:pt x="206" y="38"/>
                  </a:cubicBezTo>
                  <a:cubicBezTo>
                    <a:pt x="246" y="53"/>
                    <a:pt x="211" y="159"/>
                    <a:pt x="196" y="294"/>
                  </a:cubicBezTo>
                  <a:cubicBezTo>
                    <a:pt x="194" y="318"/>
                    <a:pt x="198" y="585"/>
                    <a:pt x="200" y="648"/>
                  </a:cubicBezTo>
                  <a:cubicBezTo>
                    <a:pt x="200" y="648"/>
                    <a:pt x="168" y="663"/>
                    <a:pt x="82" y="668"/>
                  </a:cubicBezTo>
                  <a:cubicBezTo>
                    <a:pt x="62" y="670"/>
                    <a:pt x="45" y="658"/>
                    <a:pt x="38" y="640"/>
                  </a:cubicBezTo>
                  <a:cubicBezTo>
                    <a:pt x="18" y="561"/>
                    <a:pt x="18" y="561"/>
                    <a:pt x="18" y="561"/>
                  </a:cubicBezTo>
                  <a:cubicBezTo>
                    <a:pt x="6" y="515"/>
                    <a:pt x="0" y="468"/>
                    <a:pt x="0" y="421"/>
                  </a:cubicBezTo>
                  <a:cubicBezTo>
                    <a:pt x="0" y="383"/>
                    <a:pt x="0" y="383"/>
                    <a:pt x="0" y="383"/>
                  </a:cubicBezTo>
                  <a:cubicBezTo>
                    <a:pt x="0" y="337"/>
                    <a:pt x="9" y="291"/>
                    <a:pt x="25" y="248"/>
                  </a:cubicBezTo>
                  <a:lnTo>
                    <a:pt x="120" y="0"/>
                  </a:lnTo>
                  <a:close/>
                </a:path>
              </a:pathLst>
            </a:custGeom>
            <a:solidFill>
              <a:srgbClr val="A9A8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1" name="Freeform 39"/>
            <p:cNvSpPr>
              <a:spLocks/>
            </p:cNvSpPr>
            <p:nvPr/>
          </p:nvSpPr>
          <p:spPr bwMode="gray">
            <a:xfrm>
              <a:off x="8006558" y="3694114"/>
              <a:ext cx="165100" cy="53975"/>
            </a:xfrm>
            <a:custGeom>
              <a:avLst/>
              <a:gdLst>
                <a:gd name="T0" fmla="*/ 73 w 108"/>
                <a:gd name="T1" fmla="*/ 35 h 35"/>
                <a:gd name="T2" fmla="*/ 34 w 108"/>
                <a:gd name="T3" fmla="*/ 35 h 35"/>
                <a:gd name="T4" fmla="*/ 0 w 108"/>
                <a:gd name="T5" fmla="*/ 0 h 35"/>
                <a:gd name="T6" fmla="*/ 0 w 108"/>
                <a:gd name="T7" fmla="*/ 0 h 35"/>
                <a:gd name="T8" fmla="*/ 108 w 108"/>
                <a:gd name="T9" fmla="*/ 0 h 35"/>
                <a:gd name="T10" fmla="*/ 108 w 108"/>
                <a:gd name="T11" fmla="*/ 0 h 35"/>
                <a:gd name="T12" fmla="*/ 73 w 108"/>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108" h="35">
                  <a:moveTo>
                    <a:pt x="73" y="35"/>
                  </a:moveTo>
                  <a:cubicBezTo>
                    <a:pt x="34" y="35"/>
                    <a:pt x="34" y="35"/>
                    <a:pt x="34" y="35"/>
                  </a:cubicBezTo>
                  <a:cubicBezTo>
                    <a:pt x="15" y="35"/>
                    <a:pt x="0" y="20"/>
                    <a:pt x="0" y="0"/>
                  </a:cubicBezTo>
                  <a:cubicBezTo>
                    <a:pt x="0" y="0"/>
                    <a:pt x="0" y="0"/>
                    <a:pt x="0" y="0"/>
                  </a:cubicBezTo>
                  <a:cubicBezTo>
                    <a:pt x="108" y="0"/>
                    <a:pt x="108" y="0"/>
                    <a:pt x="108" y="0"/>
                  </a:cubicBezTo>
                  <a:cubicBezTo>
                    <a:pt x="108" y="0"/>
                    <a:pt x="108" y="0"/>
                    <a:pt x="108" y="0"/>
                  </a:cubicBezTo>
                  <a:cubicBezTo>
                    <a:pt x="108" y="20"/>
                    <a:pt x="92" y="35"/>
                    <a:pt x="73" y="35"/>
                  </a:cubicBezTo>
                  <a:close/>
                </a:path>
              </a:pathLst>
            </a:custGeom>
            <a:solidFill>
              <a:srgbClr val="B5B6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2" name="Freeform 40"/>
            <p:cNvSpPr>
              <a:spLocks/>
            </p:cNvSpPr>
            <p:nvPr/>
          </p:nvSpPr>
          <p:spPr bwMode="gray">
            <a:xfrm>
              <a:off x="7892258" y="2943226"/>
              <a:ext cx="236538" cy="511175"/>
            </a:xfrm>
            <a:custGeom>
              <a:avLst/>
              <a:gdLst>
                <a:gd name="T0" fmla="*/ 126 w 155"/>
                <a:gd name="T1" fmla="*/ 168 h 334"/>
                <a:gd name="T2" fmla="*/ 98 w 155"/>
                <a:gd name="T3" fmla="*/ 146 h 334"/>
                <a:gd name="T4" fmla="*/ 135 w 155"/>
                <a:gd name="T5" fmla="*/ 148 h 334"/>
                <a:gd name="T6" fmla="*/ 155 w 155"/>
                <a:gd name="T7" fmla="*/ 20 h 334"/>
                <a:gd name="T8" fmla="*/ 117 w 155"/>
                <a:gd name="T9" fmla="*/ 0 h 334"/>
                <a:gd name="T10" fmla="*/ 21 w 155"/>
                <a:gd name="T11" fmla="*/ 251 h 334"/>
                <a:gd name="T12" fmla="*/ 0 w 155"/>
                <a:gd name="T13" fmla="*/ 334 h 334"/>
                <a:gd name="T14" fmla="*/ 126 w 155"/>
                <a:gd name="T15" fmla="*/ 168 h 3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334">
                  <a:moveTo>
                    <a:pt x="126" y="168"/>
                  </a:moveTo>
                  <a:cubicBezTo>
                    <a:pt x="98" y="146"/>
                    <a:pt x="98" y="146"/>
                    <a:pt x="98" y="146"/>
                  </a:cubicBezTo>
                  <a:cubicBezTo>
                    <a:pt x="135" y="148"/>
                    <a:pt x="135" y="148"/>
                    <a:pt x="135" y="148"/>
                  </a:cubicBezTo>
                  <a:cubicBezTo>
                    <a:pt x="155" y="20"/>
                    <a:pt x="155" y="20"/>
                    <a:pt x="155" y="20"/>
                  </a:cubicBezTo>
                  <a:cubicBezTo>
                    <a:pt x="139" y="11"/>
                    <a:pt x="123" y="3"/>
                    <a:pt x="117" y="0"/>
                  </a:cubicBezTo>
                  <a:cubicBezTo>
                    <a:pt x="21" y="251"/>
                    <a:pt x="21" y="251"/>
                    <a:pt x="21" y="251"/>
                  </a:cubicBezTo>
                  <a:cubicBezTo>
                    <a:pt x="11" y="278"/>
                    <a:pt x="4" y="306"/>
                    <a:pt x="0" y="334"/>
                  </a:cubicBezTo>
                  <a:lnTo>
                    <a:pt x="126" y="168"/>
                  </a:lnTo>
                  <a:close/>
                </a:path>
              </a:pathLst>
            </a:custGeom>
            <a:solidFill>
              <a:srgbClr val="B5B6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3" name="Oval 41"/>
            <p:cNvSpPr>
              <a:spLocks noChangeArrowheads="1"/>
            </p:cNvSpPr>
            <p:nvPr/>
          </p:nvSpPr>
          <p:spPr bwMode="gray">
            <a:xfrm>
              <a:off x="7906545" y="3462338"/>
              <a:ext cx="46038" cy="46038"/>
            </a:xfrm>
            <a:prstGeom prst="ellipse">
              <a:avLst/>
            </a:prstGeom>
            <a:solidFill>
              <a:srgbClr val="979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4" name="Oval 42"/>
            <p:cNvSpPr>
              <a:spLocks noChangeArrowheads="1"/>
            </p:cNvSpPr>
            <p:nvPr/>
          </p:nvSpPr>
          <p:spPr bwMode="gray">
            <a:xfrm>
              <a:off x="7906545" y="3630614"/>
              <a:ext cx="46038" cy="44450"/>
            </a:xfrm>
            <a:prstGeom prst="ellipse">
              <a:avLst/>
            </a:prstGeom>
            <a:solidFill>
              <a:srgbClr val="9794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5" name="Rectangle 43"/>
            <p:cNvSpPr>
              <a:spLocks noChangeArrowheads="1"/>
            </p:cNvSpPr>
            <p:nvPr/>
          </p:nvSpPr>
          <p:spPr bwMode="gray">
            <a:xfrm>
              <a:off x="7997033" y="3360738"/>
              <a:ext cx="149225" cy="19050"/>
            </a:xfrm>
            <a:prstGeom prst="rect">
              <a:avLst/>
            </a:prstGeom>
            <a:solidFill>
              <a:srgbClr val="9794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6" name="Freeform 44"/>
            <p:cNvSpPr>
              <a:spLocks/>
            </p:cNvSpPr>
            <p:nvPr/>
          </p:nvSpPr>
          <p:spPr bwMode="gray">
            <a:xfrm>
              <a:off x="8009733" y="3303588"/>
              <a:ext cx="123825" cy="57150"/>
            </a:xfrm>
            <a:custGeom>
              <a:avLst/>
              <a:gdLst>
                <a:gd name="T0" fmla="*/ 0 w 78"/>
                <a:gd name="T1" fmla="*/ 36 h 36"/>
                <a:gd name="T2" fmla="*/ 39 w 78"/>
                <a:gd name="T3" fmla="*/ 0 h 36"/>
                <a:gd name="T4" fmla="*/ 78 w 78"/>
                <a:gd name="T5" fmla="*/ 36 h 36"/>
                <a:gd name="T6" fmla="*/ 0 w 78"/>
                <a:gd name="T7" fmla="*/ 36 h 36"/>
              </a:gdLst>
              <a:ahLst/>
              <a:cxnLst>
                <a:cxn ang="0">
                  <a:pos x="T0" y="T1"/>
                </a:cxn>
                <a:cxn ang="0">
                  <a:pos x="T2" y="T3"/>
                </a:cxn>
                <a:cxn ang="0">
                  <a:pos x="T4" y="T5"/>
                </a:cxn>
                <a:cxn ang="0">
                  <a:pos x="T6" y="T7"/>
                </a:cxn>
              </a:cxnLst>
              <a:rect l="0" t="0" r="r" b="b"/>
              <a:pathLst>
                <a:path w="78" h="36">
                  <a:moveTo>
                    <a:pt x="0" y="36"/>
                  </a:moveTo>
                  <a:lnTo>
                    <a:pt x="39" y="0"/>
                  </a:lnTo>
                  <a:lnTo>
                    <a:pt x="78" y="36"/>
                  </a:lnTo>
                  <a:lnTo>
                    <a:pt x="0" y="36"/>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7" name="Freeform 45"/>
            <p:cNvSpPr>
              <a:spLocks/>
            </p:cNvSpPr>
            <p:nvPr/>
          </p:nvSpPr>
          <p:spPr bwMode="gray">
            <a:xfrm>
              <a:off x="7565233" y="2497138"/>
              <a:ext cx="92075" cy="127000"/>
            </a:xfrm>
            <a:custGeom>
              <a:avLst/>
              <a:gdLst>
                <a:gd name="T0" fmla="*/ 42 w 60"/>
                <a:gd name="T1" fmla="*/ 0 h 83"/>
                <a:gd name="T2" fmla="*/ 60 w 60"/>
                <a:gd name="T3" fmla="*/ 83 h 83"/>
                <a:gd name="T4" fmla="*/ 42 w 60"/>
                <a:gd name="T5" fmla="*/ 0 h 83"/>
              </a:gdLst>
              <a:ahLst/>
              <a:cxnLst>
                <a:cxn ang="0">
                  <a:pos x="T0" y="T1"/>
                </a:cxn>
                <a:cxn ang="0">
                  <a:pos x="T2" y="T3"/>
                </a:cxn>
                <a:cxn ang="0">
                  <a:pos x="T4" y="T5"/>
                </a:cxn>
              </a:cxnLst>
              <a:rect l="0" t="0" r="r" b="b"/>
              <a:pathLst>
                <a:path w="60" h="83">
                  <a:moveTo>
                    <a:pt x="42" y="0"/>
                  </a:moveTo>
                  <a:cubicBezTo>
                    <a:pt x="4" y="0"/>
                    <a:pt x="0" y="83"/>
                    <a:pt x="60" y="83"/>
                  </a:cubicBezTo>
                  <a:cubicBezTo>
                    <a:pt x="51" y="52"/>
                    <a:pt x="45" y="22"/>
                    <a:pt x="42" y="0"/>
                  </a:cubicBezTo>
                  <a:close/>
                </a:path>
              </a:pathLst>
            </a:custGeom>
            <a:solidFill>
              <a:srgbClr val="E3AA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8" name="Freeform 46"/>
            <p:cNvSpPr>
              <a:spLocks/>
            </p:cNvSpPr>
            <p:nvPr/>
          </p:nvSpPr>
          <p:spPr bwMode="gray">
            <a:xfrm>
              <a:off x="8179595" y="2495551"/>
              <a:ext cx="95250" cy="130175"/>
            </a:xfrm>
            <a:custGeom>
              <a:avLst/>
              <a:gdLst>
                <a:gd name="T0" fmla="*/ 20 w 62"/>
                <a:gd name="T1" fmla="*/ 2 h 85"/>
                <a:gd name="T2" fmla="*/ 0 w 62"/>
                <a:gd name="T3" fmla="*/ 84 h 85"/>
                <a:gd name="T4" fmla="*/ 20 w 62"/>
                <a:gd name="T5" fmla="*/ 2 h 85"/>
              </a:gdLst>
              <a:ahLst/>
              <a:cxnLst>
                <a:cxn ang="0">
                  <a:pos x="T0" y="T1"/>
                </a:cxn>
                <a:cxn ang="0">
                  <a:pos x="T2" y="T3"/>
                </a:cxn>
                <a:cxn ang="0">
                  <a:pos x="T4" y="T5"/>
                </a:cxn>
              </a:cxnLst>
              <a:rect l="0" t="0" r="r" b="b"/>
              <a:pathLst>
                <a:path w="62" h="85">
                  <a:moveTo>
                    <a:pt x="20" y="2"/>
                  </a:moveTo>
                  <a:cubicBezTo>
                    <a:pt x="16" y="23"/>
                    <a:pt x="10" y="53"/>
                    <a:pt x="0" y="84"/>
                  </a:cubicBezTo>
                  <a:cubicBezTo>
                    <a:pt x="62" y="85"/>
                    <a:pt x="57" y="0"/>
                    <a:pt x="20" y="2"/>
                  </a:cubicBezTo>
                  <a:close/>
                </a:path>
              </a:pathLst>
            </a:custGeom>
            <a:solidFill>
              <a:srgbClr val="E3AA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39" name="Freeform 47"/>
            <p:cNvSpPr>
              <a:spLocks/>
            </p:cNvSpPr>
            <p:nvPr/>
          </p:nvSpPr>
          <p:spPr bwMode="gray">
            <a:xfrm>
              <a:off x="7622383" y="2222501"/>
              <a:ext cx="593725" cy="658813"/>
            </a:xfrm>
            <a:custGeom>
              <a:avLst/>
              <a:gdLst>
                <a:gd name="T0" fmla="*/ 261 w 388"/>
                <a:gd name="T1" fmla="*/ 11 h 430"/>
                <a:gd name="T2" fmla="*/ 287 w 388"/>
                <a:gd name="T3" fmla="*/ 41 h 430"/>
                <a:gd name="T4" fmla="*/ 88 w 388"/>
                <a:gd name="T5" fmla="*/ 20 h 430"/>
                <a:gd name="T6" fmla="*/ 0 w 388"/>
                <a:gd name="T7" fmla="*/ 148 h 430"/>
                <a:gd name="T8" fmla="*/ 193 w 388"/>
                <a:gd name="T9" fmla="*/ 430 h 430"/>
                <a:gd name="T10" fmla="*/ 388 w 388"/>
                <a:gd name="T11" fmla="*/ 148 h 430"/>
                <a:gd name="T12" fmla="*/ 261 w 388"/>
                <a:gd name="T13" fmla="*/ 11 h 430"/>
              </a:gdLst>
              <a:ahLst/>
              <a:cxnLst>
                <a:cxn ang="0">
                  <a:pos x="T0" y="T1"/>
                </a:cxn>
                <a:cxn ang="0">
                  <a:pos x="T2" y="T3"/>
                </a:cxn>
                <a:cxn ang="0">
                  <a:pos x="T4" y="T5"/>
                </a:cxn>
                <a:cxn ang="0">
                  <a:pos x="T6" y="T7"/>
                </a:cxn>
                <a:cxn ang="0">
                  <a:pos x="T8" y="T9"/>
                </a:cxn>
                <a:cxn ang="0">
                  <a:pos x="T10" y="T11"/>
                </a:cxn>
                <a:cxn ang="0">
                  <a:pos x="T12" y="T13"/>
                </a:cxn>
              </a:cxnLst>
              <a:rect l="0" t="0" r="r" b="b"/>
              <a:pathLst>
                <a:path w="388" h="430">
                  <a:moveTo>
                    <a:pt x="261" y="11"/>
                  </a:moveTo>
                  <a:cubicBezTo>
                    <a:pt x="272" y="17"/>
                    <a:pt x="280" y="33"/>
                    <a:pt x="287" y="41"/>
                  </a:cubicBezTo>
                  <a:cubicBezTo>
                    <a:pt x="231" y="44"/>
                    <a:pt x="178" y="0"/>
                    <a:pt x="88" y="20"/>
                  </a:cubicBezTo>
                  <a:cubicBezTo>
                    <a:pt x="22" y="47"/>
                    <a:pt x="9" y="106"/>
                    <a:pt x="0" y="148"/>
                  </a:cubicBezTo>
                  <a:cubicBezTo>
                    <a:pt x="0" y="148"/>
                    <a:pt x="20" y="430"/>
                    <a:pt x="193" y="430"/>
                  </a:cubicBezTo>
                  <a:cubicBezTo>
                    <a:pt x="366" y="430"/>
                    <a:pt x="388" y="148"/>
                    <a:pt x="388" y="148"/>
                  </a:cubicBezTo>
                  <a:cubicBezTo>
                    <a:pt x="375" y="96"/>
                    <a:pt x="341" y="22"/>
                    <a:pt x="261" y="11"/>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0" name="Freeform 48"/>
            <p:cNvSpPr>
              <a:spLocks/>
            </p:cNvSpPr>
            <p:nvPr/>
          </p:nvSpPr>
          <p:spPr bwMode="gray">
            <a:xfrm>
              <a:off x="7903370" y="2459038"/>
              <a:ext cx="84138" cy="196850"/>
            </a:xfrm>
            <a:custGeom>
              <a:avLst/>
              <a:gdLst>
                <a:gd name="T0" fmla="*/ 0 w 55"/>
                <a:gd name="T1" fmla="*/ 124 h 129"/>
                <a:gd name="T2" fmla="*/ 43 w 55"/>
                <a:gd name="T3" fmla="*/ 104 h 129"/>
                <a:gd name="T4" fmla="*/ 14 w 55"/>
                <a:gd name="T5" fmla="*/ 0 h 129"/>
                <a:gd name="T6" fmla="*/ 53 w 55"/>
                <a:gd name="T7" fmla="*/ 103 h 129"/>
                <a:gd name="T8" fmla="*/ 50 w 55"/>
                <a:gd name="T9" fmla="*/ 115 h 129"/>
                <a:gd name="T10" fmla="*/ 0 w 55"/>
                <a:gd name="T11" fmla="*/ 124 h 129"/>
              </a:gdLst>
              <a:ahLst/>
              <a:cxnLst>
                <a:cxn ang="0">
                  <a:pos x="T0" y="T1"/>
                </a:cxn>
                <a:cxn ang="0">
                  <a:pos x="T2" y="T3"/>
                </a:cxn>
                <a:cxn ang="0">
                  <a:pos x="T4" y="T5"/>
                </a:cxn>
                <a:cxn ang="0">
                  <a:pos x="T6" y="T7"/>
                </a:cxn>
                <a:cxn ang="0">
                  <a:pos x="T8" y="T9"/>
                </a:cxn>
                <a:cxn ang="0">
                  <a:pos x="T10" y="T11"/>
                </a:cxn>
              </a:cxnLst>
              <a:rect l="0" t="0" r="r" b="b"/>
              <a:pathLst>
                <a:path w="55" h="129">
                  <a:moveTo>
                    <a:pt x="0" y="124"/>
                  </a:moveTo>
                  <a:cubicBezTo>
                    <a:pt x="20" y="122"/>
                    <a:pt x="45" y="114"/>
                    <a:pt x="43" y="104"/>
                  </a:cubicBezTo>
                  <a:cubicBezTo>
                    <a:pt x="40" y="92"/>
                    <a:pt x="18" y="49"/>
                    <a:pt x="14" y="0"/>
                  </a:cubicBezTo>
                  <a:cubicBezTo>
                    <a:pt x="24" y="36"/>
                    <a:pt x="50" y="90"/>
                    <a:pt x="53" y="103"/>
                  </a:cubicBezTo>
                  <a:cubicBezTo>
                    <a:pt x="55" y="107"/>
                    <a:pt x="54" y="111"/>
                    <a:pt x="50" y="115"/>
                  </a:cubicBezTo>
                  <a:cubicBezTo>
                    <a:pt x="44" y="124"/>
                    <a:pt x="14" y="129"/>
                    <a:pt x="0" y="124"/>
                  </a:cubicBezTo>
                  <a:close/>
                </a:path>
              </a:pathLst>
            </a:custGeom>
            <a:solidFill>
              <a:srgbClr val="1C1C1A">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1" name="Freeform 49"/>
            <p:cNvSpPr>
              <a:spLocks/>
            </p:cNvSpPr>
            <p:nvPr/>
          </p:nvSpPr>
          <p:spPr bwMode="gray">
            <a:xfrm>
              <a:off x="7822408" y="2687638"/>
              <a:ext cx="195263" cy="77788"/>
            </a:xfrm>
            <a:custGeom>
              <a:avLst/>
              <a:gdLst>
                <a:gd name="T0" fmla="*/ 63 w 128"/>
                <a:gd name="T1" fmla="*/ 42 h 51"/>
                <a:gd name="T2" fmla="*/ 0 w 128"/>
                <a:gd name="T3" fmla="*/ 0 h 51"/>
                <a:gd name="T4" fmla="*/ 0 w 128"/>
                <a:gd name="T5" fmla="*/ 0 h 51"/>
                <a:gd name="T6" fmla="*/ 63 w 128"/>
                <a:gd name="T7" fmla="*/ 51 h 51"/>
                <a:gd name="T8" fmla="*/ 128 w 128"/>
                <a:gd name="T9" fmla="*/ 0 h 51"/>
                <a:gd name="T10" fmla="*/ 128 w 128"/>
                <a:gd name="T11" fmla="*/ 0 h 51"/>
                <a:gd name="T12" fmla="*/ 63 w 128"/>
                <a:gd name="T13" fmla="*/ 42 h 51"/>
              </a:gdLst>
              <a:ahLst/>
              <a:cxnLst>
                <a:cxn ang="0">
                  <a:pos x="T0" y="T1"/>
                </a:cxn>
                <a:cxn ang="0">
                  <a:pos x="T2" y="T3"/>
                </a:cxn>
                <a:cxn ang="0">
                  <a:pos x="T4" y="T5"/>
                </a:cxn>
                <a:cxn ang="0">
                  <a:pos x="T6" y="T7"/>
                </a:cxn>
                <a:cxn ang="0">
                  <a:pos x="T8" y="T9"/>
                </a:cxn>
                <a:cxn ang="0">
                  <a:pos x="T10" y="T11"/>
                </a:cxn>
                <a:cxn ang="0">
                  <a:pos x="T12" y="T13"/>
                </a:cxn>
              </a:cxnLst>
              <a:rect l="0" t="0" r="r" b="b"/>
              <a:pathLst>
                <a:path w="128" h="51">
                  <a:moveTo>
                    <a:pt x="63" y="42"/>
                  </a:moveTo>
                  <a:cubicBezTo>
                    <a:pt x="24" y="42"/>
                    <a:pt x="0" y="7"/>
                    <a:pt x="0" y="0"/>
                  </a:cubicBezTo>
                  <a:cubicBezTo>
                    <a:pt x="0" y="0"/>
                    <a:pt x="0" y="0"/>
                    <a:pt x="0" y="0"/>
                  </a:cubicBezTo>
                  <a:cubicBezTo>
                    <a:pt x="0" y="9"/>
                    <a:pt x="24" y="51"/>
                    <a:pt x="63" y="51"/>
                  </a:cubicBezTo>
                  <a:cubicBezTo>
                    <a:pt x="103" y="51"/>
                    <a:pt x="128" y="10"/>
                    <a:pt x="128" y="0"/>
                  </a:cubicBezTo>
                  <a:cubicBezTo>
                    <a:pt x="128" y="0"/>
                    <a:pt x="128" y="0"/>
                    <a:pt x="128" y="0"/>
                  </a:cubicBezTo>
                  <a:cubicBezTo>
                    <a:pt x="128" y="8"/>
                    <a:pt x="103" y="42"/>
                    <a:pt x="63" y="42"/>
                  </a:cubicBezTo>
                  <a:close/>
                </a:path>
              </a:pathLst>
            </a:custGeom>
            <a:solidFill>
              <a:srgbClr val="E3AA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2" name="Freeform 50"/>
            <p:cNvSpPr>
              <a:spLocks/>
            </p:cNvSpPr>
            <p:nvPr/>
          </p:nvSpPr>
          <p:spPr bwMode="gray">
            <a:xfrm>
              <a:off x="7822408" y="2687638"/>
              <a:ext cx="195263" cy="65088"/>
            </a:xfrm>
            <a:custGeom>
              <a:avLst/>
              <a:gdLst>
                <a:gd name="T0" fmla="*/ 0 w 128"/>
                <a:gd name="T1" fmla="*/ 0 h 42"/>
                <a:gd name="T2" fmla="*/ 63 w 128"/>
                <a:gd name="T3" fmla="*/ 42 h 42"/>
                <a:gd name="T4" fmla="*/ 128 w 128"/>
                <a:gd name="T5" fmla="*/ 0 h 42"/>
                <a:gd name="T6" fmla="*/ 63 w 128"/>
                <a:gd name="T7" fmla="*/ 8 h 42"/>
                <a:gd name="T8" fmla="*/ 0 w 128"/>
                <a:gd name="T9" fmla="*/ 0 h 42"/>
              </a:gdLst>
              <a:ahLst/>
              <a:cxnLst>
                <a:cxn ang="0">
                  <a:pos x="T0" y="T1"/>
                </a:cxn>
                <a:cxn ang="0">
                  <a:pos x="T2" y="T3"/>
                </a:cxn>
                <a:cxn ang="0">
                  <a:pos x="T4" y="T5"/>
                </a:cxn>
                <a:cxn ang="0">
                  <a:pos x="T6" y="T7"/>
                </a:cxn>
                <a:cxn ang="0">
                  <a:pos x="T8" y="T9"/>
                </a:cxn>
              </a:cxnLst>
              <a:rect l="0" t="0" r="r" b="b"/>
              <a:pathLst>
                <a:path w="128" h="42">
                  <a:moveTo>
                    <a:pt x="0" y="0"/>
                  </a:moveTo>
                  <a:cubicBezTo>
                    <a:pt x="0" y="7"/>
                    <a:pt x="24" y="42"/>
                    <a:pt x="63" y="42"/>
                  </a:cubicBezTo>
                  <a:cubicBezTo>
                    <a:pt x="103" y="42"/>
                    <a:pt x="128" y="8"/>
                    <a:pt x="128" y="0"/>
                  </a:cubicBezTo>
                  <a:cubicBezTo>
                    <a:pt x="118" y="0"/>
                    <a:pt x="91" y="8"/>
                    <a:pt x="63" y="8"/>
                  </a:cubicBezTo>
                  <a:cubicBezTo>
                    <a:pt x="37" y="8"/>
                    <a:pt x="1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3" name="Freeform 51"/>
            <p:cNvSpPr>
              <a:spLocks/>
            </p:cNvSpPr>
            <p:nvPr/>
          </p:nvSpPr>
          <p:spPr bwMode="gray">
            <a:xfrm>
              <a:off x="7565233" y="1954213"/>
              <a:ext cx="708025" cy="495300"/>
            </a:xfrm>
            <a:custGeom>
              <a:avLst/>
              <a:gdLst>
                <a:gd name="T0" fmla="*/ 414 w 463"/>
                <a:gd name="T1" fmla="*/ 97 h 324"/>
                <a:gd name="T2" fmla="*/ 354 w 463"/>
                <a:gd name="T3" fmla="*/ 9 h 324"/>
                <a:gd name="T4" fmla="*/ 249 w 463"/>
                <a:gd name="T5" fmla="*/ 26 h 324"/>
                <a:gd name="T6" fmla="*/ 251 w 463"/>
                <a:gd name="T7" fmla="*/ 0 h 324"/>
                <a:gd name="T8" fmla="*/ 152 w 463"/>
                <a:gd name="T9" fmla="*/ 35 h 324"/>
                <a:gd name="T10" fmla="*/ 152 w 463"/>
                <a:gd name="T11" fmla="*/ 15 h 324"/>
                <a:gd name="T12" fmla="*/ 76 w 463"/>
                <a:gd name="T13" fmla="*/ 93 h 324"/>
                <a:gd name="T14" fmla="*/ 18 w 463"/>
                <a:gd name="T15" fmla="*/ 110 h 324"/>
                <a:gd name="T16" fmla="*/ 45 w 463"/>
                <a:gd name="T17" fmla="*/ 111 h 324"/>
                <a:gd name="T18" fmla="*/ 26 w 463"/>
                <a:gd name="T19" fmla="*/ 140 h 324"/>
                <a:gd name="T20" fmla="*/ 38 w 463"/>
                <a:gd name="T21" fmla="*/ 324 h 324"/>
                <a:gd name="T22" fmla="*/ 126 w 463"/>
                <a:gd name="T23" fmla="*/ 196 h 324"/>
                <a:gd name="T24" fmla="*/ 325 w 463"/>
                <a:gd name="T25" fmla="*/ 217 h 324"/>
                <a:gd name="T26" fmla="*/ 299 w 463"/>
                <a:gd name="T27" fmla="*/ 187 h 324"/>
                <a:gd name="T28" fmla="*/ 426 w 463"/>
                <a:gd name="T29" fmla="*/ 324 h 324"/>
                <a:gd name="T30" fmla="*/ 414 w 463"/>
                <a:gd name="T31" fmla="*/ 97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3" h="324">
                  <a:moveTo>
                    <a:pt x="414" y="97"/>
                  </a:moveTo>
                  <a:cubicBezTo>
                    <a:pt x="385" y="52"/>
                    <a:pt x="353" y="39"/>
                    <a:pt x="354" y="9"/>
                  </a:cubicBezTo>
                  <a:cubicBezTo>
                    <a:pt x="324" y="5"/>
                    <a:pt x="274" y="12"/>
                    <a:pt x="249" y="26"/>
                  </a:cubicBezTo>
                  <a:cubicBezTo>
                    <a:pt x="252" y="17"/>
                    <a:pt x="252" y="6"/>
                    <a:pt x="251" y="0"/>
                  </a:cubicBezTo>
                  <a:cubicBezTo>
                    <a:pt x="230" y="2"/>
                    <a:pt x="177" y="13"/>
                    <a:pt x="152" y="35"/>
                  </a:cubicBezTo>
                  <a:cubicBezTo>
                    <a:pt x="152" y="33"/>
                    <a:pt x="153" y="20"/>
                    <a:pt x="152" y="15"/>
                  </a:cubicBezTo>
                  <a:cubicBezTo>
                    <a:pt x="116" y="26"/>
                    <a:pt x="82" y="55"/>
                    <a:pt x="76" y="93"/>
                  </a:cubicBezTo>
                  <a:cubicBezTo>
                    <a:pt x="54" y="89"/>
                    <a:pt x="28" y="99"/>
                    <a:pt x="18" y="110"/>
                  </a:cubicBezTo>
                  <a:cubicBezTo>
                    <a:pt x="24" y="110"/>
                    <a:pt x="33" y="111"/>
                    <a:pt x="45" y="111"/>
                  </a:cubicBezTo>
                  <a:cubicBezTo>
                    <a:pt x="36" y="119"/>
                    <a:pt x="29" y="130"/>
                    <a:pt x="26" y="140"/>
                  </a:cubicBezTo>
                  <a:cubicBezTo>
                    <a:pt x="0" y="219"/>
                    <a:pt x="26" y="293"/>
                    <a:pt x="38" y="324"/>
                  </a:cubicBezTo>
                  <a:cubicBezTo>
                    <a:pt x="47" y="282"/>
                    <a:pt x="60" y="223"/>
                    <a:pt x="126" y="196"/>
                  </a:cubicBezTo>
                  <a:cubicBezTo>
                    <a:pt x="216" y="176"/>
                    <a:pt x="269" y="220"/>
                    <a:pt x="325" y="217"/>
                  </a:cubicBezTo>
                  <a:cubicBezTo>
                    <a:pt x="318" y="209"/>
                    <a:pt x="310" y="193"/>
                    <a:pt x="299" y="187"/>
                  </a:cubicBezTo>
                  <a:cubicBezTo>
                    <a:pt x="379" y="198"/>
                    <a:pt x="413" y="272"/>
                    <a:pt x="426" y="324"/>
                  </a:cubicBezTo>
                  <a:cubicBezTo>
                    <a:pt x="439" y="289"/>
                    <a:pt x="463" y="170"/>
                    <a:pt x="414" y="97"/>
                  </a:cubicBezTo>
                  <a:close/>
                </a:path>
              </a:pathLst>
            </a:custGeom>
            <a:solidFill>
              <a:srgbClr val="676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4" name="Oval 52"/>
            <p:cNvSpPr>
              <a:spLocks noChangeArrowheads="1"/>
            </p:cNvSpPr>
            <p:nvPr/>
          </p:nvSpPr>
          <p:spPr bwMode="gray">
            <a:xfrm>
              <a:off x="7757320" y="2484438"/>
              <a:ext cx="44450" cy="84138"/>
            </a:xfrm>
            <a:prstGeom prst="ellipse">
              <a:avLst/>
            </a:pr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5" name="Freeform 53"/>
            <p:cNvSpPr>
              <a:spLocks/>
            </p:cNvSpPr>
            <p:nvPr/>
          </p:nvSpPr>
          <p:spPr bwMode="gray">
            <a:xfrm>
              <a:off x="7709695" y="2379663"/>
              <a:ext cx="133350" cy="85725"/>
            </a:xfrm>
            <a:custGeom>
              <a:avLst/>
              <a:gdLst>
                <a:gd name="T0" fmla="*/ 79 w 87"/>
                <a:gd name="T1" fmla="*/ 52 h 56"/>
                <a:gd name="T2" fmla="*/ 87 w 87"/>
                <a:gd name="T3" fmla="*/ 39 h 56"/>
                <a:gd name="T4" fmla="*/ 0 w 87"/>
                <a:gd name="T5" fmla="*/ 41 h 56"/>
                <a:gd name="T6" fmla="*/ 9 w 87"/>
                <a:gd name="T7" fmla="*/ 56 h 56"/>
                <a:gd name="T8" fmla="*/ 79 w 87"/>
                <a:gd name="T9" fmla="*/ 52 h 56"/>
              </a:gdLst>
              <a:ahLst/>
              <a:cxnLst>
                <a:cxn ang="0">
                  <a:pos x="T0" y="T1"/>
                </a:cxn>
                <a:cxn ang="0">
                  <a:pos x="T2" y="T3"/>
                </a:cxn>
                <a:cxn ang="0">
                  <a:pos x="T4" y="T5"/>
                </a:cxn>
                <a:cxn ang="0">
                  <a:pos x="T6" y="T7"/>
                </a:cxn>
                <a:cxn ang="0">
                  <a:pos x="T8" y="T9"/>
                </a:cxn>
              </a:cxnLst>
              <a:rect l="0" t="0" r="r" b="b"/>
              <a:pathLst>
                <a:path w="87" h="56">
                  <a:moveTo>
                    <a:pt x="79" y="52"/>
                  </a:moveTo>
                  <a:cubicBezTo>
                    <a:pt x="84" y="44"/>
                    <a:pt x="86" y="42"/>
                    <a:pt x="87" y="39"/>
                  </a:cubicBezTo>
                  <a:cubicBezTo>
                    <a:pt x="69" y="14"/>
                    <a:pt x="31" y="0"/>
                    <a:pt x="0" y="41"/>
                  </a:cubicBezTo>
                  <a:cubicBezTo>
                    <a:pt x="2" y="46"/>
                    <a:pt x="7" y="53"/>
                    <a:pt x="9" y="56"/>
                  </a:cubicBezTo>
                  <a:cubicBezTo>
                    <a:pt x="32" y="37"/>
                    <a:pt x="54" y="36"/>
                    <a:pt x="79" y="52"/>
                  </a:cubicBezTo>
                  <a:close/>
                </a:path>
              </a:pathLst>
            </a:custGeom>
            <a:solidFill>
              <a:srgbClr val="676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6" name="Oval 54"/>
            <p:cNvSpPr>
              <a:spLocks noChangeArrowheads="1"/>
            </p:cNvSpPr>
            <p:nvPr/>
          </p:nvSpPr>
          <p:spPr bwMode="gray">
            <a:xfrm>
              <a:off x="8036720" y="2484438"/>
              <a:ext cx="44450" cy="84138"/>
            </a:xfrm>
            <a:prstGeom prst="ellipse">
              <a:avLst/>
            </a:pr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7" name="Freeform 55"/>
            <p:cNvSpPr>
              <a:spLocks/>
            </p:cNvSpPr>
            <p:nvPr/>
          </p:nvSpPr>
          <p:spPr bwMode="gray">
            <a:xfrm>
              <a:off x="7995445" y="2379663"/>
              <a:ext cx="133350" cy="85725"/>
            </a:xfrm>
            <a:custGeom>
              <a:avLst/>
              <a:gdLst>
                <a:gd name="T0" fmla="*/ 8 w 88"/>
                <a:gd name="T1" fmla="*/ 52 h 56"/>
                <a:gd name="T2" fmla="*/ 0 w 88"/>
                <a:gd name="T3" fmla="*/ 39 h 56"/>
                <a:gd name="T4" fmla="*/ 88 w 88"/>
                <a:gd name="T5" fmla="*/ 41 h 56"/>
                <a:gd name="T6" fmla="*/ 78 w 88"/>
                <a:gd name="T7" fmla="*/ 56 h 56"/>
                <a:gd name="T8" fmla="*/ 8 w 88"/>
                <a:gd name="T9" fmla="*/ 52 h 56"/>
              </a:gdLst>
              <a:ahLst/>
              <a:cxnLst>
                <a:cxn ang="0">
                  <a:pos x="T0" y="T1"/>
                </a:cxn>
                <a:cxn ang="0">
                  <a:pos x="T2" y="T3"/>
                </a:cxn>
                <a:cxn ang="0">
                  <a:pos x="T4" y="T5"/>
                </a:cxn>
                <a:cxn ang="0">
                  <a:pos x="T6" y="T7"/>
                </a:cxn>
                <a:cxn ang="0">
                  <a:pos x="T8" y="T9"/>
                </a:cxn>
              </a:cxnLst>
              <a:rect l="0" t="0" r="r" b="b"/>
              <a:pathLst>
                <a:path w="88" h="56">
                  <a:moveTo>
                    <a:pt x="8" y="52"/>
                  </a:moveTo>
                  <a:cubicBezTo>
                    <a:pt x="3" y="44"/>
                    <a:pt x="1" y="42"/>
                    <a:pt x="0" y="39"/>
                  </a:cubicBezTo>
                  <a:cubicBezTo>
                    <a:pt x="18" y="14"/>
                    <a:pt x="56" y="0"/>
                    <a:pt x="88" y="41"/>
                  </a:cubicBezTo>
                  <a:cubicBezTo>
                    <a:pt x="85" y="46"/>
                    <a:pt x="80" y="53"/>
                    <a:pt x="78" y="56"/>
                  </a:cubicBezTo>
                  <a:cubicBezTo>
                    <a:pt x="56" y="37"/>
                    <a:pt x="33" y="36"/>
                    <a:pt x="8" y="52"/>
                  </a:cubicBezTo>
                  <a:close/>
                </a:path>
              </a:pathLst>
            </a:custGeom>
            <a:solidFill>
              <a:srgbClr val="676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8" name="Freeform 56"/>
            <p:cNvSpPr>
              <a:spLocks/>
            </p:cNvSpPr>
            <p:nvPr/>
          </p:nvSpPr>
          <p:spPr bwMode="gray">
            <a:xfrm>
              <a:off x="7792245" y="2820988"/>
              <a:ext cx="261938" cy="182563"/>
            </a:xfrm>
            <a:custGeom>
              <a:avLst/>
              <a:gdLst>
                <a:gd name="T0" fmla="*/ 0 w 171"/>
                <a:gd name="T1" fmla="*/ 7 h 119"/>
                <a:gd name="T2" fmla="*/ 71 w 171"/>
                <a:gd name="T3" fmla="*/ 84 h 119"/>
                <a:gd name="T4" fmla="*/ 72 w 171"/>
                <a:gd name="T5" fmla="*/ 68 h 119"/>
                <a:gd name="T6" fmla="*/ 102 w 171"/>
                <a:gd name="T7" fmla="*/ 119 h 119"/>
                <a:gd name="T8" fmla="*/ 104 w 171"/>
                <a:gd name="T9" fmla="*/ 72 h 119"/>
                <a:gd name="T10" fmla="*/ 112 w 171"/>
                <a:gd name="T11" fmla="*/ 94 h 119"/>
                <a:gd name="T12" fmla="*/ 171 w 171"/>
                <a:gd name="T13" fmla="*/ 2 h 119"/>
                <a:gd name="T14" fmla="*/ 120 w 171"/>
                <a:gd name="T15" fmla="*/ 33 h 119"/>
                <a:gd name="T16" fmla="*/ 86 w 171"/>
                <a:gd name="T17" fmla="*/ 0 h 119"/>
                <a:gd name="T18" fmla="*/ 56 w 171"/>
                <a:gd name="T19" fmla="*/ 35 h 119"/>
                <a:gd name="T20" fmla="*/ 0 w 171"/>
                <a:gd name="T21" fmla="*/ 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1" h="119">
                  <a:moveTo>
                    <a:pt x="0" y="7"/>
                  </a:moveTo>
                  <a:cubicBezTo>
                    <a:pt x="20" y="52"/>
                    <a:pt x="64" y="77"/>
                    <a:pt x="71" y="84"/>
                  </a:cubicBezTo>
                  <a:cubicBezTo>
                    <a:pt x="72" y="78"/>
                    <a:pt x="72" y="68"/>
                    <a:pt x="72" y="68"/>
                  </a:cubicBezTo>
                  <a:cubicBezTo>
                    <a:pt x="72" y="68"/>
                    <a:pt x="91" y="108"/>
                    <a:pt x="102" y="119"/>
                  </a:cubicBezTo>
                  <a:cubicBezTo>
                    <a:pt x="103" y="98"/>
                    <a:pt x="104" y="72"/>
                    <a:pt x="104" y="72"/>
                  </a:cubicBezTo>
                  <a:cubicBezTo>
                    <a:pt x="104" y="72"/>
                    <a:pt x="108" y="86"/>
                    <a:pt x="112" y="94"/>
                  </a:cubicBezTo>
                  <a:cubicBezTo>
                    <a:pt x="122" y="67"/>
                    <a:pt x="171" y="2"/>
                    <a:pt x="171" y="2"/>
                  </a:cubicBezTo>
                  <a:cubicBezTo>
                    <a:pt x="171" y="2"/>
                    <a:pt x="137" y="33"/>
                    <a:pt x="120" y="33"/>
                  </a:cubicBezTo>
                  <a:cubicBezTo>
                    <a:pt x="103" y="33"/>
                    <a:pt x="96" y="9"/>
                    <a:pt x="86" y="0"/>
                  </a:cubicBezTo>
                  <a:cubicBezTo>
                    <a:pt x="78" y="9"/>
                    <a:pt x="72" y="35"/>
                    <a:pt x="56" y="35"/>
                  </a:cubicBezTo>
                  <a:cubicBezTo>
                    <a:pt x="39" y="35"/>
                    <a:pt x="0" y="7"/>
                    <a:pt x="0" y="7"/>
                  </a:cubicBezTo>
                  <a:close/>
                </a:path>
              </a:pathLst>
            </a:custGeom>
            <a:solidFill>
              <a:srgbClr val="6769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49" name="Freeform 57"/>
            <p:cNvSpPr>
              <a:spLocks/>
            </p:cNvSpPr>
            <p:nvPr/>
          </p:nvSpPr>
          <p:spPr bwMode="gray">
            <a:xfrm>
              <a:off x="7590633" y="3954464"/>
              <a:ext cx="209550" cy="217488"/>
            </a:xfrm>
            <a:custGeom>
              <a:avLst/>
              <a:gdLst>
                <a:gd name="T0" fmla="*/ 130 w 137"/>
                <a:gd name="T1" fmla="*/ 35 h 142"/>
                <a:gd name="T2" fmla="*/ 78 w 137"/>
                <a:gd name="T3" fmla="*/ 3 h 142"/>
                <a:gd name="T4" fmla="*/ 67 w 137"/>
                <a:gd name="T5" fmla="*/ 0 h 142"/>
                <a:gd name="T6" fmla="*/ 38 w 137"/>
                <a:gd name="T7" fmla="*/ 18 h 142"/>
                <a:gd name="T8" fmla="*/ 7 w 137"/>
                <a:gd name="T9" fmla="*/ 25 h 142"/>
                <a:gd name="T10" fmla="*/ 3 w 137"/>
                <a:gd name="T11" fmla="*/ 50 h 142"/>
                <a:gd name="T12" fmla="*/ 29 w 137"/>
                <a:gd name="T13" fmla="*/ 118 h 142"/>
                <a:gd name="T14" fmla="*/ 41 w 137"/>
                <a:gd name="T15" fmla="*/ 124 h 142"/>
                <a:gd name="T16" fmla="*/ 46 w 137"/>
                <a:gd name="T17" fmla="*/ 112 h 142"/>
                <a:gd name="T18" fmla="*/ 54 w 137"/>
                <a:gd name="T19" fmla="*/ 131 h 142"/>
                <a:gd name="T20" fmla="*/ 68 w 137"/>
                <a:gd name="T21" fmla="*/ 138 h 142"/>
                <a:gd name="T22" fmla="*/ 75 w 137"/>
                <a:gd name="T23" fmla="*/ 124 h 142"/>
                <a:gd name="T24" fmla="*/ 78 w 137"/>
                <a:gd name="T25" fmla="*/ 134 h 142"/>
                <a:gd name="T26" fmla="*/ 93 w 137"/>
                <a:gd name="T27" fmla="*/ 140 h 142"/>
                <a:gd name="T28" fmla="*/ 99 w 137"/>
                <a:gd name="T29" fmla="*/ 126 h 142"/>
                <a:gd name="T30" fmla="*/ 93 w 137"/>
                <a:gd name="T31" fmla="*/ 112 h 142"/>
                <a:gd name="T32" fmla="*/ 107 w 137"/>
                <a:gd name="T33" fmla="*/ 118 h 142"/>
                <a:gd name="T34" fmla="*/ 114 w 137"/>
                <a:gd name="T35" fmla="*/ 104 h 142"/>
                <a:gd name="T36" fmla="*/ 88 w 137"/>
                <a:gd name="T37" fmla="*/ 36 h 142"/>
                <a:gd name="T38" fmla="*/ 117 w 137"/>
                <a:gd name="T39" fmla="*/ 55 h 142"/>
                <a:gd name="T40" fmla="*/ 133 w 137"/>
                <a:gd name="T41" fmla="*/ 51 h 142"/>
                <a:gd name="T42" fmla="*/ 130 w 137"/>
                <a:gd name="T43" fmla="*/ 3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142">
                  <a:moveTo>
                    <a:pt x="130" y="35"/>
                  </a:moveTo>
                  <a:cubicBezTo>
                    <a:pt x="130" y="35"/>
                    <a:pt x="81" y="4"/>
                    <a:pt x="78" y="3"/>
                  </a:cubicBezTo>
                  <a:cubicBezTo>
                    <a:pt x="75" y="2"/>
                    <a:pt x="71" y="1"/>
                    <a:pt x="67" y="0"/>
                  </a:cubicBezTo>
                  <a:cubicBezTo>
                    <a:pt x="65" y="2"/>
                    <a:pt x="57" y="10"/>
                    <a:pt x="38" y="18"/>
                  </a:cubicBezTo>
                  <a:cubicBezTo>
                    <a:pt x="21" y="24"/>
                    <a:pt x="11" y="25"/>
                    <a:pt x="7" y="25"/>
                  </a:cubicBezTo>
                  <a:cubicBezTo>
                    <a:pt x="1" y="32"/>
                    <a:pt x="0" y="41"/>
                    <a:pt x="3" y="50"/>
                  </a:cubicBezTo>
                  <a:cubicBezTo>
                    <a:pt x="29" y="118"/>
                    <a:pt x="29" y="118"/>
                    <a:pt x="29" y="118"/>
                  </a:cubicBezTo>
                  <a:cubicBezTo>
                    <a:pt x="31" y="123"/>
                    <a:pt x="36" y="125"/>
                    <a:pt x="41" y="124"/>
                  </a:cubicBezTo>
                  <a:cubicBezTo>
                    <a:pt x="46" y="122"/>
                    <a:pt x="48" y="116"/>
                    <a:pt x="46" y="112"/>
                  </a:cubicBezTo>
                  <a:cubicBezTo>
                    <a:pt x="54" y="131"/>
                    <a:pt x="54" y="131"/>
                    <a:pt x="54" y="131"/>
                  </a:cubicBezTo>
                  <a:cubicBezTo>
                    <a:pt x="56" y="137"/>
                    <a:pt x="63" y="140"/>
                    <a:pt x="68" y="138"/>
                  </a:cubicBezTo>
                  <a:cubicBezTo>
                    <a:pt x="74" y="135"/>
                    <a:pt x="76" y="129"/>
                    <a:pt x="75" y="124"/>
                  </a:cubicBezTo>
                  <a:cubicBezTo>
                    <a:pt x="78" y="134"/>
                    <a:pt x="78" y="134"/>
                    <a:pt x="78" y="134"/>
                  </a:cubicBezTo>
                  <a:cubicBezTo>
                    <a:pt x="81" y="140"/>
                    <a:pt x="87" y="142"/>
                    <a:pt x="93" y="140"/>
                  </a:cubicBezTo>
                  <a:cubicBezTo>
                    <a:pt x="98" y="138"/>
                    <a:pt x="101" y="132"/>
                    <a:pt x="99" y="126"/>
                  </a:cubicBezTo>
                  <a:cubicBezTo>
                    <a:pt x="93" y="112"/>
                    <a:pt x="93" y="112"/>
                    <a:pt x="93" y="112"/>
                  </a:cubicBezTo>
                  <a:cubicBezTo>
                    <a:pt x="96" y="117"/>
                    <a:pt x="102" y="120"/>
                    <a:pt x="107" y="118"/>
                  </a:cubicBezTo>
                  <a:cubicBezTo>
                    <a:pt x="113" y="116"/>
                    <a:pt x="116" y="109"/>
                    <a:pt x="114" y="104"/>
                  </a:cubicBezTo>
                  <a:cubicBezTo>
                    <a:pt x="88" y="36"/>
                    <a:pt x="88" y="36"/>
                    <a:pt x="88" y="36"/>
                  </a:cubicBezTo>
                  <a:cubicBezTo>
                    <a:pt x="117" y="55"/>
                    <a:pt x="117" y="55"/>
                    <a:pt x="117" y="55"/>
                  </a:cubicBezTo>
                  <a:cubicBezTo>
                    <a:pt x="122" y="58"/>
                    <a:pt x="130" y="57"/>
                    <a:pt x="133" y="51"/>
                  </a:cubicBezTo>
                  <a:cubicBezTo>
                    <a:pt x="137" y="46"/>
                    <a:pt x="135" y="39"/>
                    <a:pt x="130" y="35"/>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50" name="Freeform 58"/>
            <p:cNvSpPr>
              <a:spLocks/>
            </p:cNvSpPr>
            <p:nvPr/>
          </p:nvSpPr>
          <p:spPr bwMode="gray">
            <a:xfrm>
              <a:off x="7581108" y="3916364"/>
              <a:ext cx="114300" cy="79375"/>
            </a:xfrm>
            <a:custGeom>
              <a:avLst/>
              <a:gdLst>
                <a:gd name="T0" fmla="*/ 34 w 74"/>
                <a:gd name="T1" fmla="*/ 16 h 52"/>
                <a:gd name="T2" fmla="*/ 0 w 74"/>
                <a:gd name="T3" fmla="*/ 25 h 52"/>
                <a:gd name="T4" fmla="*/ 10 w 74"/>
                <a:gd name="T5" fmla="*/ 50 h 52"/>
                <a:gd name="T6" fmla="*/ 44 w 74"/>
                <a:gd name="T7" fmla="*/ 43 h 52"/>
                <a:gd name="T8" fmla="*/ 74 w 74"/>
                <a:gd name="T9" fmla="*/ 25 h 52"/>
                <a:gd name="T10" fmla="*/ 63 w 74"/>
                <a:gd name="T11" fmla="*/ 0 h 52"/>
                <a:gd name="T12" fmla="*/ 34 w 74"/>
                <a:gd name="T13" fmla="*/ 16 h 52"/>
              </a:gdLst>
              <a:ahLst/>
              <a:cxnLst>
                <a:cxn ang="0">
                  <a:pos x="T0" y="T1"/>
                </a:cxn>
                <a:cxn ang="0">
                  <a:pos x="T2" y="T3"/>
                </a:cxn>
                <a:cxn ang="0">
                  <a:pos x="T4" y="T5"/>
                </a:cxn>
                <a:cxn ang="0">
                  <a:pos x="T6" y="T7"/>
                </a:cxn>
                <a:cxn ang="0">
                  <a:pos x="T8" y="T9"/>
                </a:cxn>
                <a:cxn ang="0">
                  <a:pos x="T10" y="T11"/>
                </a:cxn>
                <a:cxn ang="0">
                  <a:pos x="T12" y="T13"/>
                </a:cxn>
              </a:cxnLst>
              <a:rect l="0" t="0" r="r" b="b"/>
              <a:pathLst>
                <a:path w="74" h="52">
                  <a:moveTo>
                    <a:pt x="34" y="16"/>
                  </a:moveTo>
                  <a:cubicBezTo>
                    <a:pt x="18" y="22"/>
                    <a:pt x="6" y="24"/>
                    <a:pt x="0" y="25"/>
                  </a:cubicBezTo>
                  <a:cubicBezTo>
                    <a:pt x="10" y="50"/>
                    <a:pt x="10" y="50"/>
                    <a:pt x="10" y="50"/>
                  </a:cubicBezTo>
                  <a:cubicBezTo>
                    <a:pt x="10" y="50"/>
                    <a:pt x="21" y="52"/>
                    <a:pt x="44" y="43"/>
                  </a:cubicBezTo>
                  <a:cubicBezTo>
                    <a:pt x="67" y="33"/>
                    <a:pt x="74" y="25"/>
                    <a:pt x="74" y="25"/>
                  </a:cubicBezTo>
                  <a:cubicBezTo>
                    <a:pt x="63" y="0"/>
                    <a:pt x="63" y="0"/>
                    <a:pt x="63" y="0"/>
                  </a:cubicBezTo>
                  <a:cubicBezTo>
                    <a:pt x="58" y="4"/>
                    <a:pt x="50" y="10"/>
                    <a:pt x="3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51" name="Freeform 59"/>
            <p:cNvSpPr>
              <a:spLocks/>
            </p:cNvSpPr>
            <p:nvPr/>
          </p:nvSpPr>
          <p:spPr bwMode="gray">
            <a:xfrm>
              <a:off x="7427120" y="2998788"/>
              <a:ext cx="301625" cy="957263"/>
            </a:xfrm>
            <a:custGeom>
              <a:avLst/>
              <a:gdLst>
                <a:gd name="T0" fmla="*/ 139 w 197"/>
                <a:gd name="T1" fmla="*/ 454 h 626"/>
                <a:gd name="T2" fmla="*/ 113 w 197"/>
                <a:gd name="T3" fmla="*/ 389 h 626"/>
                <a:gd name="T4" fmla="*/ 100 w 197"/>
                <a:gd name="T5" fmla="*/ 360 h 626"/>
                <a:gd name="T6" fmla="*/ 157 w 197"/>
                <a:gd name="T7" fmla="*/ 216 h 626"/>
                <a:gd name="T8" fmla="*/ 128 w 197"/>
                <a:gd name="T9" fmla="*/ 7 h 626"/>
                <a:gd name="T10" fmla="*/ 43 w 197"/>
                <a:gd name="T11" fmla="*/ 181 h 626"/>
                <a:gd name="T12" fmla="*/ 4 w 197"/>
                <a:gd name="T13" fmla="*/ 372 h 626"/>
                <a:gd name="T14" fmla="*/ 96 w 197"/>
                <a:gd name="T15" fmla="*/ 626 h 626"/>
                <a:gd name="T16" fmla="*/ 135 w 197"/>
                <a:gd name="T17" fmla="*/ 616 h 626"/>
                <a:gd name="T18" fmla="*/ 168 w 197"/>
                <a:gd name="T19" fmla="*/ 596 h 626"/>
                <a:gd name="T20" fmla="*/ 139 w 197"/>
                <a:gd name="T21" fmla="*/ 45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626">
                  <a:moveTo>
                    <a:pt x="139" y="454"/>
                  </a:moveTo>
                  <a:cubicBezTo>
                    <a:pt x="131" y="423"/>
                    <a:pt x="121" y="404"/>
                    <a:pt x="113" y="389"/>
                  </a:cubicBezTo>
                  <a:cubicBezTo>
                    <a:pt x="107" y="378"/>
                    <a:pt x="103" y="369"/>
                    <a:pt x="100" y="360"/>
                  </a:cubicBezTo>
                  <a:cubicBezTo>
                    <a:pt x="113" y="332"/>
                    <a:pt x="147" y="238"/>
                    <a:pt x="157" y="216"/>
                  </a:cubicBezTo>
                  <a:cubicBezTo>
                    <a:pt x="197" y="131"/>
                    <a:pt x="141" y="0"/>
                    <a:pt x="128" y="7"/>
                  </a:cubicBezTo>
                  <a:cubicBezTo>
                    <a:pt x="86" y="27"/>
                    <a:pt x="62" y="113"/>
                    <a:pt x="43" y="181"/>
                  </a:cubicBezTo>
                  <a:cubicBezTo>
                    <a:pt x="43" y="181"/>
                    <a:pt x="0" y="347"/>
                    <a:pt x="4" y="372"/>
                  </a:cubicBezTo>
                  <a:cubicBezTo>
                    <a:pt x="11" y="423"/>
                    <a:pt x="93" y="619"/>
                    <a:pt x="96" y="626"/>
                  </a:cubicBezTo>
                  <a:cubicBezTo>
                    <a:pt x="96" y="626"/>
                    <a:pt x="110" y="625"/>
                    <a:pt x="135" y="616"/>
                  </a:cubicBezTo>
                  <a:cubicBezTo>
                    <a:pt x="160" y="606"/>
                    <a:pt x="168" y="596"/>
                    <a:pt x="168" y="596"/>
                  </a:cubicBezTo>
                  <a:cubicBezTo>
                    <a:pt x="168" y="596"/>
                    <a:pt x="151" y="500"/>
                    <a:pt x="139" y="454"/>
                  </a:cubicBezTo>
                  <a:close/>
                </a:path>
              </a:pathLst>
            </a:custGeom>
            <a:solidFill>
              <a:srgbClr val="A6A3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grpSp>
        <p:nvGrpSpPr>
          <p:cNvPr id="252" name="Gruppieren 4234"/>
          <p:cNvGrpSpPr/>
          <p:nvPr/>
        </p:nvGrpSpPr>
        <p:grpSpPr bwMode="gray">
          <a:xfrm>
            <a:off x="3114675" y="2953544"/>
            <a:ext cx="1076325" cy="3232150"/>
            <a:chOff x="5873751" y="2019301"/>
            <a:chExt cx="1076325" cy="3232150"/>
          </a:xfrm>
        </p:grpSpPr>
        <p:sp>
          <p:nvSpPr>
            <p:cNvPr id="253" name="Freeform 6"/>
            <p:cNvSpPr>
              <a:spLocks/>
            </p:cNvSpPr>
            <p:nvPr/>
          </p:nvSpPr>
          <p:spPr bwMode="gray">
            <a:xfrm>
              <a:off x="5873751" y="3898901"/>
              <a:ext cx="187325" cy="139700"/>
            </a:xfrm>
            <a:custGeom>
              <a:avLst/>
              <a:gdLst>
                <a:gd name="T0" fmla="*/ 97 w 102"/>
                <a:gd name="T1" fmla="*/ 23 h 76"/>
                <a:gd name="T2" fmla="*/ 78 w 102"/>
                <a:gd name="T3" fmla="*/ 14 h 76"/>
                <a:gd name="T4" fmla="*/ 63 w 102"/>
                <a:gd name="T5" fmla="*/ 0 h 76"/>
                <a:gd name="T6" fmla="*/ 62 w 102"/>
                <a:gd name="T7" fmla="*/ 1 h 76"/>
                <a:gd name="T8" fmla="*/ 48 w 102"/>
                <a:gd name="T9" fmla="*/ 2 h 76"/>
                <a:gd name="T10" fmla="*/ 7 w 102"/>
                <a:gd name="T11" fmla="*/ 20 h 76"/>
                <a:gd name="T12" fmla="*/ 2 w 102"/>
                <a:gd name="T13" fmla="*/ 31 h 76"/>
                <a:gd name="T14" fmla="*/ 14 w 102"/>
                <a:gd name="T15" fmla="*/ 36 h 76"/>
                <a:gd name="T16" fmla="*/ 38 w 102"/>
                <a:gd name="T17" fmla="*/ 25 h 76"/>
                <a:gd name="T18" fmla="*/ 22 w 102"/>
                <a:gd name="T19" fmla="*/ 51 h 76"/>
                <a:gd name="T20" fmla="*/ 25 w 102"/>
                <a:gd name="T21" fmla="*/ 62 h 76"/>
                <a:gd name="T22" fmla="*/ 36 w 102"/>
                <a:gd name="T23" fmla="*/ 59 h 76"/>
                <a:gd name="T24" fmla="*/ 37 w 102"/>
                <a:gd name="T25" fmla="*/ 58 h 76"/>
                <a:gd name="T26" fmla="*/ 40 w 102"/>
                <a:gd name="T27" fmla="*/ 69 h 76"/>
                <a:gd name="T28" fmla="*/ 51 w 102"/>
                <a:gd name="T29" fmla="*/ 66 h 76"/>
                <a:gd name="T30" fmla="*/ 54 w 102"/>
                <a:gd name="T31" fmla="*/ 61 h 76"/>
                <a:gd name="T32" fmla="*/ 57 w 102"/>
                <a:gd name="T33" fmla="*/ 72 h 76"/>
                <a:gd name="T34" fmla="*/ 68 w 102"/>
                <a:gd name="T35" fmla="*/ 69 h 76"/>
                <a:gd name="T36" fmla="*/ 71 w 102"/>
                <a:gd name="T37" fmla="*/ 65 h 76"/>
                <a:gd name="T38" fmla="*/ 74 w 102"/>
                <a:gd name="T39" fmla="*/ 74 h 76"/>
                <a:gd name="T40" fmla="*/ 83 w 102"/>
                <a:gd name="T41" fmla="*/ 71 h 76"/>
                <a:gd name="T42" fmla="*/ 99 w 102"/>
                <a:gd name="T43" fmla="*/ 45 h 76"/>
                <a:gd name="T44" fmla="*/ 98 w 102"/>
                <a:gd name="T45" fmla="*/ 25 h 76"/>
                <a:gd name="T46" fmla="*/ 97 w 102"/>
                <a:gd name="T4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2" h="76">
                  <a:moveTo>
                    <a:pt x="97" y="23"/>
                  </a:moveTo>
                  <a:cubicBezTo>
                    <a:pt x="95" y="22"/>
                    <a:pt x="89" y="21"/>
                    <a:pt x="78" y="14"/>
                  </a:cubicBezTo>
                  <a:cubicBezTo>
                    <a:pt x="68" y="7"/>
                    <a:pt x="64" y="2"/>
                    <a:pt x="63" y="0"/>
                  </a:cubicBezTo>
                  <a:cubicBezTo>
                    <a:pt x="63" y="1"/>
                    <a:pt x="62" y="1"/>
                    <a:pt x="62" y="1"/>
                  </a:cubicBezTo>
                  <a:cubicBezTo>
                    <a:pt x="57" y="1"/>
                    <a:pt x="52" y="1"/>
                    <a:pt x="48" y="2"/>
                  </a:cubicBezTo>
                  <a:cubicBezTo>
                    <a:pt x="46" y="3"/>
                    <a:pt x="7" y="20"/>
                    <a:pt x="7" y="20"/>
                  </a:cubicBezTo>
                  <a:cubicBezTo>
                    <a:pt x="3" y="22"/>
                    <a:pt x="0" y="27"/>
                    <a:pt x="2" y="31"/>
                  </a:cubicBezTo>
                  <a:cubicBezTo>
                    <a:pt x="4" y="35"/>
                    <a:pt x="10" y="37"/>
                    <a:pt x="14" y="36"/>
                  </a:cubicBezTo>
                  <a:cubicBezTo>
                    <a:pt x="38" y="25"/>
                    <a:pt x="38" y="25"/>
                    <a:pt x="38" y="25"/>
                  </a:cubicBezTo>
                  <a:cubicBezTo>
                    <a:pt x="22" y="51"/>
                    <a:pt x="22" y="51"/>
                    <a:pt x="22" y="51"/>
                  </a:cubicBezTo>
                  <a:cubicBezTo>
                    <a:pt x="20" y="55"/>
                    <a:pt x="21" y="60"/>
                    <a:pt x="25" y="62"/>
                  </a:cubicBezTo>
                  <a:cubicBezTo>
                    <a:pt x="29" y="65"/>
                    <a:pt x="34" y="63"/>
                    <a:pt x="36" y="59"/>
                  </a:cubicBezTo>
                  <a:cubicBezTo>
                    <a:pt x="37" y="58"/>
                    <a:pt x="37" y="58"/>
                    <a:pt x="37" y="58"/>
                  </a:cubicBezTo>
                  <a:cubicBezTo>
                    <a:pt x="35" y="62"/>
                    <a:pt x="36" y="67"/>
                    <a:pt x="40" y="69"/>
                  </a:cubicBezTo>
                  <a:cubicBezTo>
                    <a:pt x="44" y="71"/>
                    <a:pt x="49" y="70"/>
                    <a:pt x="51" y="66"/>
                  </a:cubicBezTo>
                  <a:cubicBezTo>
                    <a:pt x="54" y="61"/>
                    <a:pt x="54" y="61"/>
                    <a:pt x="54" y="61"/>
                  </a:cubicBezTo>
                  <a:cubicBezTo>
                    <a:pt x="52" y="65"/>
                    <a:pt x="53" y="70"/>
                    <a:pt x="57" y="72"/>
                  </a:cubicBezTo>
                  <a:cubicBezTo>
                    <a:pt x="61" y="74"/>
                    <a:pt x="66" y="73"/>
                    <a:pt x="68" y="69"/>
                  </a:cubicBezTo>
                  <a:cubicBezTo>
                    <a:pt x="71" y="65"/>
                    <a:pt x="71" y="65"/>
                    <a:pt x="71" y="65"/>
                  </a:cubicBezTo>
                  <a:cubicBezTo>
                    <a:pt x="69" y="68"/>
                    <a:pt x="70" y="72"/>
                    <a:pt x="74" y="74"/>
                  </a:cubicBezTo>
                  <a:cubicBezTo>
                    <a:pt x="77" y="76"/>
                    <a:pt x="81" y="75"/>
                    <a:pt x="83" y="71"/>
                  </a:cubicBezTo>
                  <a:cubicBezTo>
                    <a:pt x="99" y="45"/>
                    <a:pt x="99" y="45"/>
                    <a:pt x="99" y="45"/>
                  </a:cubicBezTo>
                  <a:cubicBezTo>
                    <a:pt x="102" y="39"/>
                    <a:pt x="102" y="31"/>
                    <a:pt x="98" y="25"/>
                  </a:cubicBezTo>
                  <a:cubicBezTo>
                    <a:pt x="98" y="24"/>
                    <a:pt x="97" y="23"/>
                    <a:pt x="97" y="23"/>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54" name="Freeform 7"/>
            <p:cNvSpPr>
              <a:spLocks/>
            </p:cNvSpPr>
            <p:nvPr/>
          </p:nvSpPr>
          <p:spPr bwMode="gray">
            <a:xfrm>
              <a:off x="6008690" y="3081338"/>
              <a:ext cx="433386" cy="685967"/>
            </a:xfrm>
            <a:custGeom>
              <a:avLst/>
              <a:gdLst>
                <a:gd name="T0" fmla="*/ 0 w 238"/>
                <a:gd name="T1" fmla="*/ 424 h 450"/>
                <a:gd name="T2" fmla="*/ 68 w 238"/>
                <a:gd name="T3" fmla="*/ 293 h 450"/>
                <a:gd name="T4" fmla="*/ 105 w 238"/>
                <a:gd name="T5" fmla="*/ 238 h 450"/>
                <a:gd name="T6" fmla="*/ 215 w 238"/>
                <a:gd name="T7" fmla="*/ 2 h 450"/>
                <a:gd name="T8" fmla="*/ 226 w 238"/>
                <a:gd name="T9" fmla="*/ 112 h 450"/>
                <a:gd name="T10" fmla="*/ 153 w 238"/>
                <a:gd name="T11" fmla="*/ 274 h 450"/>
                <a:gd name="T12" fmla="*/ 134 w 238"/>
                <a:gd name="T13" fmla="*/ 316 h 450"/>
                <a:gd name="T14" fmla="*/ 42 w 238"/>
                <a:gd name="T15" fmla="*/ 450 h 450"/>
                <a:gd name="T16" fmla="*/ 0 w 238"/>
                <a:gd name="T17" fmla="*/ 424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8" h="450">
                  <a:moveTo>
                    <a:pt x="0" y="424"/>
                  </a:moveTo>
                  <a:cubicBezTo>
                    <a:pt x="1" y="423"/>
                    <a:pt x="44" y="331"/>
                    <a:pt x="68" y="293"/>
                  </a:cubicBezTo>
                  <a:cubicBezTo>
                    <a:pt x="82" y="271"/>
                    <a:pt x="93" y="260"/>
                    <a:pt x="105" y="238"/>
                  </a:cubicBezTo>
                  <a:cubicBezTo>
                    <a:pt x="137" y="178"/>
                    <a:pt x="183" y="5"/>
                    <a:pt x="215" y="2"/>
                  </a:cubicBezTo>
                  <a:cubicBezTo>
                    <a:pt x="235" y="0"/>
                    <a:pt x="238" y="78"/>
                    <a:pt x="226" y="112"/>
                  </a:cubicBezTo>
                  <a:cubicBezTo>
                    <a:pt x="201" y="176"/>
                    <a:pt x="179" y="225"/>
                    <a:pt x="153" y="274"/>
                  </a:cubicBezTo>
                  <a:cubicBezTo>
                    <a:pt x="146" y="286"/>
                    <a:pt x="142" y="303"/>
                    <a:pt x="134" y="316"/>
                  </a:cubicBezTo>
                  <a:cubicBezTo>
                    <a:pt x="107" y="361"/>
                    <a:pt x="44" y="448"/>
                    <a:pt x="42" y="450"/>
                  </a:cubicBezTo>
                  <a:cubicBezTo>
                    <a:pt x="14" y="445"/>
                    <a:pt x="0" y="424"/>
                    <a:pt x="0" y="424"/>
                  </a:cubicBezTo>
                  <a:close/>
                </a:path>
              </a:pathLst>
            </a:custGeom>
            <a:solidFill>
              <a:srgbClr val="3D3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55" name="Freeform 8"/>
            <p:cNvSpPr>
              <a:spLocks/>
            </p:cNvSpPr>
            <p:nvPr/>
          </p:nvSpPr>
          <p:spPr bwMode="gray">
            <a:xfrm>
              <a:off x="5986463" y="3863976"/>
              <a:ext cx="90488" cy="76200"/>
            </a:xfrm>
            <a:custGeom>
              <a:avLst/>
              <a:gdLst>
                <a:gd name="T0" fmla="*/ 12 w 49"/>
                <a:gd name="T1" fmla="*/ 0 h 42"/>
                <a:gd name="T2" fmla="*/ 0 w 49"/>
                <a:gd name="T3" fmla="*/ 18 h 42"/>
                <a:gd name="T4" fmla="*/ 16 w 49"/>
                <a:gd name="T5" fmla="*/ 33 h 42"/>
                <a:gd name="T6" fmla="*/ 35 w 49"/>
                <a:gd name="T7" fmla="*/ 42 h 42"/>
                <a:gd name="T8" fmla="*/ 49 w 49"/>
                <a:gd name="T9" fmla="*/ 22 h 42"/>
                <a:gd name="T10" fmla="*/ 12 w 49"/>
                <a:gd name="T11" fmla="*/ 0 h 42"/>
              </a:gdLst>
              <a:ahLst/>
              <a:cxnLst>
                <a:cxn ang="0">
                  <a:pos x="T0" y="T1"/>
                </a:cxn>
                <a:cxn ang="0">
                  <a:pos x="T2" y="T3"/>
                </a:cxn>
                <a:cxn ang="0">
                  <a:pos x="T4" y="T5"/>
                </a:cxn>
                <a:cxn ang="0">
                  <a:pos x="T6" y="T7"/>
                </a:cxn>
                <a:cxn ang="0">
                  <a:pos x="T8" y="T9"/>
                </a:cxn>
                <a:cxn ang="0">
                  <a:pos x="T10" y="T11"/>
                </a:cxn>
              </a:cxnLst>
              <a:rect l="0" t="0" r="r" b="b"/>
              <a:pathLst>
                <a:path w="49" h="42">
                  <a:moveTo>
                    <a:pt x="12" y="0"/>
                  </a:moveTo>
                  <a:cubicBezTo>
                    <a:pt x="0" y="18"/>
                    <a:pt x="0" y="18"/>
                    <a:pt x="0" y="18"/>
                  </a:cubicBezTo>
                  <a:cubicBezTo>
                    <a:pt x="0" y="18"/>
                    <a:pt x="3" y="24"/>
                    <a:pt x="16" y="33"/>
                  </a:cubicBezTo>
                  <a:cubicBezTo>
                    <a:pt x="29" y="41"/>
                    <a:pt x="35" y="42"/>
                    <a:pt x="35" y="42"/>
                  </a:cubicBezTo>
                  <a:cubicBezTo>
                    <a:pt x="49" y="22"/>
                    <a:pt x="49" y="22"/>
                    <a:pt x="49" y="22"/>
                  </a:cubicBezTo>
                  <a:cubicBezTo>
                    <a:pt x="29" y="18"/>
                    <a:pt x="17" y="5"/>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56" name="Freeform 23"/>
            <p:cNvSpPr>
              <a:spLocks/>
            </p:cNvSpPr>
            <p:nvPr/>
          </p:nvSpPr>
          <p:spPr bwMode="gray">
            <a:xfrm>
              <a:off x="5937251" y="3981451"/>
              <a:ext cx="42863" cy="47625"/>
            </a:xfrm>
            <a:custGeom>
              <a:avLst/>
              <a:gdLst>
                <a:gd name="T0" fmla="*/ 18 w 23"/>
                <a:gd name="T1" fmla="*/ 3 h 26"/>
                <a:gd name="T2" fmla="*/ 7 w 23"/>
                <a:gd name="T3" fmla="*/ 5 h 26"/>
                <a:gd name="T4" fmla="*/ 2 w 23"/>
                <a:gd name="T5" fmla="*/ 13 h 26"/>
                <a:gd name="T6" fmla="*/ 5 w 23"/>
                <a:gd name="T7" fmla="*/ 24 h 26"/>
                <a:gd name="T8" fmla="*/ 16 w 23"/>
                <a:gd name="T9" fmla="*/ 21 h 26"/>
                <a:gd name="T10" fmla="*/ 21 w 23"/>
                <a:gd name="T11" fmla="*/ 14 h 26"/>
                <a:gd name="T12" fmla="*/ 18 w 23"/>
                <a:gd name="T13" fmla="*/ 3 h 26"/>
              </a:gdLst>
              <a:ahLst/>
              <a:cxnLst>
                <a:cxn ang="0">
                  <a:pos x="T0" y="T1"/>
                </a:cxn>
                <a:cxn ang="0">
                  <a:pos x="T2" y="T3"/>
                </a:cxn>
                <a:cxn ang="0">
                  <a:pos x="T4" y="T5"/>
                </a:cxn>
                <a:cxn ang="0">
                  <a:pos x="T6" y="T7"/>
                </a:cxn>
                <a:cxn ang="0">
                  <a:pos x="T8" y="T9"/>
                </a:cxn>
                <a:cxn ang="0">
                  <a:pos x="T10" y="T11"/>
                </a:cxn>
                <a:cxn ang="0">
                  <a:pos x="T12" y="T13"/>
                </a:cxn>
              </a:cxnLst>
              <a:rect l="0" t="0" r="r" b="b"/>
              <a:pathLst>
                <a:path w="23" h="26">
                  <a:moveTo>
                    <a:pt x="18" y="3"/>
                  </a:moveTo>
                  <a:cubicBezTo>
                    <a:pt x="14" y="0"/>
                    <a:pt x="9" y="2"/>
                    <a:pt x="7" y="5"/>
                  </a:cubicBezTo>
                  <a:cubicBezTo>
                    <a:pt x="2" y="13"/>
                    <a:pt x="2" y="13"/>
                    <a:pt x="2" y="13"/>
                  </a:cubicBezTo>
                  <a:cubicBezTo>
                    <a:pt x="0" y="17"/>
                    <a:pt x="1" y="22"/>
                    <a:pt x="5" y="24"/>
                  </a:cubicBezTo>
                  <a:cubicBezTo>
                    <a:pt x="9" y="26"/>
                    <a:pt x="14" y="25"/>
                    <a:pt x="16" y="21"/>
                  </a:cubicBezTo>
                  <a:cubicBezTo>
                    <a:pt x="21" y="14"/>
                    <a:pt x="21" y="14"/>
                    <a:pt x="21" y="14"/>
                  </a:cubicBezTo>
                  <a:cubicBezTo>
                    <a:pt x="23" y="10"/>
                    <a:pt x="22" y="5"/>
                    <a:pt x="18" y="3"/>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57" name="Freeform 24"/>
            <p:cNvSpPr>
              <a:spLocks/>
            </p:cNvSpPr>
            <p:nvPr/>
          </p:nvSpPr>
          <p:spPr bwMode="gray">
            <a:xfrm>
              <a:off x="5910263" y="3970338"/>
              <a:ext cx="42863" cy="47625"/>
            </a:xfrm>
            <a:custGeom>
              <a:avLst/>
              <a:gdLst>
                <a:gd name="T0" fmla="*/ 18 w 23"/>
                <a:gd name="T1" fmla="*/ 2 h 26"/>
                <a:gd name="T2" fmla="*/ 7 w 23"/>
                <a:gd name="T3" fmla="*/ 5 h 26"/>
                <a:gd name="T4" fmla="*/ 2 w 23"/>
                <a:gd name="T5" fmla="*/ 13 h 26"/>
                <a:gd name="T6" fmla="*/ 5 w 23"/>
                <a:gd name="T7" fmla="*/ 23 h 26"/>
                <a:gd name="T8" fmla="*/ 16 w 23"/>
                <a:gd name="T9" fmla="*/ 21 h 26"/>
                <a:gd name="T10" fmla="*/ 21 w 23"/>
                <a:gd name="T11" fmla="*/ 13 h 26"/>
                <a:gd name="T12" fmla="*/ 18 w 23"/>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23" h="26">
                  <a:moveTo>
                    <a:pt x="18" y="2"/>
                  </a:moveTo>
                  <a:cubicBezTo>
                    <a:pt x="14" y="0"/>
                    <a:pt x="9" y="1"/>
                    <a:pt x="7" y="5"/>
                  </a:cubicBezTo>
                  <a:cubicBezTo>
                    <a:pt x="2" y="13"/>
                    <a:pt x="2" y="13"/>
                    <a:pt x="2" y="13"/>
                  </a:cubicBezTo>
                  <a:cubicBezTo>
                    <a:pt x="0" y="16"/>
                    <a:pt x="1" y="21"/>
                    <a:pt x="5" y="23"/>
                  </a:cubicBezTo>
                  <a:cubicBezTo>
                    <a:pt x="9" y="26"/>
                    <a:pt x="14" y="24"/>
                    <a:pt x="16" y="21"/>
                  </a:cubicBezTo>
                  <a:cubicBezTo>
                    <a:pt x="21" y="13"/>
                    <a:pt x="21" y="13"/>
                    <a:pt x="21" y="13"/>
                  </a:cubicBezTo>
                  <a:cubicBezTo>
                    <a:pt x="23" y="9"/>
                    <a:pt x="22" y="4"/>
                    <a:pt x="18" y="2"/>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58" name="Freeform 25"/>
            <p:cNvSpPr>
              <a:spLocks/>
            </p:cNvSpPr>
            <p:nvPr/>
          </p:nvSpPr>
          <p:spPr bwMode="gray">
            <a:xfrm>
              <a:off x="5969001" y="3986213"/>
              <a:ext cx="41275" cy="47625"/>
            </a:xfrm>
            <a:custGeom>
              <a:avLst/>
              <a:gdLst>
                <a:gd name="T0" fmla="*/ 18 w 23"/>
                <a:gd name="T1" fmla="*/ 2 h 26"/>
                <a:gd name="T2" fmla="*/ 7 w 23"/>
                <a:gd name="T3" fmla="*/ 5 h 26"/>
                <a:gd name="T4" fmla="*/ 2 w 23"/>
                <a:gd name="T5" fmla="*/ 13 h 26"/>
                <a:gd name="T6" fmla="*/ 5 w 23"/>
                <a:gd name="T7" fmla="*/ 24 h 26"/>
                <a:gd name="T8" fmla="*/ 16 w 23"/>
                <a:gd name="T9" fmla="*/ 21 h 26"/>
                <a:gd name="T10" fmla="*/ 21 w 23"/>
                <a:gd name="T11" fmla="*/ 13 h 26"/>
                <a:gd name="T12" fmla="*/ 18 w 23"/>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23" h="26">
                  <a:moveTo>
                    <a:pt x="18" y="2"/>
                  </a:moveTo>
                  <a:cubicBezTo>
                    <a:pt x="14" y="0"/>
                    <a:pt x="9" y="1"/>
                    <a:pt x="7" y="5"/>
                  </a:cubicBezTo>
                  <a:cubicBezTo>
                    <a:pt x="2" y="13"/>
                    <a:pt x="2" y="13"/>
                    <a:pt x="2" y="13"/>
                  </a:cubicBezTo>
                  <a:cubicBezTo>
                    <a:pt x="0" y="16"/>
                    <a:pt x="1" y="22"/>
                    <a:pt x="5" y="24"/>
                  </a:cubicBezTo>
                  <a:cubicBezTo>
                    <a:pt x="9" y="26"/>
                    <a:pt x="14" y="25"/>
                    <a:pt x="16" y="21"/>
                  </a:cubicBezTo>
                  <a:cubicBezTo>
                    <a:pt x="21" y="13"/>
                    <a:pt x="21" y="13"/>
                    <a:pt x="21" y="13"/>
                  </a:cubicBezTo>
                  <a:cubicBezTo>
                    <a:pt x="23" y="9"/>
                    <a:pt x="22" y="4"/>
                    <a:pt x="18" y="2"/>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59" name="Freeform 26"/>
            <p:cNvSpPr>
              <a:spLocks/>
            </p:cNvSpPr>
            <p:nvPr/>
          </p:nvSpPr>
          <p:spPr bwMode="gray">
            <a:xfrm>
              <a:off x="6000751" y="3995738"/>
              <a:ext cx="38100" cy="42863"/>
            </a:xfrm>
            <a:custGeom>
              <a:avLst/>
              <a:gdLst>
                <a:gd name="T0" fmla="*/ 16 w 21"/>
                <a:gd name="T1" fmla="*/ 2 h 23"/>
                <a:gd name="T2" fmla="*/ 7 w 21"/>
                <a:gd name="T3" fmla="*/ 5 h 23"/>
                <a:gd name="T4" fmla="*/ 2 w 21"/>
                <a:gd name="T5" fmla="*/ 11 h 23"/>
                <a:gd name="T6" fmla="*/ 5 w 21"/>
                <a:gd name="T7" fmla="*/ 21 h 23"/>
                <a:gd name="T8" fmla="*/ 15 w 21"/>
                <a:gd name="T9" fmla="*/ 19 h 23"/>
                <a:gd name="T10" fmla="*/ 19 w 21"/>
                <a:gd name="T11" fmla="*/ 12 h 23"/>
                <a:gd name="T12" fmla="*/ 16 w 21"/>
                <a:gd name="T13" fmla="*/ 2 h 23"/>
              </a:gdLst>
              <a:ahLst/>
              <a:cxnLst>
                <a:cxn ang="0">
                  <a:pos x="T0" y="T1"/>
                </a:cxn>
                <a:cxn ang="0">
                  <a:pos x="T2" y="T3"/>
                </a:cxn>
                <a:cxn ang="0">
                  <a:pos x="T4" y="T5"/>
                </a:cxn>
                <a:cxn ang="0">
                  <a:pos x="T6" y="T7"/>
                </a:cxn>
                <a:cxn ang="0">
                  <a:pos x="T8" y="T9"/>
                </a:cxn>
                <a:cxn ang="0">
                  <a:pos x="T10" y="T11"/>
                </a:cxn>
                <a:cxn ang="0">
                  <a:pos x="T12" y="T13"/>
                </a:cxn>
              </a:cxnLst>
              <a:rect l="0" t="0" r="r" b="b"/>
              <a:pathLst>
                <a:path w="21" h="23">
                  <a:moveTo>
                    <a:pt x="16" y="2"/>
                  </a:moveTo>
                  <a:cubicBezTo>
                    <a:pt x="13" y="0"/>
                    <a:pt x="9" y="1"/>
                    <a:pt x="7" y="5"/>
                  </a:cubicBezTo>
                  <a:cubicBezTo>
                    <a:pt x="2" y="11"/>
                    <a:pt x="2" y="11"/>
                    <a:pt x="2" y="11"/>
                  </a:cubicBezTo>
                  <a:cubicBezTo>
                    <a:pt x="0" y="15"/>
                    <a:pt x="2" y="19"/>
                    <a:pt x="5" y="21"/>
                  </a:cubicBezTo>
                  <a:cubicBezTo>
                    <a:pt x="8" y="23"/>
                    <a:pt x="13" y="22"/>
                    <a:pt x="15" y="19"/>
                  </a:cubicBezTo>
                  <a:cubicBezTo>
                    <a:pt x="19" y="12"/>
                    <a:pt x="19" y="12"/>
                    <a:pt x="19" y="12"/>
                  </a:cubicBezTo>
                  <a:cubicBezTo>
                    <a:pt x="21" y="8"/>
                    <a:pt x="20" y="4"/>
                    <a:pt x="16" y="2"/>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0" name="Freeform 27"/>
            <p:cNvSpPr>
              <a:spLocks/>
            </p:cNvSpPr>
            <p:nvPr/>
          </p:nvSpPr>
          <p:spPr bwMode="gray">
            <a:xfrm>
              <a:off x="6599238" y="5191126"/>
              <a:ext cx="104775" cy="60325"/>
            </a:xfrm>
            <a:custGeom>
              <a:avLst/>
              <a:gdLst>
                <a:gd name="T0" fmla="*/ 55 w 57"/>
                <a:gd name="T1" fmla="*/ 10 h 33"/>
                <a:gd name="T2" fmla="*/ 14 w 57"/>
                <a:gd name="T3" fmla="*/ 28 h 33"/>
                <a:gd name="T4" fmla="*/ 2 w 57"/>
                <a:gd name="T5" fmla="*/ 25 h 33"/>
                <a:gd name="T6" fmla="*/ 0 w 57"/>
                <a:gd name="T7" fmla="*/ 19 h 33"/>
                <a:gd name="T8" fmla="*/ 14 w 57"/>
                <a:gd name="T9" fmla="*/ 33 h 33"/>
                <a:gd name="T10" fmla="*/ 55 w 57"/>
                <a:gd name="T11" fmla="*/ 15 h 33"/>
                <a:gd name="T12" fmla="*/ 57 w 57"/>
                <a:gd name="T13" fmla="*/ 0 h 33"/>
                <a:gd name="T14" fmla="*/ 55 w 57"/>
                <a:gd name="T15" fmla="*/ 1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3">
                  <a:moveTo>
                    <a:pt x="55" y="10"/>
                  </a:moveTo>
                  <a:cubicBezTo>
                    <a:pt x="49" y="28"/>
                    <a:pt x="24" y="28"/>
                    <a:pt x="14" y="28"/>
                  </a:cubicBezTo>
                  <a:cubicBezTo>
                    <a:pt x="9" y="28"/>
                    <a:pt x="5" y="27"/>
                    <a:pt x="2" y="25"/>
                  </a:cubicBezTo>
                  <a:cubicBezTo>
                    <a:pt x="1" y="24"/>
                    <a:pt x="1" y="21"/>
                    <a:pt x="0" y="19"/>
                  </a:cubicBezTo>
                  <a:cubicBezTo>
                    <a:pt x="0" y="29"/>
                    <a:pt x="5" y="33"/>
                    <a:pt x="14" y="33"/>
                  </a:cubicBezTo>
                  <a:cubicBezTo>
                    <a:pt x="24" y="33"/>
                    <a:pt x="49" y="33"/>
                    <a:pt x="55" y="15"/>
                  </a:cubicBezTo>
                  <a:cubicBezTo>
                    <a:pt x="57" y="11"/>
                    <a:pt x="57" y="6"/>
                    <a:pt x="57" y="0"/>
                  </a:cubicBezTo>
                  <a:cubicBezTo>
                    <a:pt x="57" y="4"/>
                    <a:pt x="56" y="7"/>
                    <a:pt x="55" y="10"/>
                  </a:cubicBezTo>
                  <a:close/>
                </a:path>
              </a:pathLst>
            </a:custGeom>
            <a:solidFill>
              <a:srgbClr val="3331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1" name="Freeform 28"/>
            <p:cNvSpPr>
              <a:spLocks/>
            </p:cNvSpPr>
            <p:nvPr/>
          </p:nvSpPr>
          <p:spPr bwMode="gray">
            <a:xfrm>
              <a:off x="6592888" y="4470401"/>
              <a:ext cx="230188" cy="773113"/>
            </a:xfrm>
            <a:custGeom>
              <a:avLst/>
              <a:gdLst>
                <a:gd name="T0" fmla="*/ 73 w 126"/>
                <a:gd name="T1" fmla="*/ 4 h 421"/>
                <a:gd name="T2" fmla="*/ 72 w 126"/>
                <a:gd name="T3" fmla="*/ 0 h 421"/>
                <a:gd name="T4" fmla="*/ 14 w 126"/>
                <a:gd name="T5" fmla="*/ 6 h 421"/>
                <a:gd name="T6" fmla="*/ 15 w 126"/>
                <a:gd name="T7" fmla="*/ 311 h 421"/>
                <a:gd name="T8" fmla="*/ 7 w 126"/>
                <a:gd name="T9" fmla="*/ 396 h 421"/>
                <a:gd name="T10" fmla="*/ 18 w 126"/>
                <a:gd name="T11" fmla="*/ 421 h 421"/>
                <a:gd name="T12" fmla="*/ 59 w 126"/>
                <a:gd name="T13" fmla="*/ 403 h 421"/>
                <a:gd name="T14" fmla="*/ 54 w 126"/>
                <a:gd name="T15" fmla="*/ 307 h 421"/>
                <a:gd name="T16" fmla="*/ 73 w 126"/>
                <a:gd name="T17" fmla="*/ 4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421">
                  <a:moveTo>
                    <a:pt x="73" y="4"/>
                  </a:moveTo>
                  <a:cubicBezTo>
                    <a:pt x="73" y="3"/>
                    <a:pt x="72" y="1"/>
                    <a:pt x="72" y="0"/>
                  </a:cubicBezTo>
                  <a:cubicBezTo>
                    <a:pt x="62" y="2"/>
                    <a:pt x="44" y="5"/>
                    <a:pt x="14" y="6"/>
                  </a:cubicBezTo>
                  <a:cubicBezTo>
                    <a:pt x="17" y="32"/>
                    <a:pt x="18" y="286"/>
                    <a:pt x="15" y="311"/>
                  </a:cubicBezTo>
                  <a:cubicBezTo>
                    <a:pt x="7" y="367"/>
                    <a:pt x="13" y="377"/>
                    <a:pt x="7" y="396"/>
                  </a:cubicBezTo>
                  <a:cubicBezTo>
                    <a:pt x="0" y="418"/>
                    <a:pt x="6" y="421"/>
                    <a:pt x="18" y="421"/>
                  </a:cubicBezTo>
                  <a:cubicBezTo>
                    <a:pt x="28" y="421"/>
                    <a:pt x="53" y="421"/>
                    <a:pt x="59" y="403"/>
                  </a:cubicBezTo>
                  <a:cubicBezTo>
                    <a:pt x="66" y="386"/>
                    <a:pt x="54" y="357"/>
                    <a:pt x="54" y="307"/>
                  </a:cubicBezTo>
                  <a:cubicBezTo>
                    <a:pt x="54" y="211"/>
                    <a:pt x="126" y="129"/>
                    <a:pt x="73" y="4"/>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2" name="Freeform 29"/>
            <p:cNvSpPr>
              <a:spLocks/>
            </p:cNvSpPr>
            <p:nvPr/>
          </p:nvSpPr>
          <p:spPr bwMode="gray">
            <a:xfrm>
              <a:off x="6592888" y="5078413"/>
              <a:ext cx="119063" cy="165100"/>
            </a:xfrm>
            <a:custGeom>
              <a:avLst/>
              <a:gdLst>
                <a:gd name="T0" fmla="*/ 54 w 65"/>
                <a:gd name="T1" fmla="*/ 27 h 90"/>
                <a:gd name="T2" fmla="*/ 44 w 65"/>
                <a:gd name="T3" fmla="*/ 62 h 90"/>
                <a:gd name="T4" fmla="*/ 25 w 65"/>
                <a:gd name="T5" fmla="*/ 67 h 90"/>
                <a:gd name="T6" fmla="*/ 10 w 65"/>
                <a:gd name="T7" fmla="*/ 52 h 90"/>
                <a:gd name="T8" fmla="*/ 7 w 65"/>
                <a:gd name="T9" fmla="*/ 65 h 90"/>
                <a:gd name="T10" fmla="*/ 18 w 65"/>
                <a:gd name="T11" fmla="*/ 90 h 90"/>
                <a:gd name="T12" fmla="*/ 59 w 65"/>
                <a:gd name="T13" fmla="*/ 72 h 90"/>
                <a:gd name="T14" fmla="*/ 55 w 65"/>
                <a:gd name="T15" fmla="*/ 0 h 90"/>
                <a:gd name="T16" fmla="*/ 54 w 65"/>
                <a:gd name="T17"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90">
                  <a:moveTo>
                    <a:pt x="54" y="27"/>
                  </a:moveTo>
                  <a:cubicBezTo>
                    <a:pt x="54" y="41"/>
                    <a:pt x="54" y="58"/>
                    <a:pt x="44" y="62"/>
                  </a:cubicBezTo>
                  <a:cubicBezTo>
                    <a:pt x="40" y="64"/>
                    <a:pt x="32" y="66"/>
                    <a:pt x="25" y="67"/>
                  </a:cubicBezTo>
                  <a:cubicBezTo>
                    <a:pt x="14" y="68"/>
                    <a:pt x="11" y="59"/>
                    <a:pt x="10" y="52"/>
                  </a:cubicBezTo>
                  <a:cubicBezTo>
                    <a:pt x="9" y="56"/>
                    <a:pt x="9" y="61"/>
                    <a:pt x="7" y="65"/>
                  </a:cubicBezTo>
                  <a:cubicBezTo>
                    <a:pt x="0" y="87"/>
                    <a:pt x="6" y="90"/>
                    <a:pt x="18" y="90"/>
                  </a:cubicBezTo>
                  <a:cubicBezTo>
                    <a:pt x="28" y="90"/>
                    <a:pt x="53" y="90"/>
                    <a:pt x="59" y="72"/>
                  </a:cubicBezTo>
                  <a:cubicBezTo>
                    <a:pt x="65" y="58"/>
                    <a:pt x="57" y="35"/>
                    <a:pt x="55" y="0"/>
                  </a:cubicBezTo>
                  <a:cubicBezTo>
                    <a:pt x="53" y="8"/>
                    <a:pt x="53" y="19"/>
                    <a:pt x="54" y="27"/>
                  </a:cubicBezTo>
                  <a:close/>
                </a:path>
              </a:pathLst>
            </a:custGeom>
            <a:solidFill>
              <a:srgbClr val="524C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3" name="Freeform 30"/>
            <p:cNvSpPr>
              <a:spLocks/>
            </p:cNvSpPr>
            <p:nvPr/>
          </p:nvSpPr>
          <p:spPr bwMode="gray">
            <a:xfrm>
              <a:off x="6356351" y="4468813"/>
              <a:ext cx="228600" cy="774700"/>
            </a:xfrm>
            <a:custGeom>
              <a:avLst/>
              <a:gdLst>
                <a:gd name="T0" fmla="*/ 110 w 125"/>
                <a:gd name="T1" fmla="*/ 312 h 422"/>
                <a:gd name="T2" fmla="*/ 112 w 125"/>
                <a:gd name="T3" fmla="*/ 7 h 422"/>
                <a:gd name="T4" fmla="*/ 53 w 125"/>
                <a:gd name="T5" fmla="*/ 0 h 422"/>
                <a:gd name="T6" fmla="*/ 52 w 125"/>
                <a:gd name="T7" fmla="*/ 5 h 422"/>
                <a:gd name="T8" fmla="*/ 71 w 125"/>
                <a:gd name="T9" fmla="*/ 308 h 422"/>
                <a:gd name="T10" fmla="*/ 66 w 125"/>
                <a:gd name="T11" fmla="*/ 404 h 422"/>
                <a:gd name="T12" fmla="*/ 107 w 125"/>
                <a:gd name="T13" fmla="*/ 422 h 422"/>
                <a:gd name="T14" fmla="*/ 118 w 125"/>
                <a:gd name="T15" fmla="*/ 397 h 422"/>
                <a:gd name="T16" fmla="*/ 110 w 125"/>
                <a:gd name="T17" fmla="*/ 31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 h="422">
                  <a:moveTo>
                    <a:pt x="110" y="312"/>
                  </a:moveTo>
                  <a:cubicBezTo>
                    <a:pt x="108" y="287"/>
                    <a:pt x="108" y="33"/>
                    <a:pt x="112" y="7"/>
                  </a:cubicBezTo>
                  <a:cubicBezTo>
                    <a:pt x="81" y="6"/>
                    <a:pt x="63" y="3"/>
                    <a:pt x="53" y="0"/>
                  </a:cubicBezTo>
                  <a:cubicBezTo>
                    <a:pt x="53" y="2"/>
                    <a:pt x="53" y="4"/>
                    <a:pt x="52" y="5"/>
                  </a:cubicBezTo>
                  <a:cubicBezTo>
                    <a:pt x="0" y="130"/>
                    <a:pt x="71" y="212"/>
                    <a:pt x="71" y="308"/>
                  </a:cubicBezTo>
                  <a:cubicBezTo>
                    <a:pt x="71" y="358"/>
                    <a:pt x="60" y="387"/>
                    <a:pt x="66" y="404"/>
                  </a:cubicBezTo>
                  <a:cubicBezTo>
                    <a:pt x="72" y="422"/>
                    <a:pt x="97" y="422"/>
                    <a:pt x="107" y="422"/>
                  </a:cubicBezTo>
                  <a:cubicBezTo>
                    <a:pt x="119" y="422"/>
                    <a:pt x="125" y="419"/>
                    <a:pt x="118" y="397"/>
                  </a:cubicBezTo>
                  <a:cubicBezTo>
                    <a:pt x="112" y="378"/>
                    <a:pt x="118" y="368"/>
                    <a:pt x="110" y="312"/>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4" name="Freeform 31"/>
            <p:cNvSpPr>
              <a:spLocks/>
            </p:cNvSpPr>
            <p:nvPr/>
          </p:nvSpPr>
          <p:spPr bwMode="gray">
            <a:xfrm>
              <a:off x="6473826" y="5191126"/>
              <a:ext cx="103188" cy="60325"/>
            </a:xfrm>
            <a:custGeom>
              <a:avLst/>
              <a:gdLst>
                <a:gd name="T0" fmla="*/ 56 w 57"/>
                <a:gd name="T1" fmla="*/ 24 h 33"/>
                <a:gd name="T2" fmla="*/ 43 w 57"/>
                <a:gd name="T3" fmla="*/ 28 h 33"/>
                <a:gd name="T4" fmla="*/ 2 w 57"/>
                <a:gd name="T5" fmla="*/ 10 h 33"/>
                <a:gd name="T6" fmla="*/ 0 w 57"/>
                <a:gd name="T7" fmla="*/ 0 h 33"/>
                <a:gd name="T8" fmla="*/ 2 w 57"/>
                <a:gd name="T9" fmla="*/ 15 h 33"/>
                <a:gd name="T10" fmla="*/ 43 w 57"/>
                <a:gd name="T11" fmla="*/ 33 h 33"/>
                <a:gd name="T12" fmla="*/ 57 w 57"/>
                <a:gd name="T13" fmla="*/ 19 h 33"/>
                <a:gd name="T14" fmla="*/ 56 w 57"/>
                <a:gd name="T15" fmla="*/ 24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33">
                  <a:moveTo>
                    <a:pt x="56" y="24"/>
                  </a:moveTo>
                  <a:cubicBezTo>
                    <a:pt x="54" y="27"/>
                    <a:pt x="49" y="28"/>
                    <a:pt x="43" y="28"/>
                  </a:cubicBezTo>
                  <a:cubicBezTo>
                    <a:pt x="33" y="28"/>
                    <a:pt x="8" y="28"/>
                    <a:pt x="2" y="10"/>
                  </a:cubicBezTo>
                  <a:cubicBezTo>
                    <a:pt x="1" y="7"/>
                    <a:pt x="0" y="4"/>
                    <a:pt x="0" y="0"/>
                  </a:cubicBezTo>
                  <a:cubicBezTo>
                    <a:pt x="0" y="6"/>
                    <a:pt x="0" y="11"/>
                    <a:pt x="2" y="15"/>
                  </a:cubicBezTo>
                  <a:cubicBezTo>
                    <a:pt x="8" y="33"/>
                    <a:pt x="33" y="33"/>
                    <a:pt x="43" y="33"/>
                  </a:cubicBezTo>
                  <a:cubicBezTo>
                    <a:pt x="52" y="33"/>
                    <a:pt x="57" y="29"/>
                    <a:pt x="57" y="19"/>
                  </a:cubicBezTo>
                  <a:cubicBezTo>
                    <a:pt x="57" y="21"/>
                    <a:pt x="56" y="22"/>
                    <a:pt x="56" y="24"/>
                  </a:cubicBezTo>
                  <a:close/>
                </a:path>
              </a:pathLst>
            </a:custGeom>
            <a:solidFill>
              <a:srgbClr val="3331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5" name="Freeform 32"/>
            <p:cNvSpPr>
              <a:spLocks/>
            </p:cNvSpPr>
            <p:nvPr/>
          </p:nvSpPr>
          <p:spPr bwMode="gray">
            <a:xfrm>
              <a:off x="6467476" y="5078413"/>
              <a:ext cx="117475" cy="165100"/>
            </a:xfrm>
            <a:custGeom>
              <a:avLst/>
              <a:gdLst>
                <a:gd name="T0" fmla="*/ 11 w 64"/>
                <a:gd name="T1" fmla="*/ 27 h 90"/>
                <a:gd name="T2" fmla="*/ 20 w 64"/>
                <a:gd name="T3" fmla="*/ 62 h 90"/>
                <a:gd name="T4" fmla="*/ 39 w 64"/>
                <a:gd name="T5" fmla="*/ 67 h 90"/>
                <a:gd name="T6" fmla="*/ 54 w 64"/>
                <a:gd name="T7" fmla="*/ 52 h 90"/>
                <a:gd name="T8" fmla="*/ 57 w 64"/>
                <a:gd name="T9" fmla="*/ 65 h 90"/>
                <a:gd name="T10" fmla="*/ 46 w 64"/>
                <a:gd name="T11" fmla="*/ 90 h 90"/>
                <a:gd name="T12" fmla="*/ 5 w 64"/>
                <a:gd name="T13" fmla="*/ 72 h 90"/>
                <a:gd name="T14" fmla="*/ 9 w 64"/>
                <a:gd name="T15" fmla="*/ 0 h 90"/>
                <a:gd name="T16" fmla="*/ 11 w 64"/>
                <a:gd name="T17" fmla="*/ 27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90">
                  <a:moveTo>
                    <a:pt x="11" y="27"/>
                  </a:moveTo>
                  <a:cubicBezTo>
                    <a:pt x="10" y="41"/>
                    <a:pt x="11" y="58"/>
                    <a:pt x="20" y="62"/>
                  </a:cubicBezTo>
                  <a:cubicBezTo>
                    <a:pt x="24" y="64"/>
                    <a:pt x="33" y="66"/>
                    <a:pt x="39" y="67"/>
                  </a:cubicBezTo>
                  <a:cubicBezTo>
                    <a:pt x="51" y="68"/>
                    <a:pt x="53" y="59"/>
                    <a:pt x="54" y="52"/>
                  </a:cubicBezTo>
                  <a:cubicBezTo>
                    <a:pt x="55" y="56"/>
                    <a:pt x="56" y="61"/>
                    <a:pt x="57" y="65"/>
                  </a:cubicBezTo>
                  <a:cubicBezTo>
                    <a:pt x="64" y="87"/>
                    <a:pt x="58" y="90"/>
                    <a:pt x="46" y="90"/>
                  </a:cubicBezTo>
                  <a:cubicBezTo>
                    <a:pt x="36" y="90"/>
                    <a:pt x="11" y="90"/>
                    <a:pt x="5" y="72"/>
                  </a:cubicBezTo>
                  <a:cubicBezTo>
                    <a:pt x="0" y="58"/>
                    <a:pt x="7" y="35"/>
                    <a:pt x="9" y="0"/>
                  </a:cubicBezTo>
                  <a:cubicBezTo>
                    <a:pt x="11" y="8"/>
                    <a:pt x="11" y="19"/>
                    <a:pt x="11" y="27"/>
                  </a:cubicBezTo>
                  <a:close/>
                </a:path>
              </a:pathLst>
            </a:custGeom>
            <a:solidFill>
              <a:srgbClr val="524C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6" name="Freeform 33"/>
            <p:cNvSpPr>
              <a:spLocks/>
            </p:cNvSpPr>
            <p:nvPr/>
          </p:nvSpPr>
          <p:spPr bwMode="gray">
            <a:xfrm>
              <a:off x="6316663" y="3622676"/>
              <a:ext cx="544513" cy="858838"/>
            </a:xfrm>
            <a:custGeom>
              <a:avLst/>
              <a:gdLst>
                <a:gd name="T0" fmla="*/ 236 w 297"/>
                <a:gd name="T1" fmla="*/ 457 h 469"/>
                <a:gd name="T2" fmla="*/ 297 w 297"/>
                <a:gd name="T3" fmla="*/ 164 h 469"/>
                <a:gd name="T4" fmla="*/ 216 w 297"/>
                <a:gd name="T5" fmla="*/ 0 h 469"/>
                <a:gd name="T6" fmla="*/ 148 w 297"/>
                <a:gd name="T7" fmla="*/ 9 h 469"/>
                <a:gd name="T8" fmla="*/ 80 w 297"/>
                <a:gd name="T9" fmla="*/ 0 h 469"/>
                <a:gd name="T10" fmla="*/ 0 w 297"/>
                <a:gd name="T11" fmla="*/ 164 h 469"/>
                <a:gd name="T12" fmla="*/ 61 w 297"/>
                <a:gd name="T13" fmla="*/ 457 h 469"/>
                <a:gd name="T14" fmla="*/ 149 w 297"/>
                <a:gd name="T15" fmla="*/ 469 h 469"/>
                <a:gd name="T16" fmla="*/ 236 w 297"/>
                <a:gd name="T17" fmla="*/ 45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7" h="469">
                  <a:moveTo>
                    <a:pt x="236" y="457"/>
                  </a:moveTo>
                  <a:cubicBezTo>
                    <a:pt x="236" y="395"/>
                    <a:pt x="297" y="274"/>
                    <a:pt x="297" y="164"/>
                  </a:cubicBezTo>
                  <a:cubicBezTo>
                    <a:pt x="297" y="54"/>
                    <a:pt x="216" y="0"/>
                    <a:pt x="216" y="0"/>
                  </a:cubicBezTo>
                  <a:cubicBezTo>
                    <a:pt x="216" y="0"/>
                    <a:pt x="201" y="9"/>
                    <a:pt x="148" y="9"/>
                  </a:cubicBezTo>
                  <a:cubicBezTo>
                    <a:pt x="94" y="9"/>
                    <a:pt x="80" y="0"/>
                    <a:pt x="80" y="0"/>
                  </a:cubicBezTo>
                  <a:cubicBezTo>
                    <a:pt x="80" y="0"/>
                    <a:pt x="0" y="68"/>
                    <a:pt x="0" y="164"/>
                  </a:cubicBezTo>
                  <a:cubicBezTo>
                    <a:pt x="0" y="262"/>
                    <a:pt x="61" y="381"/>
                    <a:pt x="61" y="457"/>
                  </a:cubicBezTo>
                  <a:cubicBezTo>
                    <a:pt x="61" y="457"/>
                    <a:pt x="71" y="469"/>
                    <a:pt x="149" y="469"/>
                  </a:cubicBezTo>
                  <a:cubicBezTo>
                    <a:pt x="226" y="469"/>
                    <a:pt x="236" y="457"/>
                    <a:pt x="236" y="457"/>
                  </a:cubicBezTo>
                  <a:close/>
                </a:path>
              </a:pathLst>
            </a:custGeom>
            <a:solidFill>
              <a:srgbClr val="353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7" name="Freeform 34"/>
            <p:cNvSpPr>
              <a:spLocks/>
            </p:cNvSpPr>
            <p:nvPr/>
          </p:nvSpPr>
          <p:spPr bwMode="gray">
            <a:xfrm>
              <a:off x="6716713" y="4016376"/>
              <a:ext cx="177800" cy="190500"/>
            </a:xfrm>
            <a:custGeom>
              <a:avLst/>
              <a:gdLst>
                <a:gd name="T0" fmla="*/ 85 w 97"/>
                <a:gd name="T1" fmla="*/ 10 h 104"/>
                <a:gd name="T2" fmla="*/ 86 w 97"/>
                <a:gd name="T3" fmla="*/ 8 h 104"/>
                <a:gd name="T4" fmla="*/ 68 w 97"/>
                <a:gd name="T5" fmla="*/ 7 h 104"/>
                <a:gd name="T6" fmla="*/ 49 w 97"/>
                <a:gd name="T7" fmla="*/ 0 h 104"/>
                <a:gd name="T8" fmla="*/ 37 w 97"/>
                <a:gd name="T9" fmla="*/ 5 h 104"/>
                <a:gd name="T10" fmla="*/ 4 w 97"/>
                <a:gd name="T11" fmla="*/ 32 h 104"/>
                <a:gd name="T12" fmla="*/ 3 w 97"/>
                <a:gd name="T13" fmla="*/ 43 h 104"/>
                <a:gd name="T14" fmla="*/ 15 w 97"/>
                <a:gd name="T15" fmla="*/ 45 h 104"/>
                <a:gd name="T16" fmla="*/ 34 w 97"/>
                <a:gd name="T17" fmla="*/ 29 h 104"/>
                <a:gd name="T18" fmla="*/ 21 w 97"/>
                <a:gd name="T19" fmla="*/ 79 h 104"/>
                <a:gd name="T20" fmla="*/ 27 w 97"/>
                <a:gd name="T21" fmla="*/ 88 h 104"/>
                <a:gd name="T22" fmla="*/ 36 w 97"/>
                <a:gd name="T23" fmla="*/ 83 h 104"/>
                <a:gd name="T24" fmla="*/ 34 w 97"/>
                <a:gd name="T25" fmla="*/ 94 h 104"/>
                <a:gd name="T26" fmla="*/ 39 w 97"/>
                <a:gd name="T27" fmla="*/ 103 h 104"/>
                <a:gd name="T28" fmla="*/ 49 w 97"/>
                <a:gd name="T29" fmla="*/ 97 h 104"/>
                <a:gd name="T30" fmla="*/ 51 w 97"/>
                <a:gd name="T31" fmla="*/ 90 h 104"/>
                <a:gd name="T32" fmla="*/ 56 w 97"/>
                <a:gd name="T33" fmla="*/ 99 h 104"/>
                <a:gd name="T34" fmla="*/ 66 w 97"/>
                <a:gd name="T35" fmla="*/ 93 h 104"/>
                <a:gd name="T36" fmla="*/ 70 w 97"/>
                <a:gd name="T37" fmla="*/ 79 h 104"/>
                <a:gd name="T38" fmla="*/ 75 w 97"/>
                <a:gd name="T39" fmla="*/ 87 h 104"/>
                <a:gd name="T40" fmla="*/ 83 w 97"/>
                <a:gd name="T41" fmla="*/ 82 h 104"/>
                <a:gd name="T42" fmla="*/ 95 w 97"/>
                <a:gd name="T43" fmla="*/ 31 h 104"/>
                <a:gd name="T44" fmla="*/ 90 w 97"/>
                <a:gd name="T45" fmla="*/ 13 h 104"/>
                <a:gd name="T46" fmla="*/ 85 w 97"/>
                <a:gd name="T47" fmla="*/ 1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04">
                  <a:moveTo>
                    <a:pt x="85" y="10"/>
                  </a:moveTo>
                  <a:cubicBezTo>
                    <a:pt x="86" y="9"/>
                    <a:pt x="86" y="9"/>
                    <a:pt x="86" y="8"/>
                  </a:cubicBezTo>
                  <a:cubicBezTo>
                    <a:pt x="82" y="9"/>
                    <a:pt x="77" y="9"/>
                    <a:pt x="68" y="7"/>
                  </a:cubicBezTo>
                  <a:cubicBezTo>
                    <a:pt x="56" y="5"/>
                    <a:pt x="51" y="1"/>
                    <a:pt x="49" y="0"/>
                  </a:cubicBezTo>
                  <a:cubicBezTo>
                    <a:pt x="45" y="1"/>
                    <a:pt x="41" y="2"/>
                    <a:pt x="37" y="5"/>
                  </a:cubicBezTo>
                  <a:cubicBezTo>
                    <a:pt x="36" y="6"/>
                    <a:pt x="4" y="32"/>
                    <a:pt x="4" y="32"/>
                  </a:cubicBezTo>
                  <a:cubicBezTo>
                    <a:pt x="0" y="35"/>
                    <a:pt x="0" y="40"/>
                    <a:pt x="3" y="43"/>
                  </a:cubicBezTo>
                  <a:cubicBezTo>
                    <a:pt x="6" y="47"/>
                    <a:pt x="11" y="47"/>
                    <a:pt x="15" y="45"/>
                  </a:cubicBezTo>
                  <a:cubicBezTo>
                    <a:pt x="34" y="29"/>
                    <a:pt x="34" y="29"/>
                    <a:pt x="34" y="29"/>
                  </a:cubicBezTo>
                  <a:cubicBezTo>
                    <a:pt x="21" y="79"/>
                    <a:pt x="21" y="79"/>
                    <a:pt x="21" y="79"/>
                  </a:cubicBezTo>
                  <a:cubicBezTo>
                    <a:pt x="20" y="83"/>
                    <a:pt x="22" y="87"/>
                    <a:pt x="27" y="88"/>
                  </a:cubicBezTo>
                  <a:cubicBezTo>
                    <a:pt x="31" y="89"/>
                    <a:pt x="35" y="87"/>
                    <a:pt x="36" y="83"/>
                  </a:cubicBezTo>
                  <a:cubicBezTo>
                    <a:pt x="34" y="94"/>
                    <a:pt x="34" y="94"/>
                    <a:pt x="34" y="94"/>
                  </a:cubicBezTo>
                  <a:cubicBezTo>
                    <a:pt x="32" y="98"/>
                    <a:pt x="35" y="102"/>
                    <a:pt x="39" y="103"/>
                  </a:cubicBezTo>
                  <a:cubicBezTo>
                    <a:pt x="43" y="104"/>
                    <a:pt x="48" y="102"/>
                    <a:pt x="49" y="97"/>
                  </a:cubicBezTo>
                  <a:cubicBezTo>
                    <a:pt x="51" y="90"/>
                    <a:pt x="51" y="90"/>
                    <a:pt x="51" y="90"/>
                  </a:cubicBezTo>
                  <a:cubicBezTo>
                    <a:pt x="50" y="94"/>
                    <a:pt x="52" y="98"/>
                    <a:pt x="56" y="99"/>
                  </a:cubicBezTo>
                  <a:cubicBezTo>
                    <a:pt x="61" y="100"/>
                    <a:pt x="65" y="97"/>
                    <a:pt x="66" y="93"/>
                  </a:cubicBezTo>
                  <a:cubicBezTo>
                    <a:pt x="70" y="79"/>
                    <a:pt x="70" y="79"/>
                    <a:pt x="70" y="79"/>
                  </a:cubicBezTo>
                  <a:cubicBezTo>
                    <a:pt x="69" y="82"/>
                    <a:pt x="71" y="86"/>
                    <a:pt x="75" y="87"/>
                  </a:cubicBezTo>
                  <a:cubicBezTo>
                    <a:pt x="78" y="88"/>
                    <a:pt x="82" y="85"/>
                    <a:pt x="83" y="82"/>
                  </a:cubicBezTo>
                  <a:cubicBezTo>
                    <a:pt x="95" y="31"/>
                    <a:pt x="95" y="31"/>
                    <a:pt x="95" y="31"/>
                  </a:cubicBezTo>
                  <a:cubicBezTo>
                    <a:pt x="97" y="24"/>
                    <a:pt x="94" y="17"/>
                    <a:pt x="90" y="13"/>
                  </a:cubicBezTo>
                  <a:cubicBezTo>
                    <a:pt x="88" y="12"/>
                    <a:pt x="87" y="11"/>
                    <a:pt x="85" y="10"/>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8" name="Freeform 35"/>
            <p:cNvSpPr>
              <a:spLocks/>
            </p:cNvSpPr>
            <p:nvPr/>
          </p:nvSpPr>
          <p:spPr bwMode="gray">
            <a:xfrm>
              <a:off x="6738938" y="3092451"/>
              <a:ext cx="211138" cy="898525"/>
            </a:xfrm>
            <a:custGeom>
              <a:avLst/>
              <a:gdLst>
                <a:gd name="T0" fmla="*/ 23 w 115"/>
                <a:gd name="T1" fmla="*/ 0 h 490"/>
                <a:gd name="T2" fmla="*/ 12 w 115"/>
                <a:gd name="T3" fmla="*/ 106 h 490"/>
                <a:gd name="T4" fmla="*/ 48 w 115"/>
                <a:gd name="T5" fmla="*/ 231 h 490"/>
                <a:gd name="T6" fmla="*/ 57 w 115"/>
                <a:gd name="T7" fmla="*/ 267 h 490"/>
                <a:gd name="T8" fmla="*/ 43 w 115"/>
                <a:gd name="T9" fmla="*/ 348 h 490"/>
                <a:gd name="T10" fmla="*/ 37 w 115"/>
                <a:gd name="T11" fmla="*/ 478 h 490"/>
                <a:gd name="T12" fmla="*/ 86 w 115"/>
                <a:gd name="T13" fmla="*/ 488 h 490"/>
                <a:gd name="T14" fmla="*/ 114 w 115"/>
                <a:gd name="T15" fmla="*/ 261 h 490"/>
                <a:gd name="T16" fmla="*/ 23 w 115"/>
                <a:gd name="T17"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490">
                  <a:moveTo>
                    <a:pt x="23" y="0"/>
                  </a:moveTo>
                  <a:cubicBezTo>
                    <a:pt x="0" y="0"/>
                    <a:pt x="4" y="86"/>
                    <a:pt x="12" y="106"/>
                  </a:cubicBezTo>
                  <a:cubicBezTo>
                    <a:pt x="20" y="127"/>
                    <a:pt x="42" y="214"/>
                    <a:pt x="48" y="231"/>
                  </a:cubicBezTo>
                  <a:cubicBezTo>
                    <a:pt x="53" y="246"/>
                    <a:pt x="57" y="259"/>
                    <a:pt x="57" y="267"/>
                  </a:cubicBezTo>
                  <a:cubicBezTo>
                    <a:pt x="49" y="293"/>
                    <a:pt x="45" y="321"/>
                    <a:pt x="43" y="348"/>
                  </a:cubicBezTo>
                  <a:cubicBezTo>
                    <a:pt x="40" y="383"/>
                    <a:pt x="36" y="468"/>
                    <a:pt x="37" y="478"/>
                  </a:cubicBezTo>
                  <a:cubicBezTo>
                    <a:pt x="43" y="485"/>
                    <a:pt x="79" y="490"/>
                    <a:pt x="86" y="488"/>
                  </a:cubicBezTo>
                  <a:cubicBezTo>
                    <a:pt x="100" y="423"/>
                    <a:pt x="115" y="311"/>
                    <a:pt x="114" y="261"/>
                  </a:cubicBezTo>
                  <a:cubicBezTo>
                    <a:pt x="106" y="181"/>
                    <a:pt x="49" y="0"/>
                    <a:pt x="23" y="0"/>
                  </a:cubicBezTo>
                  <a:close/>
                </a:path>
              </a:pathLst>
            </a:custGeom>
            <a:solidFill>
              <a:srgbClr val="4742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69" name="Freeform 36"/>
            <p:cNvSpPr>
              <a:spLocks/>
            </p:cNvSpPr>
            <p:nvPr/>
          </p:nvSpPr>
          <p:spPr bwMode="gray">
            <a:xfrm>
              <a:off x="6807201" y="3973513"/>
              <a:ext cx="82550" cy="60325"/>
            </a:xfrm>
            <a:custGeom>
              <a:avLst/>
              <a:gdLst>
                <a:gd name="T0" fmla="*/ 3 w 45"/>
                <a:gd name="T1" fmla="*/ 0 h 33"/>
                <a:gd name="T2" fmla="*/ 0 w 45"/>
                <a:gd name="T3" fmla="*/ 23 h 33"/>
                <a:gd name="T4" fmla="*/ 19 w 45"/>
                <a:gd name="T5" fmla="*/ 30 h 33"/>
                <a:gd name="T6" fmla="*/ 41 w 45"/>
                <a:gd name="T7" fmla="*/ 31 h 33"/>
                <a:gd name="T8" fmla="*/ 45 w 45"/>
                <a:gd name="T9" fmla="*/ 7 h 33"/>
                <a:gd name="T10" fmla="*/ 3 w 45"/>
                <a:gd name="T11" fmla="*/ 0 h 33"/>
              </a:gdLst>
              <a:ahLst/>
              <a:cxnLst>
                <a:cxn ang="0">
                  <a:pos x="T0" y="T1"/>
                </a:cxn>
                <a:cxn ang="0">
                  <a:pos x="T2" y="T3"/>
                </a:cxn>
                <a:cxn ang="0">
                  <a:pos x="T4" y="T5"/>
                </a:cxn>
                <a:cxn ang="0">
                  <a:pos x="T6" y="T7"/>
                </a:cxn>
                <a:cxn ang="0">
                  <a:pos x="T8" y="T9"/>
                </a:cxn>
                <a:cxn ang="0">
                  <a:pos x="T10" y="T11"/>
                </a:cxn>
              </a:cxnLst>
              <a:rect l="0" t="0" r="r" b="b"/>
              <a:pathLst>
                <a:path w="45" h="33">
                  <a:moveTo>
                    <a:pt x="3" y="0"/>
                  </a:moveTo>
                  <a:cubicBezTo>
                    <a:pt x="0" y="23"/>
                    <a:pt x="0" y="23"/>
                    <a:pt x="0" y="23"/>
                  </a:cubicBezTo>
                  <a:cubicBezTo>
                    <a:pt x="0" y="23"/>
                    <a:pt x="4" y="27"/>
                    <a:pt x="19" y="30"/>
                  </a:cubicBezTo>
                  <a:cubicBezTo>
                    <a:pt x="35" y="33"/>
                    <a:pt x="41" y="31"/>
                    <a:pt x="41" y="31"/>
                  </a:cubicBezTo>
                  <a:cubicBezTo>
                    <a:pt x="45" y="7"/>
                    <a:pt x="45" y="7"/>
                    <a:pt x="45" y="7"/>
                  </a:cubicBezTo>
                  <a:cubicBezTo>
                    <a:pt x="34" y="8"/>
                    <a:pt x="13" y="4"/>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0" name="Freeform 37"/>
            <p:cNvSpPr>
              <a:spLocks/>
            </p:cNvSpPr>
            <p:nvPr/>
          </p:nvSpPr>
          <p:spPr bwMode="gray">
            <a:xfrm>
              <a:off x="6530976" y="2981326"/>
              <a:ext cx="115888" cy="228600"/>
            </a:xfrm>
            <a:custGeom>
              <a:avLst/>
              <a:gdLst>
                <a:gd name="T0" fmla="*/ 61 w 63"/>
                <a:gd name="T1" fmla="*/ 40 h 124"/>
                <a:gd name="T2" fmla="*/ 61 w 63"/>
                <a:gd name="T3" fmla="*/ 0 h 124"/>
                <a:gd name="T4" fmla="*/ 32 w 63"/>
                <a:gd name="T5" fmla="*/ 6 h 124"/>
                <a:gd name="T6" fmla="*/ 1 w 63"/>
                <a:gd name="T7" fmla="*/ 0 h 124"/>
                <a:gd name="T8" fmla="*/ 1 w 63"/>
                <a:gd name="T9" fmla="*/ 40 h 124"/>
                <a:gd name="T10" fmla="*/ 0 w 63"/>
                <a:gd name="T11" fmla="*/ 40 h 124"/>
                <a:gd name="T12" fmla="*/ 18 w 63"/>
                <a:gd name="T13" fmla="*/ 65 h 124"/>
                <a:gd name="T14" fmla="*/ 31 w 63"/>
                <a:gd name="T15" fmla="*/ 124 h 124"/>
                <a:gd name="T16" fmla="*/ 45 w 63"/>
                <a:gd name="T17" fmla="*/ 65 h 124"/>
                <a:gd name="T18" fmla="*/ 63 w 63"/>
                <a:gd name="T19" fmla="*/ 40 h 124"/>
                <a:gd name="T20" fmla="*/ 61 w 63"/>
                <a:gd name="T21" fmla="*/ 4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24">
                  <a:moveTo>
                    <a:pt x="61" y="40"/>
                  </a:moveTo>
                  <a:cubicBezTo>
                    <a:pt x="61" y="0"/>
                    <a:pt x="61" y="0"/>
                    <a:pt x="61" y="0"/>
                  </a:cubicBezTo>
                  <a:cubicBezTo>
                    <a:pt x="51" y="4"/>
                    <a:pt x="40" y="6"/>
                    <a:pt x="32" y="6"/>
                  </a:cubicBezTo>
                  <a:cubicBezTo>
                    <a:pt x="22" y="6"/>
                    <a:pt x="12" y="4"/>
                    <a:pt x="1" y="0"/>
                  </a:cubicBezTo>
                  <a:cubicBezTo>
                    <a:pt x="1" y="40"/>
                    <a:pt x="1" y="40"/>
                    <a:pt x="1" y="40"/>
                  </a:cubicBezTo>
                  <a:cubicBezTo>
                    <a:pt x="0" y="40"/>
                    <a:pt x="0" y="40"/>
                    <a:pt x="0" y="40"/>
                  </a:cubicBezTo>
                  <a:cubicBezTo>
                    <a:pt x="3" y="48"/>
                    <a:pt x="9" y="56"/>
                    <a:pt x="18" y="65"/>
                  </a:cubicBezTo>
                  <a:cubicBezTo>
                    <a:pt x="31" y="124"/>
                    <a:pt x="31" y="124"/>
                    <a:pt x="31" y="124"/>
                  </a:cubicBezTo>
                  <a:cubicBezTo>
                    <a:pt x="45" y="65"/>
                    <a:pt x="45" y="65"/>
                    <a:pt x="45" y="65"/>
                  </a:cubicBezTo>
                  <a:cubicBezTo>
                    <a:pt x="53" y="56"/>
                    <a:pt x="59" y="48"/>
                    <a:pt x="63" y="40"/>
                  </a:cubicBezTo>
                  <a:lnTo>
                    <a:pt x="61" y="40"/>
                  </a:lnTo>
                  <a:close/>
                </a:path>
              </a:pathLst>
            </a:custGeom>
            <a:solidFill>
              <a:srgbClr val="E3AA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1" name="Freeform 38"/>
            <p:cNvSpPr>
              <a:spLocks/>
            </p:cNvSpPr>
            <p:nvPr/>
          </p:nvSpPr>
          <p:spPr bwMode="gray">
            <a:xfrm>
              <a:off x="6551613" y="3059113"/>
              <a:ext cx="285750" cy="742950"/>
            </a:xfrm>
            <a:custGeom>
              <a:avLst/>
              <a:gdLst>
                <a:gd name="T0" fmla="*/ 69 w 156"/>
                <a:gd name="T1" fmla="*/ 0 h 405"/>
                <a:gd name="T2" fmla="*/ 113 w 156"/>
                <a:gd name="T3" fmla="*/ 11 h 405"/>
                <a:gd name="T4" fmla="*/ 144 w 156"/>
                <a:gd name="T5" fmla="*/ 60 h 405"/>
                <a:gd name="T6" fmla="*/ 134 w 156"/>
                <a:gd name="T7" fmla="*/ 105 h 405"/>
                <a:gd name="T8" fmla="*/ 137 w 156"/>
                <a:gd name="T9" fmla="*/ 173 h 405"/>
                <a:gd name="T10" fmla="*/ 115 w 156"/>
                <a:gd name="T11" fmla="*/ 192 h 405"/>
                <a:gd name="T12" fmla="*/ 107 w 156"/>
                <a:gd name="T13" fmla="*/ 306 h 405"/>
                <a:gd name="T14" fmla="*/ 156 w 156"/>
                <a:gd name="T15" fmla="*/ 394 h 405"/>
                <a:gd name="T16" fmla="*/ 57 w 156"/>
                <a:gd name="T17" fmla="*/ 404 h 405"/>
                <a:gd name="T18" fmla="*/ 42 w 156"/>
                <a:gd name="T19" fmla="*/ 400 h 405"/>
                <a:gd name="T20" fmla="*/ 0 w 156"/>
                <a:gd name="T21" fmla="*/ 300 h 405"/>
                <a:gd name="T22" fmla="*/ 0 w 156"/>
                <a:gd name="T23" fmla="*/ 222 h 405"/>
                <a:gd name="T24" fmla="*/ 69 w 156"/>
                <a:gd name="T25"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6" h="405">
                  <a:moveTo>
                    <a:pt x="69" y="0"/>
                  </a:moveTo>
                  <a:cubicBezTo>
                    <a:pt x="113" y="11"/>
                    <a:pt x="113" y="11"/>
                    <a:pt x="113" y="11"/>
                  </a:cubicBezTo>
                  <a:cubicBezTo>
                    <a:pt x="135" y="16"/>
                    <a:pt x="148" y="38"/>
                    <a:pt x="144" y="60"/>
                  </a:cubicBezTo>
                  <a:cubicBezTo>
                    <a:pt x="144" y="61"/>
                    <a:pt x="137" y="90"/>
                    <a:pt x="134" y="105"/>
                  </a:cubicBezTo>
                  <a:cubicBezTo>
                    <a:pt x="145" y="134"/>
                    <a:pt x="146" y="157"/>
                    <a:pt x="137" y="173"/>
                  </a:cubicBezTo>
                  <a:cubicBezTo>
                    <a:pt x="130" y="186"/>
                    <a:pt x="119" y="191"/>
                    <a:pt x="115" y="192"/>
                  </a:cubicBezTo>
                  <a:cubicBezTo>
                    <a:pt x="107" y="306"/>
                    <a:pt x="107" y="306"/>
                    <a:pt x="107" y="306"/>
                  </a:cubicBezTo>
                  <a:cubicBezTo>
                    <a:pt x="146" y="366"/>
                    <a:pt x="156" y="394"/>
                    <a:pt x="156" y="394"/>
                  </a:cubicBezTo>
                  <a:cubicBezTo>
                    <a:pt x="156" y="394"/>
                    <a:pt x="93" y="402"/>
                    <a:pt x="57" y="404"/>
                  </a:cubicBezTo>
                  <a:cubicBezTo>
                    <a:pt x="53" y="405"/>
                    <a:pt x="47" y="404"/>
                    <a:pt x="42" y="400"/>
                  </a:cubicBezTo>
                  <a:cubicBezTo>
                    <a:pt x="36" y="395"/>
                    <a:pt x="0" y="339"/>
                    <a:pt x="0" y="300"/>
                  </a:cubicBezTo>
                  <a:cubicBezTo>
                    <a:pt x="0" y="274"/>
                    <a:pt x="0" y="247"/>
                    <a:pt x="0" y="222"/>
                  </a:cubicBezTo>
                  <a:cubicBezTo>
                    <a:pt x="0" y="177"/>
                    <a:pt x="69" y="0"/>
                    <a:pt x="69" y="0"/>
                  </a:cubicBezTo>
                  <a:close/>
                </a:path>
              </a:pathLst>
            </a:custGeom>
            <a:solidFill>
              <a:srgbClr val="3D3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2" name="Freeform 39"/>
            <p:cNvSpPr>
              <a:spLocks/>
            </p:cNvSpPr>
            <p:nvPr/>
          </p:nvSpPr>
          <p:spPr bwMode="gray">
            <a:xfrm>
              <a:off x="6551613" y="3048001"/>
              <a:ext cx="185738" cy="417513"/>
            </a:xfrm>
            <a:custGeom>
              <a:avLst/>
              <a:gdLst>
                <a:gd name="T0" fmla="*/ 83 w 101"/>
                <a:gd name="T1" fmla="*/ 126 h 228"/>
                <a:gd name="T2" fmla="*/ 52 w 101"/>
                <a:gd name="T3" fmla="*/ 124 h 228"/>
                <a:gd name="T4" fmla="*/ 76 w 101"/>
                <a:gd name="T5" fmla="*/ 142 h 228"/>
                <a:gd name="T6" fmla="*/ 0 w 101"/>
                <a:gd name="T7" fmla="*/ 228 h 228"/>
                <a:gd name="T8" fmla="*/ 37 w 101"/>
                <a:gd name="T9" fmla="*/ 93 h 228"/>
                <a:gd name="T10" fmla="*/ 69 w 101"/>
                <a:gd name="T11" fmla="*/ 6 h 228"/>
                <a:gd name="T12" fmla="*/ 71 w 101"/>
                <a:gd name="T13" fmla="*/ 0 h 228"/>
                <a:gd name="T14" fmla="*/ 101 w 101"/>
                <a:gd name="T15" fmla="*/ 14 h 228"/>
                <a:gd name="T16" fmla="*/ 83 w 101"/>
                <a:gd name="T17" fmla="*/ 12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28">
                  <a:moveTo>
                    <a:pt x="83" y="126"/>
                  </a:moveTo>
                  <a:cubicBezTo>
                    <a:pt x="52" y="124"/>
                    <a:pt x="52" y="124"/>
                    <a:pt x="52" y="124"/>
                  </a:cubicBezTo>
                  <a:cubicBezTo>
                    <a:pt x="52" y="124"/>
                    <a:pt x="69" y="136"/>
                    <a:pt x="76" y="142"/>
                  </a:cubicBezTo>
                  <a:cubicBezTo>
                    <a:pt x="28" y="177"/>
                    <a:pt x="8" y="210"/>
                    <a:pt x="0" y="228"/>
                  </a:cubicBezTo>
                  <a:cubicBezTo>
                    <a:pt x="0" y="204"/>
                    <a:pt x="19" y="145"/>
                    <a:pt x="37" y="93"/>
                  </a:cubicBezTo>
                  <a:cubicBezTo>
                    <a:pt x="48" y="61"/>
                    <a:pt x="61" y="28"/>
                    <a:pt x="69" y="6"/>
                  </a:cubicBezTo>
                  <a:cubicBezTo>
                    <a:pt x="69" y="6"/>
                    <a:pt x="70" y="3"/>
                    <a:pt x="71" y="0"/>
                  </a:cubicBezTo>
                  <a:cubicBezTo>
                    <a:pt x="101" y="14"/>
                    <a:pt x="101" y="14"/>
                    <a:pt x="101" y="14"/>
                  </a:cubicBezTo>
                  <a:lnTo>
                    <a:pt x="83" y="126"/>
                  </a:lnTo>
                  <a:close/>
                </a:path>
              </a:pathLst>
            </a:custGeom>
            <a:solidFill>
              <a:srgbClr val="544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3" name="Freeform 40"/>
            <p:cNvSpPr>
              <a:spLocks/>
            </p:cNvSpPr>
            <p:nvPr/>
          </p:nvSpPr>
          <p:spPr bwMode="gray">
            <a:xfrm>
              <a:off x="6345238" y="3059113"/>
              <a:ext cx="279400" cy="742950"/>
            </a:xfrm>
            <a:custGeom>
              <a:avLst/>
              <a:gdLst>
                <a:gd name="T0" fmla="*/ 83 w 153"/>
                <a:gd name="T1" fmla="*/ 0 h 405"/>
                <a:gd name="T2" fmla="*/ 40 w 153"/>
                <a:gd name="T3" fmla="*/ 11 h 405"/>
                <a:gd name="T4" fmla="*/ 9 w 153"/>
                <a:gd name="T5" fmla="*/ 60 h 405"/>
                <a:gd name="T6" fmla="*/ 19 w 153"/>
                <a:gd name="T7" fmla="*/ 105 h 405"/>
                <a:gd name="T8" fmla="*/ 15 w 153"/>
                <a:gd name="T9" fmla="*/ 173 h 405"/>
                <a:gd name="T10" fmla="*/ 38 w 153"/>
                <a:gd name="T11" fmla="*/ 192 h 405"/>
                <a:gd name="T12" fmla="*/ 45 w 153"/>
                <a:gd name="T13" fmla="*/ 306 h 405"/>
                <a:gd name="T14" fmla="*/ 0 w 153"/>
                <a:gd name="T15" fmla="*/ 394 h 405"/>
                <a:gd name="T16" fmla="*/ 95 w 153"/>
                <a:gd name="T17" fmla="*/ 404 h 405"/>
                <a:gd name="T18" fmla="*/ 111 w 153"/>
                <a:gd name="T19" fmla="*/ 400 h 405"/>
                <a:gd name="T20" fmla="*/ 153 w 153"/>
                <a:gd name="T21" fmla="*/ 301 h 405"/>
                <a:gd name="T22" fmla="*/ 153 w 153"/>
                <a:gd name="T23" fmla="*/ 222 h 405"/>
                <a:gd name="T24" fmla="*/ 83 w 153"/>
                <a:gd name="T25"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405">
                  <a:moveTo>
                    <a:pt x="83" y="0"/>
                  </a:moveTo>
                  <a:cubicBezTo>
                    <a:pt x="40" y="11"/>
                    <a:pt x="40" y="11"/>
                    <a:pt x="40" y="11"/>
                  </a:cubicBezTo>
                  <a:cubicBezTo>
                    <a:pt x="17" y="16"/>
                    <a:pt x="4" y="38"/>
                    <a:pt x="9" y="60"/>
                  </a:cubicBezTo>
                  <a:cubicBezTo>
                    <a:pt x="9" y="61"/>
                    <a:pt x="16" y="90"/>
                    <a:pt x="19" y="105"/>
                  </a:cubicBezTo>
                  <a:cubicBezTo>
                    <a:pt x="8" y="134"/>
                    <a:pt x="7" y="157"/>
                    <a:pt x="15" y="173"/>
                  </a:cubicBezTo>
                  <a:cubicBezTo>
                    <a:pt x="22" y="186"/>
                    <a:pt x="33" y="191"/>
                    <a:pt x="38" y="192"/>
                  </a:cubicBezTo>
                  <a:cubicBezTo>
                    <a:pt x="45" y="306"/>
                    <a:pt x="45" y="306"/>
                    <a:pt x="45" y="306"/>
                  </a:cubicBezTo>
                  <a:cubicBezTo>
                    <a:pt x="31" y="328"/>
                    <a:pt x="0" y="394"/>
                    <a:pt x="0" y="394"/>
                  </a:cubicBezTo>
                  <a:cubicBezTo>
                    <a:pt x="0" y="394"/>
                    <a:pt x="59" y="402"/>
                    <a:pt x="95" y="404"/>
                  </a:cubicBezTo>
                  <a:cubicBezTo>
                    <a:pt x="99" y="405"/>
                    <a:pt x="106" y="404"/>
                    <a:pt x="111" y="400"/>
                  </a:cubicBezTo>
                  <a:cubicBezTo>
                    <a:pt x="116" y="395"/>
                    <a:pt x="153" y="339"/>
                    <a:pt x="153" y="301"/>
                  </a:cubicBezTo>
                  <a:cubicBezTo>
                    <a:pt x="153" y="274"/>
                    <a:pt x="153" y="247"/>
                    <a:pt x="153" y="222"/>
                  </a:cubicBezTo>
                  <a:cubicBezTo>
                    <a:pt x="153" y="177"/>
                    <a:pt x="83" y="0"/>
                    <a:pt x="83" y="0"/>
                  </a:cubicBezTo>
                  <a:close/>
                </a:path>
              </a:pathLst>
            </a:custGeom>
            <a:solidFill>
              <a:srgbClr val="3D3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4" name="Oval 41"/>
            <p:cNvSpPr>
              <a:spLocks noChangeArrowheads="1"/>
            </p:cNvSpPr>
            <p:nvPr/>
          </p:nvSpPr>
          <p:spPr bwMode="gray">
            <a:xfrm>
              <a:off x="6569076" y="3429001"/>
              <a:ext cx="38100" cy="36513"/>
            </a:xfrm>
            <a:prstGeom prst="ellipse">
              <a:avLst/>
            </a:prstGeom>
            <a:solidFill>
              <a:srgbClr val="3F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5" name="Oval 42"/>
            <p:cNvSpPr>
              <a:spLocks noChangeArrowheads="1"/>
            </p:cNvSpPr>
            <p:nvPr/>
          </p:nvSpPr>
          <p:spPr bwMode="gray">
            <a:xfrm>
              <a:off x="6569076" y="3592513"/>
              <a:ext cx="38100" cy="38100"/>
            </a:xfrm>
            <a:prstGeom prst="ellipse">
              <a:avLst/>
            </a:prstGeom>
            <a:solidFill>
              <a:srgbClr val="3F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6" name="Freeform 43"/>
            <p:cNvSpPr>
              <a:spLocks/>
            </p:cNvSpPr>
            <p:nvPr/>
          </p:nvSpPr>
          <p:spPr bwMode="gray">
            <a:xfrm>
              <a:off x="6440488" y="3048001"/>
              <a:ext cx="184150" cy="417513"/>
            </a:xfrm>
            <a:custGeom>
              <a:avLst/>
              <a:gdLst>
                <a:gd name="T0" fmla="*/ 18 w 101"/>
                <a:gd name="T1" fmla="*/ 126 h 228"/>
                <a:gd name="T2" fmla="*/ 48 w 101"/>
                <a:gd name="T3" fmla="*/ 124 h 228"/>
                <a:gd name="T4" fmla="*/ 25 w 101"/>
                <a:gd name="T5" fmla="*/ 142 h 228"/>
                <a:gd name="T6" fmla="*/ 101 w 101"/>
                <a:gd name="T7" fmla="*/ 228 h 228"/>
                <a:gd name="T8" fmla="*/ 64 w 101"/>
                <a:gd name="T9" fmla="*/ 93 h 228"/>
                <a:gd name="T10" fmla="*/ 31 w 101"/>
                <a:gd name="T11" fmla="*/ 6 h 228"/>
                <a:gd name="T12" fmla="*/ 29 w 101"/>
                <a:gd name="T13" fmla="*/ 0 h 228"/>
                <a:gd name="T14" fmla="*/ 0 w 101"/>
                <a:gd name="T15" fmla="*/ 14 h 228"/>
                <a:gd name="T16" fmla="*/ 18 w 101"/>
                <a:gd name="T17" fmla="*/ 12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228">
                  <a:moveTo>
                    <a:pt x="18" y="126"/>
                  </a:moveTo>
                  <a:cubicBezTo>
                    <a:pt x="48" y="124"/>
                    <a:pt x="48" y="124"/>
                    <a:pt x="48" y="124"/>
                  </a:cubicBezTo>
                  <a:cubicBezTo>
                    <a:pt x="48" y="124"/>
                    <a:pt x="32" y="136"/>
                    <a:pt x="25" y="142"/>
                  </a:cubicBezTo>
                  <a:cubicBezTo>
                    <a:pt x="73" y="177"/>
                    <a:pt x="93" y="210"/>
                    <a:pt x="101" y="228"/>
                  </a:cubicBezTo>
                  <a:cubicBezTo>
                    <a:pt x="101" y="204"/>
                    <a:pt x="82" y="145"/>
                    <a:pt x="64" y="93"/>
                  </a:cubicBezTo>
                  <a:cubicBezTo>
                    <a:pt x="52" y="62"/>
                    <a:pt x="40" y="28"/>
                    <a:pt x="31" y="6"/>
                  </a:cubicBezTo>
                  <a:cubicBezTo>
                    <a:pt x="31" y="6"/>
                    <a:pt x="30" y="3"/>
                    <a:pt x="29" y="0"/>
                  </a:cubicBezTo>
                  <a:cubicBezTo>
                    <a:pt x="0" y="14"/>
                    <a:pt x="0" y="14"/>
                    <a:pt x="0" y="14"/>
                  </a:cubicBezTo>
                  <a:lnTo>
                    <a:pt x="18" y="126"/>
                  </a:lnTo>
                  <a:close/>
                </a:path>
              </a:pathLst>
            </a:custGeom>
            <a:solidFill>
              <a:srgbClr val="544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7" name="Freeform 44"/>
            <p:cNvSpPr>
              <a:spLocks/>
            </p:cNvSpPr>
            <p:nvPr/>
          </p:nvSpPr>
          <p:spPr bwMode="gray">
            <a:xfrm>
              <a:off x="6534151" y="3098801"/>
              <a:ext cx="109538" cy="212725"/>
            </a:xfrm>
            <a:custGeom>
              <a:avLst/>
              <a:gdLst>
                <a:gd name="T0" fmla="*/ 13 w 60"/>
                <a:gd name="T1" fmla="*/ 65 h 116"/>
                <a:gd name="T2" fmla="*/ 30 w 60"/>
                <a:gd name="T3" fmla="*/ 116 h 116"/>
                <a:gd name="T4" fmla="*/ 47 w 60"/>
                <a:gd name="T5" fmla="*/ 65 h 116"/>
                <a:gd name="T6" fmla="*/ 60 w 60"/>
                <a:gd name="T7" fmla="*/ 28 h 116"/>
                <a:gd name="T8" fmla="*/ 44 w 60"/>
                <a:gd name="T9" fmla="*/ 1 h 116"/>
                <a:gd name="T10" fmla="*/ 30 w 60"/>
                <a:gd name="T11" fmla="*/ 60 h 116"/>
                <a:gd name="T12" fmla="*/ 17 w 60"/>
                <a:gd name="T13" fmla="*/ 1 h 116"/>
                <a:gd name="T14" fmla="*/ 0 w 60"/>
                <a:gd name="T15" fmla="*/ 30 h 116"/>
                <a:gd name="T16" fmla="*/ 13 w 60"/>
                <a:gd name="T17"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16">
                  <a:moveTo>
                    <a:pt x="13" y="65"/>
                  </a:moveTo>
                  <a:cubicBezTo>
                    <a:pt x="19" y="82"/>
                    <a:pt x="24" y="99"/>
                    <a:pt x="30" y="116"/>
                  </a:cubicBezTo>
                  <a:cubicBezTo>
                    <a:pt x="35" y="99"/>
                    <a:pt x="41" y="82"/>
                    <a:pt x="47" y="65"/>
                  </a:cubicBezTo>
                  <a:cubicBezTo>
                    <a:pt x="51" y="53"/>
                    <a:pt x="56" y="40"/>
                    <a:pt x="60" y="28"/>
                  </a:cubicBezTo>
                  <a:cubicBezTo>
                    <a:pt x="56" y="15"/>
                    <a:pt x="50" y="0"/>
                    <a:pt x="44" y="1"/>
                  </a:cubicBezTo>
                  <a:cubicBezTo>
                    <a:pt x="30" y="60"/>
                    <a:pt x="30" y="60"/>
                    <a:pt x="30" y="60"/>
                  </a:cubicBezTo>
                  <a:cubicBezTo>
                    <a:pt x="17" y="1"/>
                    <a:pt x="17" y="1"/>
                    <a:pt x="17" y="1"/>
                  </a:cubicBezTo>
                  <a:cubicBezTo>
                    <a:pt x="10" y="0"/>
                    <a:pt x="4" y="17"/>
                    <a:pt x="0" y="30"/>
                  </a:cubicBezTo>
                  <a:cubicBezTo>
                    <a:pt x="4" y="41"/>
                    <a:pt x="8" y="54"/>
                    <a:pt x="13" y="65"/>
                  </a:cubicBezTo>
                  <a:close/>
                </a:path>
              </a:pathLst>
            </a:custGeom>
            <a:solidFill>
              <a:srgbClr val="EFEF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8" name="Freeform 45"/>
            <p:cNvSpPr>
              <a:spLocks/>
            </p:cNvSpPr>
            <p:nvPr/>
          </p:nvSpPr>
          <p:spPr bwMode="gray">
            <a:xfrm>
              <a:off x="6643688" y="2995613"/>
              <a:ext cx="15875" cy="60325"/>
            </a:xfrm>
            <a:custGeom>
              <a:avLst/>
              <a:gdLst>
                <a:gd name="T0" fmla="*/ 0 w 9"/>
                <a:gd name="T1" fmla="*/ 33 h 33"/>
                <a:gd name="T2" fmla="*/ 2 w 9"/>
                <a:gd name="T3" fmla="*/ 33 h 33"/>
                <a:gd name="T4" fmla="*/ 7 w 9"/>
                <a:gd name="T5" fmla="*/ 3 h 33"/>
                <a:gd name="T6" fmla="*/ 0 w 9"/>
                <a:gd name="T7" fmla="*/ 0 h 33"/>
                <a:gd name="T8" fmla="*/ 0 w 9"/>
                <a:gd name="T9" fmla="*/ 33 h 33"/>
              </a:gdLst>
              <a:ahLst/>
              <a:cxnLst>
                <a:cxn ang="0">
                  <a:pos x="T0" y="T1"/>
                </a:cxn>
                <a:cxn ang="0">
                  <a:pos x="T2" y="T3"/>
                </a:cxn>
                <a:cxn ang="0">
                  <a:pos x="T4" y="T5"/>
                </a:cxn>
                <a:cxn ang="0">
                  <a:pos x="T6" y="T7"/>
                </a:cxn>
                <a:cxn ang="0">
                  <a:pos x="T8" y="T9"/>
                </a:cxn>
              </a:cxnLst>
              <a:rect l="0" t="0" r="r" b="b"/>
              <a:pathLst>
                <a:path w="9" h="33">
                  <a:moveTo>
                    <a:pt x="0" y="33"/>
                  </a:moveTo>
                  <a:cubicBezTo>
                    <a:pt x="2" y="33"/>
                    <a:pt x="2" y="33"/>
                    <a:pt x="2" y="33"/>
                  </a:cubicBezTo>
                  <a:cubicBezTo>
                    <a:pt x="9" y="19"/>
                    <a:pt x="9" y="7"/>
                    <a:pt x="7" y="3"/>
                  </a:cubicBezTo>
                  <a:cubicBezTo>
                    <a:pt x="6" y="1"/>
                    <a:pt x="2" y="1"/>
                    <a:pt x="0" y="0"/>
                  </a:cubicBezTo>
                  <a:lnTo>
                    <a:pt x="0" y="33"/>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79" name="Freeform 46"/>
            <p:cNvSpPr>
              <a:spLocks/>
            </p:cNvSpPr>
            <p:nvPr/>
          </p:nvSpPr>
          <p:spPr bwMode="gray">
            <a:xfrm>
              <a:off x="6518276" y="2995613"/>
              <a:ext cx="15875" cy="60325"/>
            </a:xfrm>
            <a:custGeom>
              <a:avLst/>
              <a:gdLst>
                <a:gd name="T0" fmla="*/ 7 w 8"/>
                <a:gd name="T1" fmla="*/ 33 h 33"/>
                <a:gd name="T2" fmla="*/ 8 w 8"/>
                <a:gd name="T3" fmla="*/ 33 h 33"/>
                <a:gd name="T4" fmla="*/ 8 w 8"/>
                <a:gd name="T5" fmla="*/ 0 h 33"/>
                <a:gd name="T6" fmla="*/ 1 w 8"/>
                <a:gd name="T7" fmla="*/ 3 h 33"/>
                <a:gd name="T8" fmla="*/ 7 w 8"/>
                <a:gd name="T9" fmla="*/ 33 h 33"/>
              </a:gdLst>
              <a:ahLst/>
              <a:cxnLst>
                <a:cxn ang="0">
                  <a:pos x="T0" y="T1"/>
                </a:cxn>
                <a:cxn ang="0">
                  <a:pos x="T2" y="T3"/>
                </a:cxn>
                <a:cxn ang="0">
                  <a:pos x="T4" y="T5"/>
                </a:cxn>
                <a:cxn ang="0">
                  <a:pos x="T6" y="T7"/>
                </a:cxn>
                <a:cxn ang="0">
                  <a:pos x="T8" y="T9"/>
                </a:cxn>
              </a:cxnLst>
              <a:rect l="0" t="0" r="r" b="b"/>
              <a:pathLst>
                <a:path w="8" h="33">
                  <a:moveTo>
                    <a:pt x="7" y="33"/>
                  </a:moveTo>
                  <a:cubicBezTo>
                    <a:pt x="8" y="33"/>
                    <a:pt x="8" y="33"/>
                    <a:pt x="8" y="33"/>
                  </a:cubicBezTo>
                  <a:cubicBezTo>
                    <a:pt x="8" y="0"/>
                    <a:pt x="8" y="0"/>
                    <a:pt x="8" y="0"/>
                  </a:cubicBezTo>
                  <a:cubicBezTo>
                    <a:pt x="6" y="1"/>
                    <a:pt x="3" y="1"/>
                    <a:pt x="1" y="3"/>
                  </a:cubicBezTo>
                  <a:cubicBezTo>
                    <a:pt x="0" y="7"/>
                    <a:pt x="0" y="19"/>
                    <a:pt x="7" y="33"/>
                  </a:cubicBez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0" name="Freeform 47"/>
            <p:cNvSpPr>
              <a:spLocks/>
            </p:cNvSpPr>
            <p:nvPr/>
          </p:nvSpPr>
          <p:spPr bwMode="gray">
            <a:xfrm>
              <a:off x="6613526" y="3000376"/>
              <a:ext cx="87313" cy="176213"/>
            </a:xfrm>
            <a:custGeom>
              <a:avLst/>
              <a:gdLst>
                <a:gd name="T0" fmla="*/ 23 w 47"/>
                <a:gd name="T1" fmla="*/ 0 h 96"/>
                <a:gd name="T2" fmla="*/ 38 w 47"/>
                <a:gd name="T3" fmla="*/ 17 h 96"/>
                <a:gd name="T4" fmla="*/ 43 w 47"/>
                <a:gd name="T5" fmla="*/ 49 h 96"/>
                <a:gd name="T6" fmla="*/ 21 w 47"/>
                <a:gd name="T7" fmla="*/ 96 h 96"/>
                <a:gd name="T8" fmla="*/ 0 w 47"/>
                <a:gd name="T9" fmla="*/ 55 h 96"/>
                <a:gd name="T10" fmla="*/ 23 w 47"/>
                <a:gd name="T11" fmla="*/ 0 h 96"/>
              </a:gdLst>
              <a:ahLst/>
              <a:cxnLst>
                <a:cxn ang="0">
                  <a:pos x="T0" y="T1"/>
                </a:cxn>
                <a:cxn ang="0">
                  <a:pos x="T2" y="T3"/>
                </a:cxn>
                <a:cxn ang="0">
                  <a:pos x="T4" y="T5"/>
                </a:cxn>
                <a:cxn ang="0">
                  <a:pos x="T6" y="T7"/>
                </a:cxn>
                <a:cxn ang="0">
                  <a:pos x="T8" y="T9"/>
                </a:cxn>
                <a:cxn ang="0">
                  <a:pos x="T10" y="T11"/>
                </a:cxn>
              </a:cxnLst>
              <a:rect l="0" t="0" r="r" b="b"/>
              <a:pathLst>
                <a:path w="47" h="96">
                  <a:moveTo>
                    <a:pt x="23" y="0"/>
                  </a:moveTo>
                  <a:cubicBezTo>
                    <a:pt x="28" y="5"/>
                    <a:pt x="33" y="11"/>
                    <a:pt x="38" y="17"/>
                  </a:cubicBezTo>
                  <a:cubicBezTo>
                    <a:pt x="45" y="26"/>
                    <a:pt x="47" y="38"/>
                    <a:pt x="43" y="49"/>
                  </a:cubicBezTo>
                  <a:cubicBezTo>
                    <a:pt x="39" y="62"/>
                    <a:pt x="30" y="80"/>
                    <a:pt x="21" y="96"/>
                  </a:cubicBezTo>
                  <a:cubicBezTo>
                    <a:pt x="18" y="89"/>
                    <a:pt x="9" y="53"/>
                    <a:pt x="0" y="55"/>
                  </a:cubicBezTo>
                  <a:cubicBezTo>
                    <a:pt x="24" y="30"/>
                    <a:pt x="26" y="6"/>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1" name="Freeform 48"/>
            <p:cNvSpPr>
              <a:spLocks/>
            </p:cNvSpPr>
            <p:nvPr/>
          </p:nvSpPr>
          <p:spPr bwMode="gray">
            <a:xfrm>
              <a:off x="6477001" y="3000376"/>
              <a:ext cx="87313" cy="176213"/>
            </a:xfrm>
            <a:custGeom>
              <a:avLst/>
              <a:gdLst>
                <a:gd name="T0" fmla="*/ 24 w 48"/>
                <a:gd name="T1" fmla="*/ 0 h 96"/>
                <a:gd name="T2" fmla="*/ 10 w 48"/>
                <a:gd name="T3" fmla="*/ 17 h 96"/>
                <a:gd name="T4" fmla="*/ 4 w 48"/>
                <a:gd name="T5" fmla="*/ 49 h 96"/>
                <a:gd name="T6" fmla="*/ 27 w 48"/>
                <a:gd name="T7" fmla="*/ 96 h 96"/>
                <a:gd name="T8" fmla="*/ 48 w 48"/>
                <a:gd name="T9" fmla="*/ 55 h 96"/>
                <a:gd name="T10" fmla="*/ 24 w 48"/>
                <a:gd name="T11" fmla="*/ 0 h 96"/>
              </a:gdLst>
              <a:ahLst/>
              <a:cxnLst>
                <a:cxn ang="0">
                  <a:pos x="T0" y="T1"/>
                </a:cxn>
                <a:cxn ang="0">
                  <a:pos x="T2" y="T3"/>
                </a:cxn>
                <a:cxn ang="0">
                  <a:pos x="T4" y="T5"/>
                </a:cxn>
                <a:cxn ang="0">
                  <a:pos x="T6" y="T7"/>
                </a:cxn>
                <a:cxn ang="0">
                  <a:pos x="T8" y="T9"/>
                </a:cxn>
                <a:cxn ang="0">
                  <a:pos x="T10" y="T11"/>
                </a:cxn>
              </a:cxnLst>
              <a:rect l="0" t="0" r="r" b="b"/>
              <a:pathLst>
                <a:path w="48" h="96">
                  <a:moveTo>
                    <a:pt x="24" y="0"/>
                  </a:moveTo>
                  <a:cubicBezTo>
                    <a:pt x="19" y="5"/>
                    <a:pt x="14" y="11"/>
                    <a:pt x="10" y="17"/>
                  </a:cubicBezTo>
                  <a:cubicBezTo>
                    <a:pt x="2" y="26"/>
                    <a:pt x="0" y="38"/>
                    <a:pt x="4" y="49"/>
                  </a:cubicBezTo>
                  <a:cubicBezTo>
                    <a:pt x="9" y="62"/>
                    <a:pt x="18" y="80"/>
                    <a:pt x="27" y="96"/>
                  </a:cubicBezTo>
                  <a:cubicBezTo>
                    <a:pt x="30" y="89"/>
                    <a:pt x="38" y="53"/>
                    <a:pt x="48" y="55"/>
                  </a:cubicBezTo>
                  <a:cubicBezTo>
                    <a:pt x="23" y="30"/>
                    <a:pt x="22" y="6"/>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2" name="Freeform 49"/>
            <p:cNvSpPr>
              <a:spLocks/>
            </p:cNvSpPr>
            <p:nvPr/>
          </p:nvSpPr>
          <p:spPr bwMode="gray">
            <a:xfrm>
              <a:off x="6456363" y="2019301"/>
              <a:ext cx="261938" cy="157163"/>
            </a:xfrm>
            <a:custGeom>
              <a:avLst/>
              <a:gdLst>
                <a:gd name="T0" fmla="*/ 70 w 143"/>
                <a:gd name="T1" fmla="*/ 76 h 86"/>
                <a:gd name="T2" fmla="*/ 138 w 143"/>
                <a:gd name="T3" fmla="*/ 86 h 86"/>
                <a:gd name="T4" fmla="*/ 143 w 143"/>
                <a:gd name="T5" fmla="*/ 63 h 86"/>
                <a:gd name="T6" fmla="*/ 71 w 143"/>
                <a:gd name="T7" fmla="*/ 0 h 86"/>
                <a:gd name="T8" fmla="*/ 0 w 143"/>
                <a:gd name="T9" fmla="*/ 63 h 86"/>
                <a:gd name="T10" fmla="*/ 5 w 143"/>
                <a:gd name="T11" fmla="*/ 85 h 86"/>
                <a:gd name="T12" fmla="*/ 70 w 143"/>
                <a:gd name="T13" fmla="*/ 76 h 86"/>
              </a:gdLst>
              <a:ahLst/>
              <a:cxnLst>
                <a:cxn ang="0">
                  <a:pos x="T0" y="T1"/>
                </a:cxn>
                <a:cxn ang="0">
                  <a:pos x="T2" y="T3"/>
                </a:cxn>
                <a:cxn ang="0">
                  <a:pos x="T4" y="T5"/>
                </a:cxn>
                <a:cxn ang="0">
                  <a:pos x="T6" y="T7"/>
                </a:cxn>
                <a:cxn ang="0">
                  <a:pos x="T8" y="T9"/>
                </a:cxn>
                <a:cxn ang="0">
                  <a:pos x="T10" y="T11"/>
                </a:cxn>
                <a:cxn ang="0">
                  <a:pos x="T12" y="T13"/>
                </a:cxn>
              </a:cxnLst>
              <a:rect l="0" t="0" r="r" b="b"/>
              <a:pathLst>
                <a:path w="143" h="86">
                  <a:moveTo>
                    <a:pt x="70" y="76"/>
                  </a:moveTo>
                  <a:cubicBezTo>
                    <a:pt x="96" y="76"/>
                    <a:pt x="118" y="80"/>
                    <a:pt x="138" y="86"/>
                  </a:cubicBezTo>
                  <a:cubicBezTo>
                    <a:pt x="141" y="79"/>
                    <a:pt x="143" y="71"/>
                    <a:pt x="143" y="63"/>
                  </a:cubicBezTo>
                  <a:cubicBezTo>
                    <a:pt x="143" y="28"/>
                    <a:pt x="111" y="0"/>
                    <a:pt x="71" y="0"/>
                  </a:cubicBezTo>
                  <a:cubicBezTo>
                    <a:pt x="32" y="0"/>
                    <a:pt x="0" y="28"/>
                    <a:pt x="0" y="63"/>
                  </a:cubicBezTo>
                  <a:cubicBezTo>
                    <a:pt x="0" y="71"/>
                    <a:pt x="2" y="78"/>
                    <a:pt x="5" y="85"/>
                  </a:cubicBezTo>
                  <a:cubicBezTo>
                    <a:pt x="24" y="79"/>
                    <a:pt x="45" y="76"/>
                    <a:pt x="70" y="76"/>
                  </a:cubicBezTo>
                  <a:close/>
                </a:path>
              </a:pathLst>
            </a:custGeom>
            <a:solidFill>
              <a:srgbClr val="8275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3" name="Freeform 50"/>
            <p:cNvSpPr>
              <a:spLocks/>
            </p:cNvSpPr>
            <p:nvPr/>
          </p:nvSpPr>
          <p:spPr bwMode="gray">
            <a:xfrm>
              <a:off x="6249988" y="2159001"/>
              <a:ext cx="677863" cy="796925"/>
            </a:xfrm>
            <a:custGeom>
              <a:avLst/>
              <a:gdLst>
                <a:gd name="T0" fmla="*/ 370 w 370"/>
                <a:gd name="T1" fmla="*/ 206 h 435"/>
                <a:gd name="T2" fmla="*/ 183 w 370"/>
                <a:gd name="T3" fmla="*/ 0 h 435"/>
                <a:gd name="T4" fmla="*/ 0 w 370"/>
                <a:gd name="T5" fmla="*/ 201 h 435"/>
                <a:gd name="T6" fmla="*/ 185 w 370"/>
                <a:gd name="T7" fmla="*/ 435 h 435"/>
                <a:gd name="T8" fmla="*/ 370 w 370"/>
                <a:gd name="T9" fmla="*/ 206 h 435"/>
              </a:gdLst>
              <a:ahLst/>
              <a:cxnLst>
                <a:cxn ang="0">
                  <a:pos x="T0" y="T1"/>
                </a:cxn>
                <a:cxn ang="0">
                  <a:pos x="T2" y="T3"/>
                </a:cxn>
                <a:cxn ang="0">
                  <a:pos x="T4" y="T5"/>
                </a:cxn>
                <a:cxn ang="0">
                  <a:pos x="T6" y="T7"/>
                </a:cxn>
                <a:cxn ang="0">
                  <a:pos x="T8" y="T9"/>
                </a:cxn>
              </a:cxnLst>
              <a:rect l="0" t="0" r="r" b="b"/>
              <a:pathLst>
                <a:path w="370" h="435">
                  <a:moveTo>
                    <a:pt x="370" y="206"/>
                  </a:moveTo>
                  <a:cubicBezTo>
                    <a:pt x="370" y="121"/>
                    <a:pt x="334" y="0"/>
                    <a:pt x="183" y="0"/>
                  </a:cubicBezTo>
                  <a:cubicBezTo>
                    <a:pt x="33" y="0"/>
                    <a:pt x="0" y="119"/>
                    <a:pt x="0" y="201"/>
                  </a:cubicBezTo>
                  <a:cubicBezTo>
                    <a:pt x="0" y="284"/>
                    <a:pt x="25" y="435"/>
                    <a:pt x="185" y="435"/>
                  </a:cubicBezTo>
                  <a:cubicBezTo>
                    <a:pt x="345" y="435"/>
                    <a:pt x="370" y="272"/>
                    <a:pt x="370" y="206"/>
                  </a:cubicBezTo>
                  <a:close/>
                </a:path>
              </a:pathLst>
            </a:custGeom>
            <a:solidFill>
              <a:srgbClr val="8C7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4" name="Freeform 51"/>
            <p:cNvSpPr>
              <a:spLocks/>
            </p:cNvSpPr>
            <p:nvPr/>
          </p:nvSpPr>
          <p:spPr bwMode="gray">
            <a:xfrm>
              <a:off x="6256338" y="2684463"/>
              <a:ext cx="111125" cy="163513"/>
            </a:xfrm>
            <a:custGeom>
              <a:avLst/>
              <a:gdLst>
                <a:gd name="T0" fmla="*/ 41 w 60"/>
                <a:gd name="T1" fmla="*/ 14 h 89"/>
                <a:gd name="T2" fmla="*/ 60 w 60"/>
                <a:gd name="T3" fmla="*/ 82 h 89"/>
                <a:gd name="T4" fmla="*/ 41 w 60"/>
                <a:gd name="T5" fmla="*/ 14 h 89"/>
              </a:gdLst>
              <a:ahLst/>
              <a:cxnLst>
                <a:cxn ang="0">
                  <a:pos x="T0" y="T1"/>
                </a:cxn>
                <a:cxn ang="0">
                  <a:pos x="T2" y="T3"/>
                </a:cxn>
                <a:cxn ang="0">
                  <a:pos x="T4" y="T5"/>
                </a:cxn>
              </a:cxnLst>
              <a:rect l="0" t="0" r="r" b="b"/>
              <a:pathLst>
                <a:path w="60" h="89">
                  <a:moveTo>
                    <a:pt x="41" y="14"/>
                  </a:moveTo>
                  <a:cubicBezTo>
                    <a:pt x="0" y="0"/>
                    <a:pt x="33" y="89"/>
                    <a:pt x="60" y="82"/>
                  </a:cubicBezTo>
                  <a:cubicBezTo>
                    <a:pt x="50" y="58"/>
                    <a:pt x="44" y="31"/>
                    <a:pt x="41" y="14"/>
                  </a:cubicBezTo>
                  <a:close/>
                </a:path>
              </a:pathLst>
            </a:custGeom>
            <a:solidFill>
              <a:srgbClr val="E3AA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5" name="Freeform 52"/>
            <p:cNvSpPr>
              <a:spLocks/>
            </p:cNvSpPr>
            <p:nvPr/>
          </p:nvSpPr>
          <p:spPr bwMode="gray">
            <a:xfrm>
              <a:off x="6808788" y="2682876"/>
              <a:ext cx="109538" cy="165100"/>
            </a:xfrm>
            <a:custGeom>
              <a:avLst/>
              <a:gdLst>
                <a:gd name="T0" fmla="*/ 19 w 60"/>
                <a:gd name="T1" fmla="*/ 15 h 90"/>
                <a:gd name="T2" fmla="*/ 0 w 60"/>
                <a:gd name="T3" fmla="*/ 83 h 90"/>
                <a:gd name="T4" fmla="*/ 19 w 60"/>
                <a:gd name="T5" fmla="*/ 15 h 90"/>
              </a:gdLst>
              <a:ahLst/>
              <a:cxnLst>
                <a:cxn ang="0">
                  <a:pos x="T0" y="T1"/>
                </a:cxn>
                <a:cxn ang="0">
                  <a:pos x="T2" y="T3"/>
                </a:cxn>
                <a:cxn ang="0">
                  <a:pos x="T4" y="T5"/>
                </a:cxn>
              </a:cxnLst>
              <a:rect l="0" t="0" r="r" b="b"/>
              <a:pathLst>
                <a:path w="60" h="90">
                  <a:moveTo>
                    <a:pt x="19" y="15"/>
                  </a:moveTo>
                  <a:cubicBezTo>
                    <a:pt x="15" y="38"/>
                    <a:pt x="9" y="63"/>
                    <a:pt x="0" y="83"/>
                  </a:cubicBezTo>
                  <a:cubicBezTo>
                    <a:pt x="28" y="90"/>
                    <a:pt x="60" y="0"/>
                    <a:pt x="19" y="15"/>
                  </a:cubicBezTo>
                  <a:close/>
                </a:path>
              </a:pathLst>
            </a:custGeom>
            <a:solidFill>
              <a:srgbClr val="E3AA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6" name="Freeform 53"/>
            <p:cNvSpPr>
              <a:spLocks/>
            </p:cNvSpPr>
            <p:nvPr/>
          </p:nvSpPr>
          <p:spPr bwMode="gray">
            <a:xfrm>
              <a:off x="6327776" y="2466976"/>
              <a:ext cx="530225" cy="525463"/>
            </a:xfrm>
            <a:custGeom>
              <a:avLst/>
              <a:gdLst>
                <a:gd name="T0" fmla="*/ 289 w 289"/>
                <a:gd name="T1" fmla="*/ 74 h 287"/>
                <a:gd name="T2" fmla="*/ 232 w 289"/>
                <a:gd name="T3" fmla="*/ 0 h 287"/>
                <a:gd name="T4" fmla="*/ 0 w 289"/>
                <a:gd name="T5" fmla="*/ 118 h 287"/>
                <a:gd name="T6" fmla="*/ 31 w 289"/>
                <a:gd name="T7" fmla="*/ 219 h 287"/>
                <a:gd name="T8" fmla="*/ 143 w 289"/>
                <a:gd name="T9" fmla="*/ 287 h 287"/>
                <a:gd name="T10" fmla="*/ 252 w 289"/>
                <a:gd name="T11" fmla="*/ 220 h 287"/>
                <a:gd name="T12" fmla="*/ 289 w 289"/>
                <a:gd name="T13" fmla="*/ 74 h 287"/>
              </a:gdLst>
              <a:ahLst/>
              <a:cxnLst>
                <a:cxn ang="0">
                  <a:pos x="T0" y="T1"/>
                </a:cxn>
                <a:cxn ang="0">
                  <a:pos x="T2" y="T3"/>
                </a:cxn>
                <a:cxn ang="0">
                  <a:pos x="T4" y="T5"/>
                </a:cxn>
                <a:cxn ang="0">
                  <a:pos x="T6" y="T7"/>
                </a:cxn>
                <a:cxn ang="0">
                  <a:pos x="T8" y="T9"/>
                </a:cxn>
                <a:cxn ang="0">
                  <a:pos x="T10" y="T11"/>
                </a:cxn>
                <a:cxn ang="0">
                  <a:pos x="T12" y="T13"/>
                </a:cxn>
              </a:cxnLst>
              <a:rect l="0" t="0" r="r" b="b"/>
              <a:pathLst>
                <a:path w="289" h="287">
                  <a:moveTo>
                    <a:pt x="289" y="74"/>
                  </a:moveTo>
                  <a:cubicBezTo>
                    <a:pt x="272" y="51"/>
                    <a:pt x="251" y="26"/>
                    <a:pt x="232" y="0"/>
                  </a:cubicBezTo>
                  <a:cubicBezTo>
                    <a:pt x="176" y="85"/>
                    <a:pt x="55" y="81"/>
                    <a:pt x="0" y="118"/>
                  </a:cubicBezTo>
                  <a:cubicBezTo>
                    <a:pt x="1" y="123"/>
                    <a:pt x="8" y="182"/>
                    <a:pt x="31" y="219"/>
                  </a:cubicBezTo>
                  <a:cubicBezTo>
                    <a:pt x="55" y="256"/>
                    <a:pt x="109" y="287"/>
                    <a:pt x="143" y="287"/>
                  </a:cubicBezTo>
                  <a:cubicBezTo>
                    <a:pt x="176" y="287"/>
                    <a:pt x="226" y="256"/>
                    <a:pt x="252" y="220"/>
                  </a:cubicBezTo>
                  <a:cubicBezTo>
                    <a:pt x="278" y="184"/>
                    <a:pt x="288" y="95"/>
                    <a:pt x="289" y="74"/>
                  </a:cubicBezTo>
                  <a:close/>
                </a:path>
              </a:pathLst>
            </a:custGeom>
            <a:solidFill>
              <a:srgbClr val="F9BE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7" name="Freeform 54"/>
            <p:cNvSpPr>
              <a:spLocks/>
            </p:cNvSpPr>
            <p:nvPr/>
          </p:nvSpPr>
          <p:spPr bwMode="gray">
            <a:xfrm>
              <a:off x="6575426" y="2693988"/>
              <a:ext cx="66675" cy="160338"/>
            </a:xfrm>
            <a:custGeom>
              <a:avLst/>
              <a:gdLst>
                <a:gd name="T0" fmla="*/ 0 w 36"/>
                <a:gd name="T1" fmla="*/ 80 h 87"/>
                <a:gd name="T2" fmla="*/ 26 w 36"/>
                <a:gd name="T3" fmla="*/ 70 h 87"/>
                <a:gd name="T4" fmla="*/ 24 w 36"/>
                <a:gd name="T5" fmla="*/ 65 h 87"/>
                <a:gd name="T6" fmla="*/ 6 w 36"/>
                <a:gd name="T7" fmla="*/ 0 h 87"/>
                <a:gd name="T8" fmla="*/ 31 w 36"/>
                <a:gd name="T9" fmla="*/ 61 h 87"/>
                <a:gd name="T10" fmla="*/ 35 w 36"/>
                <a:gd name="T11" fmla="*/ 72 h 87"/>
                <a:gd name="T12" fmla="*/ 0 w 36"/>
                <a:gd name="T13" fmla="*/ 80 h 87"/>
              </a:gdLst>
              <a:ahLst/>
              <a:cxnLst>
                <a:cxn ang="0">
                  <a:pos x="T0" y="T1"/>
                </a:cxn>
                <a:cxn ang="0">
                  <a:pos x="T2" y="T3"/>
                </a:cxn>
                <a:cxn ang="0">
                  <a:pos x="T4" y="T5"/>
                </a:cxn>
                <a:cxn ang="0">
                  <a:pos x="T6" y="T7"/>
                </a:cxn>
                <a:cxn ang="0">
                  <a:pos x="T8" y="T9"/>
                </a:cxn>
                <a:cxn ang="0">
                  <a:pos x="T10" y="T11"/>
                </a:cxn>
                <a:cxn ang="0">
                  <a:pos x="T12" y="T13"/>
                </a:cxn>
              </a:cxnLst>
              <a:rect l="0" t="0" r="r" b="b"/>
              <a:pathLst>
                <a:path w="36" h="87">
                  <a:moveTo>
                    <a:pt x="0" y="80"/>
                  </a:moveTo>
                  <a:cubicBezTo>
                    <a:pt x="20" y="80"/>
                    <a:pt x="24" y="74"/>
                    <a:pt x="26" y="70"/>
                  </a:cubicBezTo>
                  <a:cubicBezTo>
                    <a:pt x="26" y="69"/>
                    <a:pt x="26" y="67"/>
                    <a:pt x="24" y="65"/>
                  </a:cubicBezTo>
                  <a:cubicBezTo>
                    <a:pt x="24" y="65"/>
                    <a:pt x="0" y="39"/>
                    <a:pt x="6" y="0"/>
                  </a:cubicBezTo>
                  <a:cubicBezTo>
                    <a:pt x="5" y="35"/>
                    <a:pt x="31" y="61"/>
                    <a:pt x="31" y="61"/>
                  </a:cubicBezTo>
                  <a:cubicBezTo>
                    <a:pt x="35" y="64"/>
                    <a:pt x="36" y="68"/>
                    <a:pt x="35" y="72"/>
                  </a:cubicBezTo>
                  <a:cubicBezTo>
                    <a:pt x="32" y="78"/>
                    <a:pt x="15" y="87"/>
                    <a:pt x="0" y="80"/>
                  </a:cubicBezTo>
                  <a:close/>
                </a:path>
              </a:pathLst>
            </a:custGeom>
            <a:solidFill>
              <a:srgbClr val="1C1C1A">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8" name="Freeform 55"/>
            <p:cNvSpPr>
              <a:spLocks/>
            </p:cNvSpPr>
            <p:nvPr/>
          </p:nvSpPr>
          <p:spPr bwMode="gray">
            <a:xfrm>
              <a:off x="6516688" y="2868613"/>
              <a:ext cx="139700" cy="65088"/>
            </a:xfrm>
            <a:custGeom>
              <a:avLst/>
              <a:gdLst>
                <a:gd name="T0" fmla="*/ 0 w 76"/>
                <a:gd name="T1" fmla="*/ 10 h 36"/>
                <a:gd name="T2" fmla="*/ 38 w 76"/>
                <a:gd name="T3" fmla="*/ 36 h 36"/>
                <a:gd name="T4" fmla="*/ 76 w 76"/>
                <a:gd name="T5" fmla="*/ 10 h 36"/>
                <a:gd name="T6" fmla="*/ 38 w 76"/>
                <a:gd name="T7" fmla="*/ 0 h 36"/>
                <a:gd name="T8" fmla="*/ 0 w 76"/>
                <a:gd name="T9" fmla="*/ 10 h 36"/>
              </a:gdLst>
              <a:ahLst/>
              <a:cxnLst>
                <a:cxn ang="0">
                  <a:pos x="T0" y="T1"/>
                </a:cxn>
                <a:cxn ang="0">
                  <a:pos x="T2" y="T3"/>
                </a:cxn>
                <a:cxn ang="0">
                  <a:pos x="T4" y="T5"/>
                </a:cxn>
                <a:cxn ang="0">
                  <a:pos x="T6" y="T7"/>
                </a:cxn>
                <a:cxn ang="0">
                  <a:pos x="T8" y="T9"/>
                </a:cxn>
              </a:cxnLst>
              <a:rect l="0" t="0" r="r" b="b"/>
              <a:pathLst>
                <a:path w="76" h="36">
                  <a:moveTo>
                    <a:pt x="0" y="10"/>
                  </a:moveTo>
                  <a:cubicBezTo>
                    <a:pt x="0" y="16"/>
                    <a:pt x="18" y="36"/>
                    <a:pt x="38" y="36"/>
                  </a:cubicBezTo>
                  <a:cubicBezTo>
                    <a:pt x="58" y="36"/>
                    <a:pt x="76" y="16"/>
                    <a:pt x="76" y="10"/>
                  </a:cubicBezTo>
                  <a:cubicBezTo>
                    <a:pt x="72" y="10"/>
                    <a:pt x="58" y="0"/>
                    <a:pt x="38" y="0"/>
                  </a:cubicBezTo>
                  <a:cubicBezTo>
                    <a:pt x="17" y="0"/>
                    <a:pt x="5" y="10"/>
                    <a:pt x="0" y="10"/>
                  </a:cubicBezTo>
                  <a:close/>
                </a:path>
              </a:pathLst>
            </a:custGeom>
            <a:solidFill>
              <a:srgbClr val="D879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89" name="Freeform 56"/>
            <p:cNvSpPr>
              <a:spLocks/>
            </p:cNvSpPr>
            <p:nvPr/>
          </p:nvSpPr>
          <p:spPr bwMode="gray">
            <a:xfrm>
              <a:off x="6516688" y="2868613"/>
              <a:ext cx="139700" cy="26988"/>
            </a:xfrm>
            <a:custGeom>
              <a:avLst/>
              <a:gdLst>
                <a:gd name="T0" fmla="*/ 0 w 76"/>
                <a:gd name="T1" fmla="*/ 10 h 15"/>
                <a:gd name="T2" fmla="*/ 38 w 76"/>
                <a:gd name="T3" fmla="*/ 0 h 15"/>
                <a:gd name="T4" fmla="*/ 76 w 76"/>
                <a:gd name="T5" fmla="*/ 10 h 15"/>
                <a:gd name="T6" fmla="*/ 38 w 76"/>
                <a:gd name="T7" fmla="*/ 15 h 15"/>
                <a:gd name="T8" fmla="*/ 0 w 76"/>
                <a:gd name="T9" fmla="*/ 10 h 15"/>
              </a:gdLst>
              <a:ahLst/>
              <a:cxnLst>
                <a:cxn ang="0">
                  <a:pos x="T0" y="T1"/>
                </a:cxn>
                <a:cxn ang="0">
                  <a:pos x="T2" y="T3"/>
                </a:cxn>
                <a:cxn ang="0">
                  <a:pos x="T4" y="T5"/>
                </a:cxn>
                <a:cxn ang="0">
                  <a:pos x="T6" y="T7"/>
                </a:cxn>
                <a:cxn ang="0">
                  <a:pos x="T8" y="T9"/>
                </a:cxn>
              </a:cxnLst>
              <a:rect l="0" t="0" r="r" b="b"/>
              <a:pathLst>
                <a:path w="76" h="15">
                  <a:moveTo>
                    <a:pt x="0" y="10"/>
                  </a:moveTo>
                  <a:cubicBezTo>
                    <a:pt x="5" y="10"/>
                    <a:pt x="17" y="0"/>
                    <a:pt x="38" y="0"/>
                  </a:cubicBezTo>
                  <a:cubicBezTo>
                    <a:pt x="58" y="0"/>
                    <a:pt x="72" y="10"/>
                    <a:pt x="76" y="10"/>
                  </a:cubicBezTo>
                  <a:cubicBezTo>
                    <a:pt x="76" y="10"/>
                    <a:pt x="56" y="15"/>
                    <a:pt x="38" y="15"/>
                  </a:cubicBezTo>
                  <a:cubicBezTo>
                    <a:pt x="20" y="15"/>
                    <a:pt x="0" y="10"/>
                    <a:pt x="0" y="10"/>
                  </a:cubicBezTo>
                  <a:close/>
                </a:path>
              </a:pathLst>
            </a:custGeom>
            <a:solidFill>
              <a:srgbClr val="CE6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90" name="Freeform 57"/>
            <p:cNvSpPr>
              <a:spLocks/>
            </p:cNvSpPr>
            <p:nvPr/>
          </p:nvSpPr>
          <p:spPr bwMode="gray">
            <a:xfrm>
              <a:off x="6380163" y="2622551"/>
              <a:ext cx="153988" cy="69850"/>
            </a:xfrm>
            <a:custGeom>
              <a:avLst/>
              <a:gdLst>
                <a:gd name="T0" fmla="*/ 74 w 84"/>
                <a:gd name="T1" fmla="*/ 29 h 38"/>
                <a:gd name="T2" fmla="*/ 80 w 84"/>
                <a:gd name="T3" fmla="*/ 14 h 38"/>
                <a:gd name="T4" fmla="*/ 21 w 84"/>
                <a:gd name="T5" fmla="*/ 9 h 38"/>
                <a:gd name="T6" fmla="*/ 1 w 84"/>
                <a:gd name="T7" fmla="*/ 38 h 38"/>
                <a:gd name="T8" fmla="*/ 21 w 84"/>
                <a:gd name="T9" fmla="*/ 21 h 38"/>
                <a:gd name="T10" fmla="*/ 74 w 84"/>
                <a:gd name="T11" fmla="*/ 29 h 38"/>
              </a:gdLst>
              <a:ahLst/>
              <a:cxnLst>
                <a:cxn ang="0">
                  <a:pos x="T0" y="T1"/>
                </a:cxn>
                <a:cxn ang="0">
                  <a:pos x="T2" y="T3"/>
                </a:cxn>
                <a:cxn ang="0">
                  <a:pos x="T4" y="T5"/>
                </a:cxn>
                <a:cxn ang="0">
                  <a:pos x="T6" y="T7"/>
                </a:cxn>
                <a:cxn ang="0">
                  <a:pos x="T8" y="T9"/>
                </a:cxn>
                <a:cxn ang="0">
                  <a:pos x="T10" y="T11"/>
                </a:cxn>
              </a:cxnLst>
              <a:rect l="0" t="0" r="r" b="b"/>
              <a:pathLst>
                <a:path w="84" h="38">
                  <a:moveTo>
                    <a:pt x="74" y="29"/>
                  </a:moveTo>
                  <a:cubicBezTo>
                    <a:pt x="78" y="31"/>
                    <a:pt x="84" y="16"/>
                    <a:pt x="80" y="14"/>
                  </a:cubicBezTo>
                  <a:cubicBezTo>
                    <a:pt x="64" y="6"/>
                    <a:pt x="34" y="0"/>
                    <a:pt x="21" y="9"/>
                  </a:cubicBezTo>
                  <a:cubicBezTo>
                    <a:pt x="9" y="18"/>
                    <a:pt x="0" y="34"/>
                    <a:pt x="1" y="38"/>
                  </a:cubicBezTo>
                  <a:cubicBezTo>
                    <a:pt x="3" y="35"/>
                    <a:pt x="8" y="29"/>
                    <a:pt x="21" y="21"/>
                  </a:cubicBezTo>
                  <a:cubicBezTo>
                    <a:pt x="35" y="12"/>
                    <a:pt x="55" y="22"/>
                    <a:pt x="74" y="29"/>
                  </a:cubicBezTo>
                  <a:close/>
                </a:path>
              </a:pathLst>
            </a:custGeom>
            <a:solidFill>
              <a:srgbClr val="7064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91" name="Freeform 58"/>
            <p:cNvSpPr>
              <a:spLocks/>
            </p:cNvSpPr>
            <p:nvPr/>
          </p:nvSpPr>
          <p:spPr bwMode="gray">
            <a:xfrm>
              <a:off x="6438901" y="2713038"/>
              <a:ext cx="49213" cy="58738"/>
            </a:xfrm>
            <a:custGeom>
              <a:avLst/>
              <a:gdLst>
                <a:gd name="T0" fmla="*/ 14 w 27"/>
                <a:gd name="T1" fmla="*/ 0 h 32"/>
                <a:gd name="T2" fmla="*/ 25 w 27"/>
                <a:gd name="T3" fmla="*/ 2 h 32"/>
                <a:gd name="T4" fmla="*/ 27 w 27"/>
                <a:gd name="T5" fmla="*/ 14 h 32"/>
                <a:gd name="T6" fmla="*/ 14 w 27"/>
                <a:gd name="T7" fmla="*/ 32 h 32"/>
                <a:gd name="T8" fmla="*/ 0 w 27"/>
                <a:gd name="T9" fmla="*/ 14 h 32"/>
                <a:gd name="T10" fmla="*/ 2 w 27"/>
                <a:gd name="T11" fmla="*/ 2 h 32"/>
                <a:gd name="T12" fmla="*/ 14 w 27"/>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7" h="32">
                  <a:moveTo>
                    <a:pt x="14" y="0"/>
                  </a:moveTo>
                  <a:cubicBezTo>
                    <a:pt x="18" y="0"/>
                    <a:pt x="21" y="1"/>
                    <a:pt x="25" y="2"/>
                  </a:cubicBezTo>
                  <a:cubicBezTo>
                    <a:pt x="26" y="5"/>
                    <a:pt x="27" y="9"/>
                    <a:pt x="27" y="14"/>
                  </a:cubicBezTo>
                  <a:cubicBezTo>
                    <a:pt x="27" y="26"/>
                    <a:pt x="21" y="32"/>
                    <a:pt x="14" y="32"/>
                  </a:cubicBezTo>
                  <a:cubicBezTo>
                    <a:pt x="6" y="32"/>
                    <a:pt x="0" y="26"/>
                    <a:pt x="0" y="14"/>
                  </a:cubicBezTo>
                  <a:cubicBezTo>
                    <a:pt x="0" y="9"/>
                    <a:pt x="1" y="6"/>
                    <a:pt x="2" y="2"/>
                  </a:cubicBezTo>
                  <a:cubicBezTo>
                    <a:pt x="6" y="1"/>
                    <a:pt x="10" y="0"/>
                    <a:pt x="14" y="0"/>
                  </a:cubicBezTo>
                  <a:close/>
                </a:path>
              </a:pathLst>
            </a:custGeom>
            <a:solidFill>
              <a:srgbClr val="8C7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92" name="Freeform 59"/>
            <p:cNvSpPr>
              <a:spLocks/>
            </p:cNvSpPr>
            <p:nvPr/>
          </p:nvSpPr>
          <p:spPr bwMode="gray">
            <a:xfrm>
              <a:off x="6394451" y="2706688"/>
              <a:ext cx="112713" cy="31750"/>
            </a:xfrm>
            <a:custGeom>
              <a:avLst/>
              <a:gdLst>
                <a:gd name="T0" fmla="*/ 15 w 62"/>
                <a:gd name="T1" fmla="*/ 17 h 17"/>
                <a:gd name="T2" fmla="*/ 2 w 62"/>
                <a:gd name="T3" fmla="*/ 10 h 17"/>
                <a:gd name="T4" fmla="*/ 1 w 62"/>
                <a:gd name="T5" fmla="*/ 6 h 17"/>
                <a:gd name="T6" fmla="*/ 5 w 62"/>
                <a:gd name="T7" fmla="*/ 4 h 17"/>
                <a:gd name="T8" fmla="*/ 14 w 62"/>
                <a:gd name="T9" fmla="*/ 9 h 17"/>
                <a:gd name="T10" fmla="*/ 38 w 62"/>
                <a:gd name="T11" fmla="*/ 0 h 17"/>
                <a:gd name="T12" fmla="*/ 60 w 62"/>
                <a:gd name="T13" fmla="*/ 8 h 17"/>
                <a:gd name="T14" fmla="*/ 61 w 62"/>
                <a:gd name="T15" fmla="*/ 12 h 17"/>
                <a:gd name="T16" fmla="*/ 56 w 62"/>
                <a:gd name="T17" fmla="*/ 13 h 17"/>
                <a:gd name="T18" fmla="*/ 38 w 62"/>
                <a:gd name="T19" fmla="*/ 6 h 17"/>
                <a:gd name="T20" fmla="*/ 17 w 62"/>
                <a:gd name="T21" fmla="*/ 15 h 17"/>
                <a:gd name="T22" fmla="*/ 15 w 62"/>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17">
                  <a:moveTo>
                    <a:pt x="15" y="17"/>
                  </a:moveTo>
                  <a:cubicBezTo>
                    <a:pt x="2" y="10"/>
                    <a:pt x="2" y="10"/>
                    <a:pt x="2" y="10"/>
                  </a:cubicBezTo>
                  <a:cubicBezTo>
                    <a:pt x="1" y="9"/>
                    <a:pt x="0" y="7"/>
                    <a:pt x="1" y="6"/>
                  </a:cubicBezTo>
                  <a:cubicBezTo>
                    <a:pt x="2" y="4"/>
                    <a:pt x="4" y="4"/>
                    <a:pt x="5" y="4"/>
                  </a:cubicBezTo>
                  <a:cubicBezTo>
                    <a:pt x="14" y="9"/>
                    <a:pt x="14" y="9"/>
                    <a:pt x="14" y="9"/>
                  </a:cubicBezTo>
                  <a:cubicBezTo>
                    <a:pt x="20" y="3"/>
                    <a:pt x="28" y="0"/>
                    <a:pt x="38" y="0"/>
                  </a:cubicBezTo>
                  <a:cubicBezTo>
                    <a:pt x="46" y="0"/>
                    <a:pt x="54" y="3"/>
                    <a:pt x="60" y="8"/>
                  </a:cubicBezTo>
                  <a:cubicBezTo>
                    <a:pt x="62" y="9"/>
                    <a:pt x="62" y="11"/>
                    <a:pt x="61" y="12"/>
                  </a:cubicBezTo>
                  <a:cubicBezTo>
                    <a:pt x="60" y="14"/>
                    <a:pt x="57" y="14"/>
                    <a:pt x="56" y="13"/>
                  </a:cubicBezTo>
                  <a:cubicBezTo>
                    <a:pt x="51" y="9"/>
                    <a:pt x="45" y="6"/>
                    <a:pt x="38" y="6"/>
                  </a:cubicBezTo>
                  <a:cubicBezTo>
                    <a:pt x="29" y="6"/>
                    <a:pt x="21" y="10"/>
                    <a:pt x="17" y="15"/>
                  </a:cubicBezTo>
                  <a:lnTo>
                    <a:pt x="15" y="17"/>
                  </a:lnTo>
                  <a:close/>
                </a:path>
              </a:pathLst>
            </a:custGeom>
            <a:solidFill>
              <a:srgbClr val="7064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93" name="Freeform 60"/>
            <p:cNvSpPr>
              <a:spLocks/>
            </p:cNvSpPr>
            <p:nvPr/>
          </p:nvSpPr>
          <p:spPr bwMode="gray">
            <a:xfrm>
              <a:off x="6642101" y="2622551"/>
              <a:ext cx="153988" cy="69850"/>
            </a:xfrm>
            <a:custGeom>
              <a:avLst/>
              <a:gdLst>
                <a:gd name="T0" fmla="*/ 9 w 84"/>
                <a:gd name="T1" fmla="*/ 29 h 38"/>
                <a:gd name="T2" fmla="*/ 3 w 84"/>
                <a:gd name="T3" fmla="*/ 14 h 38"/>
                <a:gd name="T4" fmla="*/ 62 w 84"/>
                <a:gd name="T5" fmla="*/ 9 h 38"/>
                <a:gd name="T6" fmla="*/ 83 w 84"/>
                <a:gd name="T7" fmla="*/ 38 h 38"/>
                <a:gd name="T8" fmla="*/ 63 w 84"/>
                <a:gd name="T9" fmla="*/ 21 h 38"/>
                <a:gd name="T10" fmla="*/ 9 w 84"/>
                <a:gd name="T11" fmla="*/ 29 h 38"/>
              </a:gdLst>
              <a:ahLst/>
              <a:cxnLst>
                <a:cxn ang="0">
                  <a:pos x="T0" y="T1"/>
                </a:cxn>
                <a:cxn ang="0">
                  <a:pos x="T2" y="T3"/>
                </a:cxn>
                <a:cxn ang="0">
                  <a:pos x="T4" y="T5"/>
                </a:cxn>
                <a:cxn ang="0">
                  <a:pos x="T6" y="T7"/>
                </a:cxn>
                <a:cxn ang="0">
                  <a:pos x="T8" y="T9"/>
                </a:cxn>
                <a:cxn ang="0">
                  <a:pos x="T10" y="T11"/>
                </a:cxn>
              </a:cxnLst>
              <a:rect l="0" t="0" r="r" b="b"/>
              <a:pathLst>
                <a:path w="84" h="38">
                  <a:moveTo>
                    <a:pt x="9" y="29"/>
                  </a:moveTo>
                  <a:cubicBezTo>
                    <a:pt x="5" y="31"/>
                    <a:pt x="0" y="16"/>
                    <a:pt x="3" y="14"/>
                  </a:cubicBezTo>
                  <a:cubicBezTo>
                    <a:pt x="20" y="6"/>
                    <a:pt x="50" y="0"/>
                    <a:pt x="62" y="9"/>
                  </a:cubicBezTo>
                  <a:cubicBezTo>
                    <a:pt x="74" y="18"/>
                    <a:pt x="84" y="34"/>
                    <a:pt x="83" y="38"/>
                  </a:cubicBezTo>
                  <a:cubicBezTo>
                    <a:pt x="80" y="35"/>
                    <a:pt x="75" y="29"/>
                    <a:pt x="63" y="21"/>
                  </a:cubicBezTo>
                  <a:cubicBezTo>
                    <a:pt x="49" y="12"/>
                    <a:pt x="29" y="22"/>
                    <a:pt x="9" y="29"/>
                  </a:cubicBezTo>
                  <a:close/>
                </a:path>
              </a:pathLst>
            </a:custGeom>
            <a:solidFill>
              <a:srgbClr val="7064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94" name="Freeform 61"/>
            <p:cNvSpPr>
              <a:spLocks/>
            </p:cNvSpPr>
            <p:nvPr/>
          </p:nvSpPr>
          <p:spPr bwMode="gray">
            <a:xfrm>
              <a:off x="6688138" y="2713038"/>
              <a:ext cx="47625" cy="58738"/>
            </a:xfrm>
            <a:custGeom>
              <a:avLst/>
              <a:gdLst>
                <a:gd name="T0" fmla="*/ 13 w 26"/>
                <a:gd name="T1" fmla="*/ 0 h 32"/>
                <a:gd name="T2" fmla="*/ 2 w 26"/>
                <a:gd name="T3" fmla="*/ 2 h 32"/>
                <a:gd name="T4" fmla="*/ 0 w 26"/>
                <a:gd name="T5" fmla="*/ 14 h 32"/>
                <a:gd name="T6" fmla="*/ 13 w 26"/>
                <a:gd name="T7" fmla="*/ 32 h 32"/>
                <a:gd name="T8" fmla="*/ 26 w 26"/>
                <a:gd name="T9" fmla="*/ 14 h 32"/>
                <a:gd name="T10" fmla="*/ 24 w 26"/>
                <a:gd name="T11" fmla="*/ 2 h 32"/>
                <a:gd name="T12" fmla="*/ 13 w 26"/>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26" h="32">
                  <a:moveTo>
                    <a:pt x="13" y="0"/>
                  </a:moveTo>
                  <a:cubicBezTo>
                    <a:pt x="9" y="0"/>
                    <a:pt x="5" y="1"/>
                    <a:pt x="2" y="2"/>
                  </a:cubicBezTo>
                  <a:cubicBezTo>
                    <a:pt x="0" y="5"/>
                    <a:pt x="0" y="9"/>
                    <a:pt x="0" y="14"/>
                  </a:cubicBezTo>
                  <a:cubicBezTo>
                    <a:pt x="0" y="26"/>
                    <a:pt x="6" y="32"/>
                    <a:pt x="13" y="32"/>
                  </a:cubicBezTo>
                  <a:cubicBezTo>
                    <a:pt x="20" y="32"/>
                    <a:pt x="26" y="26"/>
                    <a:pt x="26" y="14"/>
                  </a:cubicBezTo>
                  <a:cubicBezTo>
                    <a:pt x="26" y="9"/>
                    <a:pt x="25" y="6"/>
                    <a:pt x="24" y="2"/>
                  </a:cubicBezTo>
                  <a:cubicBezTo>
                    <a:pt x="21" y="1"/>
                    <a:pt x="17" y="0"/>
                    <a:pt x="13" y="0"/>
                  </a:cubicBezTo>
                  <a:close/>
                </a:path>
              </a:pathLst>
            </a:custGeom>
            <a:solidFill>
              <a:srgbClr val="8C7F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95" name="Freeform 62"/>
            <p:cNvSpPr>
              <a:spLocks/>
            </p:cNvSpPr>
            <p:nvPr/>
          </p:nvSpPr>
          <p:spPr bwMode="gray">
            <a:xfrm>
              <a:off x="6667501" y="2706688"/>
              <a:ext cx="114300" cy="31750"/>
            </a:xfrm>
            <a:custGeom>
              <a:avLst/>
              <a:gdLst>
                <a:gd name="T0" fmla="*/ 47 w 62"/>
                <a:gd name="T1" fmla="*/ 17 h 17"/>
                <a:gd name="T2" fmla="*/ 59 w 62"/>
                <a:gd name="T3" fmla="*/ 10 h 17"/>
                <a:gd name="T4" fmla="*/ 61 w 62"/>
                <a:gd name="T5" fmla="*/ 6 h 17"/>
                <a:gd name="T6" fmla="*/ 56 w 62"/>
                <a:gd name="T7" fmla="*/ 4 h 17"/>
                <a:gd name="T8" fmla="*/ 48 w 62"/>
                <a:gd name="T9" fmla="*/ 9 h 17"/>
                <a:gd name="T10" fmla="*/ 24 w 62"/>
                <a:gd name="T11" fmla="*/ 0 h 17"/>
                <a:gd name="T12" fmla="*/ 1 w 62"/>
                <a:gd name="T13" fmla="*/ 8 h 17"/>
                <a:gd name="T14" fmla="*/ 1 w 62"/>
                <a:gd name="T15" fmla="*/ 12 h 17"/>
                <a:gd name="T16" fmla="*/ 6 w 62"/>
                <a:gd name="T17" fmla="*/ 13 h 17"/>
                <a:gd name="T18" fmla="*/ 24 w 62"/>
                <a:gd name="T19" fmla="*/ 6 h 17"/>
                <a:gd name="T20" fmla="*/ 45 w 62"/>
                <a:gd name="T21" fmla="*/ 15 h 17"/>
                <a:gd name="T22" fmla="*/ 47 w 62"/>
                <a:gd name="T23"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17">
                  <a:moveTo>
                    <a:pt x="47" y="17"/>
                  </a:moveTo>
                  <a:cubicBezTo>
                    <a:pt x="59" y="10"/>
                    <a:pt x="59" y="10"/>
                    <a:pt x="59" y="10"/>
                  </a:cubicBezTo>
                  <a:cubicBezTo>
                    <a:pt x="61" y="9"/>
                    <a:pt x="62" y="7"/>
                    <a:pt x="61" y="6"/>
                  </a:cubicBezTo>
                  <a:cubicBezTo>
                    <a:pt x="60" y="4"/>
                    <a:pt x="58" y="4"/>
                    <a:pt x="56" y="4"/>
                  </a:cubicBezTo>
                  <a:cubicBezTo>
                    <a:pt x="48" y="9"/>
                    <a:pt x="48" y="9"/>
                    <a:pt x="48" y="9"/>
                  </a:cubicBezTo>
                  <a:cubicBezTo>
                    <a:pt x="42" y="3"/>
                    <a:pt x="33" y="0"/>
                    <a:pt x="24" y="0"/>
                  </a:cubicBezTo>
                  <a:cubicBezTo>
                    <a:pt x="15" y="0"/>
                    <a:pt x="7" y="3"/>
                    <a:pt x="1" y="8"/>
                  </a:cubicBezTo>
                  <a:cubicBezTo>
                    <a:pt x="0" y="9"/>
                    <a:pt x="0" y="11"/>
                    <a:pt x="1" y="12"/>
                  </a:cubicBezTo>
                  <a:cubicBezTo>
                    <a:pt x="2" y="14"/>
                    <a:pt x="4" y="14"/>
                    <a:pt x="6" y="13"/>
                  </a:cubicBezTo>
                  <a:cubicBezTo>
                    <a:pt x="10" y="9"/>
                    <a:pt x="17" y="6"/>
                    <a:pt x="24" y="6"/>
                  </a:cubicBezTo>
                  <a:cubicBezTo>
                    <a:pt x="32" y="6"/>
                    <a:pt x="40" y="10"/>
                    <a:pt x="45" y="15"/>
                  </a:cubicBezTo>
                  <a:lnTo>
                    <a:pt x="47" y="17"/>
                  </a:lnTo>
                  <a:close/>
                </a:path>
              </a:pathLst>
            </a:custGeom>
            <a:solidFill>
              <a:srgbClr val="7064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sp>
          <p:nvSpPr>
            <p:cNvPr id="296" name="Freeform 63"/>
            <p:cNvSpPr>
              <a:spLocks noEditPoints="1"/>
            </p:cNvSpPr>
            <p:nvPr/>
          </p:nvSpPr>
          <p:spPr bwMode="gray">
            <a:xfrm>
              <a:off x="6303963" y="2684463"/>
              <a:ext cx="566738" cy="106363"/>
            </a:xfrm>
            <a:custGeom>
              <a:avLst/>
              <a:gdLst>
                <a:gd name="T0" fmla="*/ 305 w 309"/>
                <a:gd name="T1" fmla="*/ 1 h 58"/>
                <a:gd name="T2" fmla="*/ 296 w 309"/>
                <a:gd name="T3" fmla="*/ 2 h 58"/>
                <a:gd name="T4" fmla="*/ 269 w 309"/>
                <a:gd name="T5" fmla="*/ 22 h 58"/>
                <a:gd name="T6" fmla="*/ 269 w 309"/>
                <a:gd name="T7" fmla="*/ 19 h 58"/>
                <a:gd name="T8" fmla="*/ 256 w 309"/>
                <a:gd name="T9" fmla="*/ 6 h 58"/>
                <a:gd name="T10" fmla="*/ 186 w 309"/>
                <a:gd name="T11" fmla="*/ 6 h 58"/>
                <a:gd name="T12" fmla="*/ 173 w 309"/>
                <a:gd name="T13" fmla="*/ 18 h 58"/>
                <a:gd name="T14" fmla="*/ 154 w 309"/>
                <a:gd name="T15" fmla="*/ 14 h 58"/>
                <a:gd name="T16" fmla="*/ 136 w 309"/>
                <a:gd name="T17" fmla="*/ 18 h 58"/>
                <a:gd name="T18" fmla="*/ 123 w 309"/>
                <a:gd name="T19" fmla="*/ 6 h 58"/>
                <a:gd name="T20" fmla="*/ 53 w 309"/>
                <a:gd name="T21" fmla="*/ 6 h 58"/>
                <a:gd name="T22" fmla="*/ 40 w 309"/>
                <a:gd name="T23" fmla="*/ 19 h 58"/>
                <a:gd name="T24" fmla="*/ 40 w 309"/>
                <a:gd name="T25" fmla="*/ 22 h 58"/>
                <a:gd name="T26" fmla="*/ 13 w 309"/>
                <a:gd name="T27" fmla="*/ 2 h 58"/>
                <a:gd name="T28" fmla="*/ 5 w 309"/>
                <a:gd name="T29" fmla="*/ 1 h 58"/>
                <a:gd name="T30" fmla="*/ 0 w 309"/>
                <a:gd name="T31" fmla="*/ 10 h 58"/>
                <a:gd name="T32" fmla="*/ 0 w 309"/>
                <a:gd name="T33" fmla="*/ 15 h 58"/>
                <a:gd name="T34" fmla="*/ 6 w 309"/>
                <a:gd name="T35" fmla="*/ 13 h 58"/>
                <a:gd name="T36" fmla="*/ 6 w 309"/>
                <a:gd name="T37" fmla="*/ 10 h 58"/>
                <a:gd name="T38" fmla="*/ 7 w 309"/>
                <a:gd name="T39" fmla="*/ 7 h 58"/>
                <a:gd name="T40" fmla="*/ 10 w 309"/>
                <a:gd name="T41" fmla="*/ 7 h 58"/>
                <a:gd name="T42" fmla="*/ 40 w 309"/>
                <a:gd name="T43" fmla="*/ 29 h 58"/>
                <a:gd name="T44" fmla="*/ 40 w 309"/>
                <a:gd name="T45" fmla="*/ 44 h 58"/>
                <a:gd name="T46" fmla="*/ 53 w 309"/>
                <a:gd name="T47" fmla="*/ 58 h 58"/>
                <a:gd name="T48" fmla="*/ 123 w 309"/>
                <a:gd name="T49" fmla="*/ 58 h 58"/>
                <a:gd name="T50" fmla="*/ 136 w 309"/>
                <a:gd name="T51" fmla="*/ 44 h 58"/>
                <a:gd name="T52" fmla="*/ 136 w 309"/>
                <a:gd name="T53" fmla="*/ 24 h 58"/>
                <a:gd name="T54" fmla="*/ 154 w 309"/>
                <a:gd name="T55" fmla="*/ 20 h 58"/>
                <a:gd name="T56" fmla="*/ 173 w 309"/>
                <a:gd name="T57" fmla="*/ 24 h 58"/>
                <a:gd name="T58" fmla="*/ 173 w 309"/>
                <a:gd name="T59" fmla="*/ 44 h 58"/>
                <a:gd name="T60" fmla="*/ 186 w 309"/>
                <a:gd name="T61" fmla="*/ 58 h 58"/>
                <a:gd name="T62" fmla="*/ 256 w 309"/>
                <a:gd name="T63" fmla="*/ 58 h 58"/>
                <a:gd name="T64" fmla="*/ 269 w 309"/>
                <a:gd name="T65" fmla="*/ 44 h 58"/>
                <a:gd name="T66" fmla="*/ 269 w 309"/>
                <a:gd name="T67" fmla="*/ 29 h 58"/>
                <a:gd name="T68" fmla="*/ 299 w 309"/>
                <a:gd name="T69" fmla="*/ 7 h 58"/>
                <a:gd name="T70" fmla="*/ 302 w 309"/>
                <a:gd name="T71" fmla="*/ 7 h 58"/>
                <a:gd name="T72" fmla="*/ 303 w 309"/>
                <a:gd name="T73" fmla="*/ 10 h 58"/>
                <a:gd name="T74" fmla="*/ 303 w 309"/>
                <a:gd name="T75" fmla="*/ 13 h 58"/>
                <a:gd name="T76" fmla="*/ 309 w 309"/>
                <a:gd name="T77" fmla="*/ 15 h 58"/>
                <a:gd name="T78" fmla="*/ 309 w 309"/>
                <a:gd name="T79" fmla="*/ 10 h 58"/>
                <a:gd name="T80" fmla="*/ 305 w 309"/>
                <a:gd name="T81" fmla="*/ 1 h 58"/>
                <a:gd name="T82" fmla="*/ 130 w 309"/>
                <a:gd name="T83" fmla="*/ 44 h 58"/>
                <a:gd name="T84" fmla="*/ 123 w 309"/>
                <a:gd name="T85" fmla="*/ 51 h 58"/>
                <a:gd name="T86" fmla="*/ 53 w 309"/>
                <a:gd name="T87" fmla="*/ 51 h 58"/>
                <a:gd name="T88" fmla="*/ 46 w 309"/>
                <a:gd name="T89" fmla="*/ 44 h 58"/>
                <a:gd name="T90" fmla="*/ 46 w 309"/>
                <a:gd name="T91" fmla="*/ 19 h 58"/>
                <a:gd name="T92" fmla="*/ 53 w 309"/>
                <a:gd name="T93" fmla="*/ 13 h 58"/>
                <a:gd name="T94" fmla="*/ 123 w 309"/>
                <a:gd name="T95" fmla="*/ 13 h 58"/>
                <a:gd name="T96" fmla="*/ 130 w 309"/>
                <a:gd name="T97" fmla="*/ 19 h 58"/>
                <a:gd name="T98" fmla="*/ 130 w 309"/>
                <a:gd name="T99" fmla="*/ 44 h 58"/>
                <a:gd name="T100" fmla="*/ 263 w 309"/>
                <a:gd name="T101" fmla="*/ 44 h 58"/>
                <a:gd name="T102" fmla="*/ 256 w 309"/>
                <a:gd name="T103" fmla="*/ 51 h 58"/>
                <a:gd name="T104" fmla="*/ 186 w 309"/>
                <a:gd name="T105" fmla="*/ 51 h 58"/>
                <a:gd name="T106" fmla="*/ 179 w 309"/>
                <a:gd name="T107" fmla="*/ 44 h 58"/>
                <a:gd name="T108" fmla="*/ 179 w 309"/>
                <a:gd name="T109" fmla="*/ 19 h 58"/>
                <a:gd name="T110" fmla="*/ 186 w 309"/>
                <a:gd name="T111" fmla="*/ 13 h 58"/>
                <a:gd name="T112" fmla="*/ 256 w 309"/>
                <a:gd name="T113" fmla="*/ 13 h 58"/>
                <a:gd name="T114" fmla="*/ 263 w 309"/>
                <a:gd name="T115" fmla="*/ 19 h 58"/>
                <a:gd name="T116" fmla="*/ 263 w 309"/>
                <a:gd name="T117"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9" h="58">
                  <a:moveTo>
                    <a:pt x="305" y="1"/>
                  </a:moveTo>
                  <a:cubicBezTo>
                    <a:pt x="302" y="0"/>
                    <a:pt x="298" y="0"/>
                    <a:pt x="296" y="2"/>
                  </a:cubicBezTo>
                  <a:cubicBezTo>
                    <a:pt x="293" y="4"/>
                    <a:pt x="277" y="16"/>
                    <a:pt x="269" y="22"/>
                  </a:cubicBezTo>
                  <a:cubicBezTo>
                    <a:pt x="269" y="19"/>
                    <a:pt x="269" y="19"/>
                    <a:pt x="269" y="19"/>
                  </a:cubicBezTo>
                  <a:cubicBezTo>
                    <a:pt x="269" y="12"/>
                    <a:pt x="263" y="6"/>
                    <a:pt x="256" y="6"/>
                  </a:cubicBezTo>
                  <a:cubicBezTo>
                    <a:pt x="186" y="6"/>
                    <a:pt x="186" y="6"/>
                    <a:pt x="186" y="6"/>
                  </a:cubicBezTo>
                  <a:cubicBezTo>
                    <a:pt x="179" y="6"/>
                    <a:pt x="174" y="11"/>
                    <a:pt x="173" y="18"/>
                  </a:cubicBezTo>
                  <a:cubicBezTo>
                    <a:pt x="169" y="16"/>
                    <a:pt x="162" y="14"/>
                    <a:pt x="154" y="14"/>
                  </a:cubicBezTo>
                  <a:cubicBezTo>
                    <a:pt x="146" y="14"/>
                    <a:pt x="140" y="16"/>
                    <a:pt x="136" y="18"/>
                  </a:cubicBezTo>
                  <a:cubicBezTo>
                    <a:pt x="135" y="11"/>
                    <a:pt x="130" y="6"/>
                    <a:pt x="123" y="6"/>
                  </a:cubicBezTo>
                  <a:cubicBezTo>
                    <a:pt x="53" y="6"/>
                    <a:pt x="53" y="6"/>
                    <a:pt x="53" y="6"/>
                  </a:cubicBezTo>
                  <a:cubicBezTo>
                    <a:pt x="46" y="6"/>
                    <a:pt x="40" y="12"/>
                    <a:pt x="40" y="19"/>
                  </a:cubicBezTo>
                  <a:cubicBezTo>
                    <a:pt x="40" y="22"/>
                    <a:pt x="40" y="22"/>
                    <a:pt x="40" y="22"/>
                  </a:cubicBezTo>
                  <a:cubicBezTo>
                    <a:pt x="32" y="16"/>
                    <a:pt x="16" y="4"/>
                    <a:pt x="13" y="2"/>
                  </a:cubicBezTo>
                  <a:cubicBezTo>
                    <a:pt x="11" y="0"/>
                    <a:pt x="7" y="0"/>
                    <a:pt x="5" y="1"/>
                  </a:cubicBezTo>
                  <a:cubicBezTo>
                    <a:pt x="3" y="2"/>
                    <a:pt x="0" y="4"/>
                    <a:pt x="0" y="10"/>
                  </a:cubicBezTo>
                  <a:cubicBezTo>
                    <a:pt x="0" y="15"/>
                    <a:pt x="0" y="15"/>
                    <a:pt x="0" y="15"/>
                  </a:cubicBezTo>
                  <a:cubicBezTo>
                    <a:pt x="2" y="14"/>
                    <a:pt x="4" y="13"/>
                    <a:pt x="6" y="13"/>
                  </a:cubicBezTo>
                  <a:cubicBezTo>
                    <a:pt x="6" y="10"/>
                    <a:pt x="6" y="10"/>
                    <a:pt x="6" y="10"/>
                  </a:cubicBezTo>
                  <a:cubicBezTo>
                    <a:pt x="6" y="8"/>
                    <a:pt x="7" y="7"/>
                    <a:pt x="7" y="7"/>
                  </a:cubicBezTo>
                  <a:cubicBezTo>
                    <a:pt x="8" y="6"/>
                    <a:pt x="9" y="6"/>
                    <a:pt x="10" y="7"/>
                  </a:cubicBezTo>
                  <a:cubicBezTo>
                    <a:pt x="13" y="9"/>
                    <a:pt x="37" y="27"/>
                    <a:pt x="40" y="29"/>
                  </a:cubicBezTo>
                  <a:cubicBezTo>
                    <a:pt x="40" y="44"/>
                    <a:pt x="40" y="44"/>
                    <a:pt x="40" y="44"/>
                  </a:cubicBezTo>
                  <a:cubicBezTo>
                    <a:pt x="40" y="52"/>
                    <a:pt x="46" y="58"/>
                    <a:pt x="53" y="58"/>
                  </a:cubicBezTo>
                  <a:cubicBezTo>
                    <a:pt x="123" y="58"/>
                    <a:pt x="123" y="58"/>
                    <a:pt x="123" y="58"/>
                  </a:cubicBezTo>
                  <a:cubicBezTo>
                    <a:pt x="130" y="58"/>
                    <a:pt x="136" y="52"/>
                    <a:pt x="136" y="44"/>
                  </a:cubicBezTo>
                  <a:cubicBezTo>
                    <a:pt x="136" y="24"/>
                    <a:pt x="136" y="24"/>
                    <a:pt x="136" y="24"/>
                  </a:cubicBezTo>
                  <a:cubicBezTo>
                    <a:pt x="140" y="22"/>
                    <a:pt x="146" y="20"/>
                    <a:pt x="154" y="20"/>
                  </a:cubicBezTo>
                  <a:cubicBezTo>
                    <a:pt x="162" y="20"/>
                    <a:pt x="169" y="22"/>
                    <a:pt x="173" y="24"/>
                  </a:cubicBezTo>
                  <a:cubicBezTo>
                    <a:pt x="173" y="44"/>
                    <a:pt x="173" y="44"/>
                    <a:pt x="173" y="44"/>
                  </a:cubicBezTo>
                  <a:cubicBezTo>
                    <a:pt x="173" y="52"/>
                    <a:pt x="179" y="58"/>
                    <a:pt x="186" y="58"/>
                  </a:cubicBezTo>
                  <a:cubicBezTo>
                    <a:pt x="256" y="58"/>
                    <a:pt x="256" y="58"/>
                    <a:pt x="256" y="58"/>
                  </a:cubicBezTo>
                  <a:cubicBezTo>
                    <a:pt x="263" y="58"/>
                    <a:pt x="269" y="52"/>
                    <a:pt x="269" y="44"/>
                  </a:cubicBezTo>
                  <a:cubicBezTo>
                    <a:pt x="269" y="29"/>
                    <a:pt x="269" y="29"/>
                    <a:pt x="269" y="29"/>
                  </a:cubicBezTo>
                  <a:cubicBezTo>
                    <a:pt x="272" y="27"/>
                    <a:pt x="296" y="9"/>
                    <a:pt x="299" y="7"/>
                  </a:cubicBezTo>
                  <a:cubicBezTo>
                    <a:pt x="300" y="6"/>
                    <a:pt x="301" y="6"/>
                    <a:pt x="302" y="7"/>
                  </a:cubicBezTo>
                  <a:cubicBezTo>
                    <a:pt x="302" y="7"/>
                    <a:pt x="303" y="8"/>
                    <a:pt x="303" y="10"/>
                  </a:cubicBezTo>
                  <a:cubicBezTo>
                    <a:pt x="303" y="13"/>
                    <a:pt x="303" y="13"/>
                    <a:pt x="303" y="13"/>
                  </a:cubicBezTo>
                  <a:cubicBezTo>
                    <a:pt x="305" y="13"/>
                    <a:pt x="308" y="14"/>
                    <a:pt x="309" y="15"/>
                  </a:cubicBezTo>
                  <a:cubicBezTo>
                    <a:pt x="309" y="10"/>
                    <a:pt x="309" y="10"/>
                    <a:pt x="309" y="10"/>
                  </a:cubicBezTo>
                  <a:cubicBezTo>
                    <a:pt x="309" y="4"/>
                    <a:pt x="306" y="2"/>
                    <a:pt x="305" y="1"/>
                  </a:cubicBezTo>
                  <a:close/>
                  <a:moveTo>
                    <a:pt x="130" y="44"/>
                  </a:moveTo>
                  <a:cubicBezTo>
                    <a:pt x="130" y="48"/>
                    <a:pt x="127" y="51"/>
                    <a:pt x="123" y="51"/>
                  </a:cubicBezTo>
                  <a:cubicBezTo>
                    <a:pt x="53" y="51"/>
                    <a:pt x="53" y="51"/>
                    <a:pt x="53" y="51"/>
                  </a:cubicBezTo>
                  <a:cubicBezTo>
                    <a:pt x="49" y="51"/>
                    <a:pt x="46" y="48"/>
                    <a:pt x="46" y="44"/>
                  </a:cubicBezTo>
                  <a:cubicBezTo>
                    <a:pt x="46" y="19"/>
                    <a:pt x="46" y="19"/>
                    <a:pt x="46" y="19"/>
                  </a:cubicBezTo>
                  <a:cubicBezTo>
                    <a:pt x="46" y="16"/>
                    <a:pt x="49" y="13"/>
                    <a:pt x="53" y="13"/>
                  </a:cubicBezTo>
                  <a:cubicBezTo>
                    <a:pt x="123" y="13"/>
                    <a:pt x="123" y="13"/>
                    <a:pt x="123" y="13"/>
                  </a:cubicBezTo>
                  <a:cubicBezTo>
                    <a:pt x="127" y="13"/>
                    <a:pt x="130" y="16"/>
                    <a:pt x="130" y="19"/>
                  </a:cubicBezTo>
                  <a:lnTo>
                    <a:pt x="130" y="44"/>
                  </a:lnTo>
                  <a:close/>
                  <a:moveTo>
                    <a:pt x="263" y="44"/>
                  </a:moveTo>
                  <a:cubicBezTo>
                    <a:pt x="263" y="48"/>
                    <a:pt x="260" y="51"/>
                    <a:pt x="256" y="51"/>
                  </a:cubicBezTo>
                  <a:cubicBezTo>
                    <a:pt x="186" y="51"/>
                    <a:pt x="186" y="51"/>
                    <a:pt x="186" y="51"/>
                  </a:cubicBezTo>
                  <a:cubicBezTo>
                    <a:pt x="182" y="51"/>
                    <a:pt x="179" y="48"/>
                    <a:pt x="179" y="44"/>
                  </a:cubicBezTo>
                  <a:cubicBezTo>
                    <a:pt x="179" y="19"/>
                    <a:pt x="179" y="19"/>
                    <a:pt x="179" y="19"/>
                  </a:cubicBezTo>
                  <a:cubicBezTo>
                    <a:pt x="179" y="16"/>
                    <a:pt x="182" y="13"/>
                    <a:pt x="186" y="13"/>
                  </a:cubicBezTo>
                  <a:cubicBezTo>
                    <a:pt x="256" y="13"/>
                    <a:pt x="256" y="13"/>
                    <a:pt x="256" y="13"/>
                  </a:cubicBezTo>
                  <a:cubicBezTo>
                    <a:pt x="260" y="13"/>
                    <a:pt x="263" y="16"/>
                    <a:pt x="263" y="19"/>
                  </a:cubicBezTo>
                  <a:lnTo>
                    <a:pt x="263" y="44"/>
                  </a:lnTo>
                  <a:close/>
                </a:path>
              </a:pathLst>
            </a:custGeom>
            <a:solidFill>
              <a:srgbClr val="4A4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dirty="0"/>
            </a:p>
          </p:txBody>
        </p:sp>
      </p:grpSp>
    </p:spTree>
    <p:extLst>
      <p:ext uri="{BB962C8B-B14F-4D97-AF65-F5344CB8AC3E}">
        <p14:creationId xmlns:p14="http://schemas.microsoft.com/office/powerpoint/2010/main" val="1779040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CO-ACH-IEVE™</a:t>
            </a:r>
          </a:p>
        </p:txBody>
      </p:sp>
      <p:sp>
        <p:nvSpPr>
          <p:cNvPr id="4" name="Slide Number Placeholder 3"/>
          <p:cNvSpPr>
            <a:spLocks noGrp="1"/>
          </p:cNvSpPr>
          <p:nvPr>
            <p:ph type="sldNum" sz="quarter" idx="12"/>
          </p:nvPr>
        </p:nvSpPr>
        <p:spPr/>
        <p:txBody>
          <a:bodyPr/>
          <a:lstStyle/>
          <a:p>
            <a:fld id="{F9058F08-E14B-CE4D-86B3-29B6656FECB0}" type="slidenum">
              <a:rPr lang="en-US" smtClean="0"/>
              <a:t>6</a:t>
            </a:fld>
            <a:endParaRPr lang="en-US"/>
          </a:p>
        </p:txBody>
      </p:sp>
      <p:sp>
        <p:nvSpPr>
          <p:cNvPr id="5" name="TextBox 4"/>
          <p:cNvSpPr txBox="1"/>
          <p:nvPr/>
        </p:nvSpPr>
        <p:spPr>
          <a:xfrm>
            <a:off x="152400" y="205641"/>
            <a:ext cx="8660459" cy="707886"/>
          </a:xfrm>
          <a:prstGeom prst="rect">
            <a:avLst/>
          </a:prstGeom>
          <a:noFill/>
        </p:spPr>
        <p:txBody>
          <a:bodyPr wrap="square" rtlCol="0">
            <a:spAutoFit/>
          </a:bodyPr>
          <a:lstStyle/>
          <a:p>
            <a:r>
              <a:rPr lang="en-US" sz="4000" b="1" dirty="0" smtClean="0">
                <a:solidFill>
                  <a:schemeClr val="tx1">
                    <a:lumMod val="50000"/>
                    <a:lumOff val="50000"/>
                  </a:schemeClr>
                </a:solidFill>
                <a:latin typeface="Brandon Grotesque Medium" charset="0"/>
                <a:ea typeface="Brandon Grotesque Medium" charset="0"/>
                <a:cs typeface="Brandon Grotesque Medium" charset="0"/>
              </a:rPr>
              <a:t>WHAT’S INCLUDED?</a:t>
            </a:r>
            <a:endParaRPr lang="en-US" sz="4000" i="1" dirty="0">
              <a:solidFill>
                <a:schemeClr val="tx1">
                  <a:lumMod val="50000"/>
                  <a:lumOff val="50000"/>
                </a:schemeClr>
              </a:solidFill>
              <a:latin typeface="Brandon Grotesque Medium" charset="0"/>
              <a:ea typeface="Brandon Grotesque Medium" charset="0"/>
              <a:cs typeface="Brandon Grotesque Medium" charset="0"/>
            </a:endParaRPr>
          </a:p>
        </p:txBody>
      </p:sp>
      <p:graphicFrame>
        <p:nvGraphicFramePr>
          <p:cNvPr id="208" name="Diagram 207"/>
          <p:cNvGraphicFramePr/>
          <p:nvPr>
            <p:extLst>
              <p:ext uri="{D42A27DB-BD31-4B8C-83A1-F6EECF244321}">
                <p14:modId xmlns:p14="http://schemas.microsoft.com/office/powerpoint/2010/main" val="874886814"/>
              </p:ext>
            </p:extLst>
          </p:nvPr>
        </p:nvGraphicFramePr>
        <p:xfrm>
          <a:off x="549442" y="1220127"/>
          <a:ext cx="11109158" cy="4571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1877543" y="5889109"/>
            <a:ext cx="8452955" cy="369332"/>
          </a:xfrm>
          <a:prstGeom prst="rect">
            <a:avLst/>
          </a:prstGeom>
          <a:noFill/>
        </p:spPr>
        <p:txBody>
          <a:bodyPr wrap="none" rtlCol="0">
            <a:spAutoFit/>
          </a:bodyPr>
          <a:lstStyle/>
          <a:p>
            <a:r>
              <a:rPr lang="en-US" dirty="0" smtClean="0">
                <a:latin typeface="Brandon Grotesque Medium" charset="0"/>
                <a:ea typeface="Brandon Grotesque Medium" charset="0"/>
                <a:cs typeface="Brandon Grotesque Medium" charset="0"/>
              </a:rPr>
              <a:t>*Organizations must commit a minimum of 15 </a:t>
            </a:r>
            <a:r>
              <a:rPr lang="en-US" smtClean="0">
                <a:latin typeface="Brandon Grotesque Medium" charset="0"/>
                <a:ea typeface="Brandon Grotesque Medium" charset="0"/>
                <a:cs typeface="Brandon Grotesque Medium" charset="0"/>
              </a:rPr>
              <a:t>participants for any CO-ACH-IEVE™ level* </a:t>
            </a:r>
            <a:endParaRPr lang="en-US" dirty="0">
              <a:latin typeface="Brandon Grotesque Medium" charset="0"/>
              <a:ea typeface="Brandon Grotesque Medium" charset="0"/>
              <a:cs typeface="Brandon Grotesque Medium" charset="0"/>
            </a:endParaRPr>
          </a:p>
        </p:txBody>
      </p:sp>
    </p:spTree>
    <p:extLst>
      <p:ext uri="{BB962C8B-B14F-4D97-AF65-F5344CB8AC3E}">
        <p14:creationId xmlns:p14="http://schemas.microsoft.com/office/powerpoint/2010/main" val="1315929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1" y="84721"/>
            <a:ext cx="3637547" cy="6124232"/>
          </a:xfrm>
          <a:prstGeom prst="rect">
            <a:avLst/>
          </a:prstGeom>
        </p:spPr>
      </p:pic>
      <p:sp>
        <p:nvSpPr>
          <p:cNvPr id="2" name="Title 1"/>
          <p:cNvSpPr>
            <a:spLocks noGrp="1"/>
          </p:cNvSpPr>
          <p:nvPr>
            <p:ph type="title"/>
          </p:nvPr>
        </p:nvSpPr>
        <p:spPr>
          <a:xfrm>
            <a:off x="152400" y="152401"/>
            <a:ext cx="10515600" cy="814071"/>
          </a:xfrm>
        </p:spPr>
        <p:txBody>
          <a:bodyPr>
            <a:normAutofit/>
          </a:bodyPr>
          <a:lstStyle/>
          <a:p>
            <a:r>
              <a:rPr lang="en-US" sz="4000" dirty="0" smtClean="0">
                <a:solidFill>
                  <a:schemeClr val="tx1">
                    <a:lumMod val="50000"/>
                    <a:lumOff val="50000"/>
                  </a:schemeClr>
                </a:solidFill>
              </a:rPr>
              <a:t>GOOD TO GROW</a:t>
            </a:r>
            <a:endParaRPr lang="en-US" sz="4000" dirty="0">
              <a:solidFill>
                <a:schemeClr val="tx1">
                  <a:lumMod val="50000"/>
                  <a:lumOff val="50000"/>
                </a:schemeClr>
              </a:solidFill>
            </a:endParaRPr>
          </a:p>
        </p:txBody>
      </p:sp>
      <p:sp>
        <p:nvSpPr>
          <p:cNvPr id="9" name="Date Placeholder 8"/>
          <p:cNvSpPr>
            <a:spLocks noGrp="1"/>
          </p:cNvSpPr>
          <p:nvPr>
            <p:ph type="dt" sz="half" idx="10"/>
          </p:nvPr>
        </p:nvSpPr>
        <p:spPr>
          <a:xfrm>
            <a:off x="838200" y="6356351"/>
            <a:ext cx="2743200" cy="365125"/>
          </a:xfrm>
        </p:spPr>
        <p:txBody>
          <a:bodyPr/>
          <a:lstStyle/>
          <a:p>
            <a:r>
              <a:rPr lang="en-US" smtClean="0">
                <a:solidFill>
                  <a:prstClr val="black">
                    <a:tint val="75000"/>
                  </a:prstClr>
                </a:solidFill>
              </a:rPr>
              <a:t>© CIRCLEMAKERS</a:t>
            </a:r>
            <a:endParaRPr lang="en-US" dirty="0">
              <a:solidFill>
                <a:prstClr val="black">
                  <a:tint val="75000"/>
                </a:prstClr>
              </a:solidFill>
            </a:endParaRPr>
          </a:p>
        </p:txBody>
      </p:sp>
      <p:sp>
        <p:nvSpPr>
          <p:cNvPr id="10" name="Footer Placeholder 9"/>
          <p:cNvSpPr>
            <a:spLocks noGrp="1"/>
          </p:cNvSpPr>
          <p:nvPr>
            <p:ph type="ftr" sz="quarter" idx="11"/>
          </p:nvPr>
        </p:nvSpPr>
        <p:spPr>
          <a:xfrm>
            <a:off x="4038600" y="6356352"/>
            <a:ext cx="4114800" cy="365125"/>
          </a:xfrm>
        </p:spPr>
        <p:txBody>
          <a:bodyPr/>
          <a:lstStyle/>
          <a:p>
            <a:r>
              <a:rPr lang="en-US" dirty="0">
                <a:solidFill>
                  <a:prstClr val="black">
                    <a:tint val="75000"/>
                  </a:prstClr>
                </a:solidFill>
              </a:rPr>
              <a:t>CO-ACH-IEVE™</a:t>
            </a:r>
          </a:p>
        </p:txBody>
      </p:sp>
      <p:sp>
        <p:nvSpPr>
          <p:cNvPr id="11" name="Slide Number Placeholder 10"/>
          <p:cNvSpPr>
            <a:spLocks noGrp="1"/>
          </p:cNvSpPr>
          <p:nvPr>
            <p:ph type="sldNum" sz="quarter" idx="12"/>
          </p:nvPr>
        </p:nvSpPr>
        <p:spPr>
          <a:xfrm>
            <a:off x="8610600" y="6356351"/>
            <a:ext cx="2743200" cy="365125"/>
          </a:xfrm>
        </p:spPr>
        <p:txBody>
          <a:bodyPr/>
          <a:lstStyle/>
          <a:p>
            <a:fld id="{E34EF7AB-77C2-42B7-A567-8578E20320C1}" type="slidenum">
              <a:rPr lang="en-US" smtClean="0">
                <a:solidFill>
                  <a:prstClr val="black">
                    <a:tint val="75000"/>
                  </a:prstClr>
                </a:solidFill>
              </a:rPr>
              <a:pPr/>
              <a:t>7</a:t>
            </a:fld>
            <a:endParaRPr lang="en-US" dirty="0">
              <a:solidFill>
                <a:prstClr val="black">
                  <a:tint val="75000"/>
                </a:prstClr>
              </a:solidFill>
            </a:endParaRPr>
          </a:p>
        </p:txBody>
      </p:sp>
      <p:sp>
        <p:nvSpPr>
          <p:cNvPr id="3" name="Rectangle 2"/>
          <p:cNvSpPr/>
          <p:nvPr/>
        </p:nvSpPr>
        <p:spPr>
          <a:xfrm>
            <a:off x="814388" y="1412082"/>
            <a:ext cx="6500813" cy="3693319"/>
          </a:xfrm>
          <a:prstGeom prst="rect">
            <a:avLst/>
          </a:prstGeom>
        </p:spPr>
        <p:txBody>
          <a:bodyPr wrap="square">
            <a:spAutoFit/>
          </a:bodyPr>
          <a:lstStyle/>
          <a:p>
            <a:pPr>
              <a:spcAft>
                <a:spcPts val="1000"/>
              </a:spcAft>
            </a:pPr>
            <a:r>
              <a:rPr lang="en-US" i="1" dirty="0">
                <a:solidFill>
                  <a:schemeClr val="accent2"/>
                </a:solidFill>
                <a:latin typeface="Brandon Grotesque Medium" charset="0"/>
                <a:ea typeface="Brandon Grotesque Medium" charset="0"/>
                <a:cs typeface="Brandon Grotesque Medium" charset="0"/>
              </a:rPr>
              <a:t>While growth is a top-of-mind priority for businesses across all industries, leaders are plagued with a lack of confidence and uncertainty in choosing, organizing, and executing the right strategies. If this describes you or your organization, rest assured—you're not alone! Over 80% of organizations share the same frustrations.  Finally, there is a way to get unstuck.  Join strategy advisor Todd Garretson as he unlocks two decades’ worth of first-hand experience working with family-held and publicly-traded organizations. Through a series of thoughtful growth clippings and inspirational insights, </a:t>
            </a:r>
            <a:r>
              <a:rPr lang="en-US" b="1" i="1" dirty="0">
                <a:solidFill>
                  <a:schemeClr val="accent2"/>
                </a:solidFill>
                <a:latin typeface="Brandon Grotesque Medium" charset="0"/>
                <a:ea typeface="Brandon Grotesque Medium" charset="0"/>
                <a:cs typeface="Brandon Grotesque Medium" charset="0"/>
              </a:rPr>
              <a:t>Good to Grow</a:t>
            </a:r>
            <a:r>
              <a:rPr lang="en-US" i="1" dirty="0">
                <a:solidFill>
                  <a:schemeClr val="accent2"/>
                </a:solidFill>
                <a:latin typeface="Brandon Grotesque Medium" charset="0"/>
                <a:ea typeface="Brandon Grotesque Medium" charset="0"/>
                <a:cs typeface="Brandon Grotesque Medium" charset="0"/>
              </a:rPr>
              <a:t> has the power to help you finally explode through the toughest plateaus </a:t>
            </a:r>
            <a:r>
              <a:rPr lang="en-US" i="1" dirty="0" err="1">
                <a:solidFill>
                  <a:schemeClr val="accent2"/>
                </a:solidFill>
                <a:latin typeface="Brandon Grotesque Medium" charset="0"/>
                <a:ea typeface="Brandon Grotesque Medium" charset="0"/>
                <a:cs typeface="Brandon Grotesque Medium" charset="0"/>
              </a:rPr>
              <a:t>en</a:t>
            </a:r>
            <a:r>
              <a:rPr lang="en-US" i="1" dirty="0">
                <a:solidFill>
                  <a:schemeClr val="accent2"/>
                </a:solidFill>
                <a:latin typeface="Brandon Grotesque Medium" charset="0"/>
                <a:ea typeface="Brandon Grotesque Medium" charset="0"/>
                <a:cs typeface="Brandon Grotesque Medium" charset="0"/>
              </a:rPr>
              <a:t> route to your full potential. With mini-surprises and unexpected nuggets on every page, your next big idea is waiting to be discovered. So, what are you waiting for? Ready, set, grow!</a:t>
            </a:r>
            <a:endParaRPr lang="en-US" dirty="0">
              <a:solidFill>
                <a:schemeClr val="accent2"/>
              </a:solidFill>
              <a:latin typeface="Brandon Grotesque Medium" charset="0"/>
              <a:ea typeface="Brandon Grotesque Medium" charset="0"/>
              <a:cs typeface="Brandon Grotesque Medium" charset="0"/>
            </a:endParaRPr>
          </a:p>
        </p:txBody>
      </p:sp>
    </p:spTree>
    <p:extLst>
      <p:ext uri="{BB962C8B-B14F-4D97-AF65-F5344CB8AC3E}">
        <p14:creationId xmlns:p14="http://schemas.microsoft.com/office/powerpoint/2010/main" val="913605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CO-ACH-IEVE™</a:t>
            </a:r>
          </a:p>
        </p:txBody>
      </p:sp>
      <p:sp>
        <p:nvSpPr>
          <p:cNvPr id="4" name="Slide Number Placeholder 3"/>
          <p:cNvSpPr>
            <a:spLocks noGrp="1"/>
          </p:cNvSpPr>
          <p:nvPr>
            <p:ph type="sldNum" sz="quarter" idx="12"/>
          </p:nvPr>
        </p:nvSpPr>
        <p:spPr/>
        <p:txBody>
          <a:bodyPr/>
          <a:lstStyle/>
          <a:p>
            <a:fld id="{F9058F08-E14B-CE4D-86B3-29B6656FECB0}" type="slidenum">
              <a:rPr lang="en-US" smtClean="0"/>
              <a:t>8</a:t>
            </a:fld>
            <a:endParaRPr lang="en-US"/>
          </a:p>
        </p:txBody>
      </p:sp>
      <p:sp>
        <p:nvSpPr>
          <p:cNvPr id="5" name="Rectangle 4"/>
          <p:cNvSpPr/>
          <p:nvPr/>
        </p:nvSpPr>
        <p:spPr>
          <a:xfrm>
            <a:off x="5715001" y="849157"/>
            <a:ext cx="5334000" cy="5770811"/>
          </a:xfrm>
          <a:prstGeom prst="rect">
            <a:avLst/>
          </a:prstGeom>
        </p:spPr>
        <p:txBody>
          <a:bodyPr wrap="square">
            <a:spAutoFit/>
          </a:bodyPr>
          <a:lstStyle/>
          <a:p>
            <a:pPr>
              <a:spcBef>
                <a:spcPts val="1600"/>
              </a:spcBef>
              <a:spcAft>
                <a:spcPts val="2200"/>
              </a:spcAft>
            </a:pPr>
            <a:r>
              <a:rPr lang="en-US" sz="1400" dirty="0">
                <a:solidFill>
                  <a:srgbClr val="333333"/>
                </a:solidFill>
                <a:latin typeface="Brandon Grotesque Medium" charset="0"/>
                <a:ea typeface="Brandon Grotesque Medium" charset="0"/>
                <a:cs typeface="Brandon Grotesque Medium" charset="0"/>
              </a:rPr>
              <a:t>Having grown up in a mid-size family manufacturing business alongside his father and brother, Todd brings a wealth of knowledge, expertise and background to help business owners and executive teams navigate unique growth </a:t>
            </a:r>
            <a:r>
              <a:rPr lang="en-US" sz="1400" dirty="0" smtClean="0">
                <a:solidFill>
                  <a:srgbClr val="333333"/>
                </a:solidFill>
                <a:latin typeface="Brandon Grotesque Medium" charset="0"/>
                <a:ea typeface="Brandon Grotesque Medium" charset="0"/>
                <a:cs typeface="Brandon Grotesque Medium" charset="0"/>
              </a:rPr>
              <a:t>challenges.</a:t>
            </a:r>
            <a:endParaRPr lang="en-US" sz="1400" dirty="0">
              <a:latin typeface="Brandon Grotesque Medium" charset="0"/>
              <a:ea typeface="Brandon Grotesque Medium" charset="0"/>
              <a:cs typeface="Brandon Grotesque Medium" charset="0"/>
            </a:endParaRPr>
          </a:p>
          <a:p>
            <a:pPr>
              <a:spcBef>
                <a:spcPts val="1600"/>
              </a:spcBef>
              <a:spcAft>
                <a:spcPts val="2200"/>
              </a:spcAft>
            </a:pPr>
            <a:r>
              <a:rPr lang="en-US" sz="1400" dirty="0" smtClean="0">
                <a:solidFill>
                  <a:srgbClr val="333333"/>
                </a:solidFill>
                <a:latin typeface="Brandon Grotesque Medium" charset="0"/>
                <a:ea typeface="Brandon Grotesque Medium" charset="0"/>
                <a:cs typeface="Brandon Grotesque Medium" charset="0"/>
              </a:rPr>
              <a:t>A </a:t>
            </a:r>
            <a:r>
              <a:rPr lang="en-US" sz="1400" dirty="0">
                <a:solidFill>
                  <a:srgbClr val="333333"/>
                </a:solidFill>
                <a:latin typeface="Brandon Grotesque Medium" charset="0"/>
                <a:ea typeface="Brandon Grotesque Medium" charset="0"/>
                <a:cs typeface="Brandon Grotesque Medium" charset="0"/>
              </a:rPr>
              <a:t>growth strategist at heart, Todd specializes in building high-performance organizations as well as helping owners and executives with strategic growth development. You can find Todd at the intersection of the architect and the builder - with the unique skill to both envision it and make it come to life.</a:t>
            </a:r>
            <a:endParaRPr lang="en-US" sz="1400" dirty="0">
              <a:latin typeface="Brandon Grotesque Medium" charset="0"/>
              <a:ea typeface="Brandon Grotesque Medium" charset="0"/>
              <a:cs typeface="Brandon Grotesque Medium" charset="0"/>
            </a:endParaRPr>
          </a:p>
          <a:p>
            <a:pPr>
              <a:spcBef>
                <a:spcPts val="1600"/>
              </a:spcBef>
              <a:spcAft>
                <a:spcPts val="2200"/>
              </a:spcAft>
            </a:pPr>
            <a:r>
              <a:rPr lang="en-US" sz="1400" dirty="0">
                <a:solidFill>
                  <a:srgbClr val="333333"/>
                </a:solidFill>
                <a:latin typeface="Brandon Grotesque Medium" charset="0"/>
                <a:ea typeface="Brandon Grotesque Medium" charset="0"/>
                <a:cs typeface="Brandon Grotesque Medium" charset="0"/>
              </a:rPr>
              <a:t>Residing in Atlanta, GA with his wife, Lauri, and their four children, weekends and free time are spent with family, coaching youth sports, and sharing his passion for fitness and nutrition.</a:t>
            </a:r>
            <a:endParaRPr lang="en-US" sz="1400" dirty="0">
              <a:latin typeface="Brandon Grotesque Medium" charset="0"/>
              <a:ea typeface="Brandon Grotesque Medium" charset="0"/>
              <a:cs typeface="Brandon Grotesque Medium" charset="0"/>
            </a:endParaRPr>
          </a:p>
          <a:p>
            <a:pPr>
              <a:spcBef>
                <a:spcPts val="1600"/>
              </a:spcBef>
              <a:spcAft>
                <a:spcPts val="1400"/>
              </a:spcAft>
            </a:pPr>
            <a:r>
              <a:rPr lang="en-US" sz="1400" dirty="0">
                <a:solidFill>
                  <a:srgbClr val="333333"/>
                </a:solidFill>
                <a:latin typeface="Brandon Grotesque Medium" charset="0"/>
                <a:ea typeface="Brandon Grotesque Medium" charset="0"/>
                <a:cs typeface="Brandon Grotesque Medium" charset="0"/>
              </a:rPr>
              <a:t>Todd is available for speaking engagements to all size audiences, guest writing and various board and advisory assignments.</a:t>
            </a:r>
            <a:endParaRPr lang="en-US" sz="1400" dirty="0">
              <a:latin typeface="Brandon Grotesque Medium" charset="0"/>
              <a:ea typeface="Brandon Grotesque Medium" charset="0"/>
              <a:cs typeface="Brandon Grotesque Medium" charset="0"/>
            </a:endParaRPr>
          </a:p>
          <a:p>
            <a:pPr algn="ctr">
              <a:spcBef>
                <a:spcPts val="1600"/>
              </a:spcBef>
              <a:spcAft>
                <a:spcPts val="1400"/>
              </a:spcAft>
            </a:pPr>
            <a:r>
              <a:rPr lang="en-US" sz="1400" dirty="0">
                <a:latin typeface="Brandon Grotesque Medium" charset="0"/>
                <a:ea typeface="Brandon Grotesque Medium" charset="0"/>
                <a:cs typeface="Brandon Grotesque Medium" charset="0"/>
                <a:hlinkClick r:id="rId2"/>
              </a:rPr>
              <a:t>www.toddgarretson.com</a:t>
            </a:r>
            <a:r>
              <a:rPr lang="en-US" sz="1400" dirty="0">
                <a:latin typeface="Brandon Grotesque Medium" charset="0"/>
                <a:ea typeface="Brandon Grotesque Medium" charset="0"/>
                <a:cs typeface="Brandon Grotesque Medium" charset="0"/>
              </a:rPr>
              <a:t>               |             </a:t>
            </a:r>
            <a:r>
              <a:rPr lang="en-US" sz="1400" dirty="0">
                <a:latin typeface="Brandon Grotesque Medium" charset="0"/>
                <a:ea typeface="Brandon Grotesque Medium" charset="0"/>
                <a:cs typeface="Brandon Grotesque Medium" charset="0"/>
                <a:hlinkClick r:id="rId3"/>
              </a:rPr>
              <a:t>todd@circlemakers.co</a:t>
            </a:r>
            <a:endParaRPr lang="en-US" sz="1400" dirty="0">
              <a:latin typeface="Brandon Grotesque Medium" charset="0"/>
              <a:ea typeface="Brandon Grotesque Medium" charset="0"/>
              <a:cs typeface="Brandon Grotesque Medium" charset="0"/>
            </a:endParaRPr>
          </a:p>
          <a:p>
            <a:pPr>
              <a:spcBef>
                <a:spcPts val="1600"/>
              </a:spcBef>
              <a:spcAft>
                <a:spcPts val="1400"/>
              </a:spcAft>
            </a:pPr>
            <a:endParaRPr lang="en-US" sz="1400" dirty="0">
              <a:latin typeface="Brandon Grotesque Medium" charset="0"/>
              <a:ea typeface="Brandon Grotesque Medium" charset="0"/>
              <a:cs typeface="Brandon Grotesque Medium" charset="0"/>
            </a:endParaRPr>
          </a:p>
        </p:txBody>
      </p:sp>
      <p:sp>
        <p:nvSpPr>
          <p:cNvPr id="7" name="Rectangle 6"/>
          <p:cNvSpPr/>
          <p:nvPr/>
        </p:nvSpPr>
        <p:spPr>
          <a:xfrm>
            <a:off x="457200" y="926495"/>
            <a:ext cx="5029200" cy="2426305"/>
          </a:xfrm>
          <a:prstGeom prst="rect">
            <a:avLst/>
          </a:prstGeom>
        </p:spPr>
        <p:txBody>
          <a:bodyPr wrap="square">
            <a:spAutoFit/>
          </a:bodyPr>
          <a:lstStyle/>
          <a:p>
            <a:pPr>
              <a:spcAft>
                <a:spcPts val="1400"/>
              </a:spcAft>
            </a:pPr>
            <a:r>
              <a:rPr lang="en-US" sz="1400" dirty="0">
                <a:solidFill>
                  <a:srgbClr val="333333"/>
                </a:solidFill>
                <a:latin typeface="Brandon Grotesque Medium" charset="0"/>
                <a:ea typeface="Brandon Grotesque Medium" charset="0"/>
                <a:cs typeface="Brandon Grotesque Medium" charset="0"/>
              </a:rPr>
              <a:t>Founder and Chief Growth Strategist Todd Garretson has a passion for helping organizations </a:t>
            </a:r>
            <a:r>
              <a:rPr lang="en-US" sz="1400" i="1" dirty="0">
                <a:solidFill>
                  <a:srgbClr val="333333"/>
                </a:solidFill>
                <a:latin typeface="Brandon Grotesque Medium" charset="0"/>
                <a:ea typeface="Brandon Grotesque Medium" charset="0"/>
                <a:cs typeface="Brandon Grotesque Medium" charset="0"/>
              </a:rPr>
              <a:t>unlock dormant </a:t>
            </a:r>
            <a:r>
              <a:rPr lang="en-US" sz="1400" dirty="0">
                <a:solidFill>
                  <a:srgbClr val="333333"/>
                </a:solidFill>
                <a:latin typeface="Brandon Grotesque Medium" charset="0"/>
                <a:ea typeface="Brandon Grotesque Medium" charset="0"/>
                <a:cs typeface="Brandon Grotesque Medium" charset="0"/>
              </a:rPr>
              <a:t>growth potential in people, teams and organizations. The work he does helps his clients’ businesses explode through growth plateaus and barriers </a:t>
            </a:r>
            <a:r>
              <a:rPr lang="en-US" sz="1400" dirty="0" err="1">
                <a:solidFill>
                  <a:srgbClr val="333333"/>
                </a:solidFill>
                <a:latin typeface="Brandon Grotesque Medium" charset="0"/>
                <a:ea typeface="Brandon Grotesque Medium" charset="0"/>
                <a:cs typeface="Brandon Grotesque Medium" charset="0"/>
              </a:rPr>
              <a:t>enroute</a:t>
            </a:r>
            <a:r>
              <a:rPr lang="en-US" sz="1400" dirty="0">
                <a:solidFill>
                  <a:srgbClr val="333333"/>
                </a:solidFill>
                <a:latin typeface="Brandon Grotesque Medium" charset="0"/>
                <a:ea typeface="Brandon Grotesque Medium" charset="0"/>
                <a:cs typeface="Brandon Grotesque Medium" charset="0"/>
              </a:rPr>
              <a:t> to their full </a:t>
            </a:r>
            <a:r>
              <a:rPr lang="en-US" sz="1400" dirty="0" smtClean="0">
                <a:solidFill>
                  <a:srgbClr val="333333"/>
                </a:solidFill>
                <a:latin typeface="Brandon Grotesque Medium" charset="0"/>
                <a:ea typeface="Brandon Grotesque Medium" charset="0"/>
                <a:cs typeface="Brandon Grotesque Medium" charset="0"/>
              </a:rPr>
              <a:t>potential!</a:t>
            </a:r>
            <a:endParaRPr lang="en-US" sz="1400" b="1" dirty="0" smtClean="0">
              <a:latin typeface="Brandon Grotesque Medium" charset="0"/>
              <a:ea typeface="Brandon Grotesque Medium" charset="0"/>
              <a:cs typeface="Brandon Grotesque Medium" charset="0"/>
            </a:endParaRPr>
          </a:p>
          <a:p>
            <a:pPr>
              <a:spcAft>
                <a:spcPts val="1400"/>
              </a:spcAft>
            </a:pPr>
            <a:r>
              <a:rPr lang="en-US" sz="1400" dirty="0" smtClean="0">
                <a:solidFill>
                  <a:srgbClr val="333333"/>
                </a:solidFill>
                <a:latin typeface="Brandon Grotesque Medium" charset="0"/>
                <a:ea typeface="Brandon Grotesque Medium" charset="0"/>
                <a:cs typeface="Brandon Grotesque Medium" charset="0"/>
              </a:rPr>
              <a:t>Todd </a:t>
            </a:r>
            <a:r>
              <a:rPr lang="en-US" sz="1400" dirty="0">
                <a:solidFill>
                  <a:srgbClr val="333333"/>
                </a:solidFill>
                <a:latin typeface="Brandon Grotesque Medium" charset="0"/>
                <a:ea typeface="Brandon Grotesque Medium" charset="0"/>
                <a:cs typeface="Brandon Grotesque Medium" charset="0"/>
              </a:rPr>
              <a:t>spent the first decade of his career building, expanding and eventually, selling a family manufacturing business. He spent over six years in a number of corporate leadership roles, leading strategy and market share growth initiatives for Hunter Douglas and Newell Rubbermaid.</a:t>
            </a:r>
            <a:endParaRPr lang="en-US" sz="1400" dirty="0">
              <a:latin typeface="Brandon Grotesque Medium" charset="0"/>
              <a:ea typeface="Brandon Grotesque Medium" charset="0"/>
              <a:cs typeface="Brandon Grotesque Medium" charset="0"/>
            </a:endParaRPr>
          </a:p>
        </p:txBody>
      </p:sp>
      <p:sp>
        <p:nvSpPr>
          <p:cNvPr id="8" name="TextBox 7"/>
          <p:cNvSpPr txBox="1"/>
          <p:nvPr/>
        </p:nvSpPr>
        <p:spPr>
          <a:xfrm>
            <a:off x="152400" y="152402"/>
            <a:ext cx="8660459" cy="646331"/>
          </a:xfrm>
          <a:prstGeom prst="rect">
            <a:avLst/>
          </a:prstGeom>
          <a:noFill/>
        </p:spPr>
        <p:txBody>
          <a:bodyPr wrap="square" rtlCol="0">
            <a:spAutoFit/>
          </a:bodyPr>
          <a:lstStyle/>
          <a:p>
            <a:r>
              <a:rPr lang="en-US" sz="3600" b="1">
                <a:solidFill>
                  <a:schemeClr val="accent2"/>
                </a:solidFill>
                <a:latin typeface="Brandon Grotesque Medium" charset="0"/>
                <a:ea typeface="Brandon Grotesque Medium" charset="0"/>
                <a:cs typeface="Brandon Grotesque Medium" charset="0"/>
              </a:rPr>
              <a:t>TODD GARRETSON</a:t>
            </a:r>
            <a:endParaRPr lang="en-US" sz="3600" i="1" dirty="0">
              <a:solidFill>
                <a:schemeClr val="accent2"/>
              </a:solidFill>
              <a:latin typeface="Brandon Grotesque Medium" charset="0"/>
              <a:ea typeface="Brandon Grotesque Medium" charset="0"/>
              <a:cs typeface="Brandon Grotesque Medium"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505201"/>
            <a:ext cx="1887128" cy="2387819"/>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585" t="7490" r="4903" b="4227"/>
          <a:stretch/>
        </p:blipFill>
        <p:spPr>
          <a:xfrm>
            <a:off x="2590800" y="3505200"/>
            <a:ext cx="2774680" cy="2378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4749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 CIRCLEMAKERS</a:t>
            </a:r>
            <a:endParaRPr lang="en-US" dirty="0" smtClean="0">
              <a:solidFill>
                <a:prstClr val="black">
                  <a:tint val="75000"/>
                </a:prstClr>
              </a:solidFill>
            </a:endParaRPr>
          </a:p>
        </p:txBody>
      </p:sp>
      <p:sp>
        <p:nvSpPr>
          <p:cNvPr id="3" name="Footer Placeholder 2"/>
          <p:cNvSpPr>
            <a:spLocks noGrp="1"/>
          </p:cNvSpPr>
          <p:nvPr>
            <p:ph type="ftr" sz="quarter" idx="11"/>
          </p:nvPr>
        </p:nvSpPr>
        <p:spPr/>
        <p:txBody>
          <a:bodyPr/>
          <a:lstStyle/>
          <a:p>
            <a:r>
              <a:rPr lang="en-US" dirty="0">
                <a:solidFill>
                  <a:prstClr val="black">
                    <a:tint val="75000"/>
                  </a:prstClr>
                </a:solidFill>
              </a:rPr>
              <a:t>CO-ACH-IEVE™</a:t>
            </a:r>
          </a:p>
        </p:txBody>
      </p:sp>
      <p:sp>
        <p:nvSpPr>
          <p:cNvPr id="4" name="Slide Number Placeholder 3"/>
          <p:cNvSpPr>
            <a:spLocks noGrp="1"/>
          </p:cNvSpPr>
          <p:nvPr>
            <p:ph type="sldNum" sz="quarter" idx="12"/>
          </p:nvPr>
        </p:nvSpPr>
        <p:spPr/>
        <p:txBody>
          <a:bodyPr/>
          <a:lstStyle/>
          <a:p>
            <a:fld id="{F9058F08-E14B-CE4D-86B3-29B6656FECB0}" type="slidenum">
              <a:rPr lang="en-US" smtClean="0"/>
              <a:t>9</a:t>
            </a:fld>
            <a:endParaRPr lang="en-US"/>
          </a:p>
        </p:txBody>
      </p:sp>
      <p:sp>
        <p:nvSpPr>
          <p:cNvPr id="5" name="Rectangle 4"/>
          <p:cNvSpPr/>
          <p:nvPr/>
        </p:nvSpPr>
        <p:spPr>
          <a:xfrm>
            <a:off x="838201" y="911703"/>
            <a:ext cx="7352096" cy="5016758"/>
          </a:xfrm>
          <a:prstGeom prst="rect">
            <a:avLst/>
          </a:prstGeom>
        </p:spPr>
        <p:txBody>
          <a:bodyPr wrap="square">
            <a:spAutoFit/>
          </a:bodyPr>
          <a:lstStyle/>
          <a:p>
            <a:r>
              <a:rPr lang="en-US" sz="1600" dirty="0">
                <a:latin typeface="Brandon Grotesque Medium" charset="0"/>
                <a:ea typeface="Brandon Grotesque Medium" charset="0"/>
                <a:cs typeface="Brandon Grotesque Medium" charset="0"/>
              </a:rPr>
              <a:t>"Prior to hiring CircleMakers, my biggest fear was that a 'consultant' would cost us lots of money with little return.  It couldn't have been further from the truth.  Not only was CircleMakers quickly immersed into the details of our business, but was highly skilled in helping us develop the right growth strategy and guiding us through the execution phases - which is where we struggled the most."</a:t>
            </a:r>
            <a:br>
              <a:rPr lang="en-US" sz="1600" dirty="0">
                <a:latin typeface="Brandon Grotesque Medium" charset="0"/>
                <a:ea typeface="Brandon Grotesque Medium" charset="0"/>
                <a:cs typeface="Brandon Grotesque Medium" charset="0"/>
              </a:rPr>
            </a:br>
            <a:r>
              <a:rPr lang="en-US" sz="1600" dirty="0">
                <a:latin typeface="Brandon Grotesque Medium" charset="0"/>
                <a:ea typeface="Brandon Grotesque Medium" charset="0"/>
                <a:cs typeface="Brandon Grotesque Medium" charset="0"/>
              </a:rPr>
              <a:t/>
            </a:r>
            <a:br>
              <a:rPr lang="en-US" sz="1600" dirty="0">
                <a:latin typeface="Brandon Grotesque Medium" charset="0"/>
                <a:ea typeface="Brandon Grotesque Medium" charset="0"/>
                <a:cs typeface="Brandon Grotesque Medium" charset="0"/>
              </a:rPr>
            </a:br>
            <a:r>
              <a:rPr lang="en-US" sz="1600" dirty="0">
                <a:latin typeface="Brandon Grotesque Medium" charset="0"/>
                <a:ea typeface="Brandon Grotesque Medium" charset="0"/>
                <a:cs typeface="Brandon Grotesque Medium" charset="0"/>
              </a:rPr>
              <a:t>President, Large-size Sysco Company</a:t>
            </a:r>
            <a:br>
              <a:rPr lang="en-US" sz="1600" dirty="0">
                <a:latin typeface="Brandon Grotesque Medium" charset="0"/>
                <a:ea typeface="Brandon Grotesque Medium" charset="0"/>
                <a:cs typeface="Brandon Grotesque Medium" charset="0"/>
              </a:rPr>
            </a:br>
            <a:r>
              <a:rPr lang="en-US" sz="1600" dirty="0">
                <a:latin typeface="Brandon Grotesque Medium" charset="0"/>
                <a:ea typeface="Brandon Grotesque Medium" charset="0"/>
                <a:cs typeface="Brandon Grotesque Medium" charset="0"/>
              </a:rPr>
              <a:t/>
            </a:r>
            <a:br>
              <a:rPr lang="en-US" sz="1600" dirty="0">
                <a:latin typeface="Brandon Grotesque Medium" charset="0"/>
                <a:ea typeface="Brandon Grotesque Medium" charset="0"/>
                <a:cs typeface="Brandon Grotesque Medium" charset="0"/>
              </a:rPr>
            </a:br>
            <a:r>
              <a:rPr lang="en-US" sz="1600" dirty="0">
                <a:latin typeface="Brandon Grotesque Medium" charset="0"/>
                <a:ea typeface="Brandon Grotesque Medium" charset="0"/>
                <a:cs typeface="Brandon Grotesque Medium" charset="0"/>
              </a:rPr>
              <a:t>"I never expected a consultant to come in and in a short time, understand our business so well.  He listens and meshes so well with my team, and his process for enhancing growth and performance has propelled the business to the next level."</a:t>
            </a:r>
            <a:br>
              <a:rPr lang="en-US" sz="1600" dirty="0">
                <a:latin typeface="Brandon Grotesque Medium" charset="0"/>
                <a:ea typeface="Brandon Grotesque Medium" charset="0"/>
                <a:cs typeface="Brandon Grotesque Medium" charset="0"/>
              </a:rPr>
            </a:br>
            <a:r>
              <a:rPr lang="en-US" sz="1600" dirty="0">
                <a:latin typeface="Brandon Grotesque Medium" charset="0"/>
                <a:ea typeface="Brandon Grotesque Medium" charset="0"/>
                <a:cs typeface="Brandon Grotesque Medium" charset="0"/>
              </a:rPr>
              <a:t/>
            </a:r>
            <a:br>
              <a:rPr lang="en-US" sz="1600" dirty="0">
                <a:latin typeface="Brandon Grotesque Medium" charset="0"/>
                <a:ea typeface="Brandon Grotesque Medium" charset="0"/>
                <a:cs typeface="Brandon Grotesque Medium" charset="0"/>
              </a:rPr>
            </a:br>
            <a:r>
              <a:rPr lang="en-US" sz="1600" dirty="0">
                <a:latin typeface="Brandon Grotesque Medium" charset="0"/>
                <a:ea typeface="Brandon Grotesque Medium" charset="0"/>
                <a:cs typeface="Brandon Grotesque Medium" charset="0"/>
              </a:rPr>
              <a:t>President, Medium-size Home Product </a:t>
            </a:r>
            <a:r>
              <a:rPr lang="en-US" sz="1600" dirty="0" smtClean="0">
                <a:latin typeface="Brandon Grotesque Medium" charset="0"/>
                <a:ea typeface="Brandon Grotesque Medium" charset="0"/>
                <a:cs typeface="Brandon Grotesque Medium" charset="0"/>
              </a:rPr>
              <a:t>Brand</a:t>
            </a:r>
          </a:p>
          <a:p>
            <a:endParaRPr lang="en-US" sz="1600" dirty="0">
              <a:latin typeface="Brandon Grotesque Medium" charset="0"/>
              <a:ea typeface="Brandon Grotesque Medium" charset="0"/>
              <a:cs typeface="Brandon Grotesque Medium" charset="0"/>
            </a:endParaRPr>
          </a:p>
          <a:p>
            <a:r>
              <a:rPr lang="en-US" sz="1600" dirty="0" smtClean="0">
                <a:latin typeface="Brandon Grotesque Medium" charset="0"/>
                <a:ea typeface="Brandon Grotesque Medium" charset="0"/>
                <a:cs typeface="Brandon Grotesque Medium" charset="0"/>
              </a:rPr>
              <a:t>“Wow</a:t>
            </a:r>
            <a:r>
              <a:rPr lang="en-US" sz="1600" dirty="0">
                <a:latin typeface="Brandon Grotesque Medium" charset="0"/>
                <a:ea typeface="Brandon Grotesque Medium" charset="0"/>
                <a:cs typeface="Brandon Grotesque Medium" charset="0"/>
              </a:rPr>
              <a:t>"! What a wonderful presentation you gave. The </a:t>
            </a:r>
            <a:r>
              <a:rPr lang="en-US" sz="1600" dirty="0" smtClean="0">
                <a:latin typeface="Brandon Grotesque Medium" charset="0"/>
                <a:ea typeface="Brandon Grotesque Medium" charset="0"/>
                <a:cs typeface="Brandon Grotesque Medium" charset="0"/>
              </a:rPr>
              <a:t>material you </a:t>
            </a:r>
            <a:r>
              <a:rPr lang="en-US" sz="1600" dirty="0">
                <a:latin typeface="Brandon Grotesque Medium" charset="0"/>
                <a:ea typeface="Brandon Grotesque Medium" charset="0"/>
                <a:cs typeface="Brandon Grotesque Medium" charset="0"/>
              </a:rPr>
              <a:t>presented </a:t>
            </a:r>
            <a:r>
              <a:rPr lang="en-US" sz="1600" dirty="0" smtClean="0">
                <a:latin typeface="Brandon Grotesque Medium" charset="0"/>
                <a:ea typeface="Brandon Grotesque Medium" charset="0"/>
                <a:cs typeface="Brandon Grotesque Medium" charset="0"/>
              </a:rPr>
              <a:t>was </a:t>
            </a:r>
            <a:r>
              <a:rPr lang="en-US" sz="1600" dirty="0">
                <a:latin typeface="Brandon Grotesque Medium" charset="0"/>
                <a:ea typeface="Brandon Grotesque Medium" charset="0"/>
                <a:cs typeface="Brandon Grotesque Medium" charset="0"/>
              </a:rPr>
              <a:t>incredibly insightful, your comments </a:t>
            </a:r>
            <a:r>
              <a:rPr lang="en-US" sz="1600" dirty="0" smtClean="0">
                <a:latin typeface="Brandon Grotesque Medium" charset="0"/>
                <a:ea typeface="Brandon Grotesque Medium" charset="0"/>
                <a:cs typeface="Brandon Grotesque Medium" charset="0"/>
              </a:rPr>
              <a:t>on business building were off-the-charts inspirational, </a:t>
            </a:r>
            <a:r>
              <a:rPr lang="en-US" sz="1600" dirty="0">
                <a:latin typeface="Brandon Grotesque Medium" charset="0"/>
                <a:ea typeface="Brandon Grotesque Medium" charset="0"/>
                <a:cs typeface="Brandon Grotesque Medium" charset="0"/>
              </a:rPr>
              <a:t>and the distinction you made between culture and strategy </a:t>
            </a:r>
            <a:r>
              <a:rPr lang="en-US" sz="1600" dirty="0" smtClean="0">
                <a:latin typeface="Brandon Grotesque Medium" charset="0"/>
                <a:ea typeface="Brandon Grotesque Medium" charset="0"/>
                <a:cs typeface="Brandon Grotesque Medium" charset="0"/>
              </a:rPr>
              <a:t>was </a:t>
            </a:r>
            <a:r>
              <a:rPr lang="en-US" sz="1600" dirty="0">
                <a:latin typeface="Brandon Grotesque Medium" charset="0"/>
                <a:ea typeface="Brandon Grotesque Medium" charset="0"/>
                <a:cs typeface="Brandon Grotesque Medium" charset="0"/>
              </a:rPr>
              <a:t>incredibly memorable</a:t>
            </a:r>
            <a:r>
              <a:rPr lang="en-US" sz="1600" dirty="0" smtClean="0">
                <a:latin typeface="Brandon Grotesque Medium" charset="0"/>
                <a:ea typeface="Brandon Grotesque Medium" charset="0"/>
                <a:cs typeface="Brandon Grotesque Medium" charset="0"/>
              </a:rPr>
              <a:t>.”</a:t>
            </a:r>
          </a:p>
          <a:p>
            <a:endParaRPr lang="en-US" sz="1600" dirty="0">
              <a:latin typeface="Brandon Grotesque Medium" charset="0"/>
              <a:ea typeface="Brandon Grotesque Medium" charset="0"/>
              <a:cs typeface="Brandon Grotesque Medium" charset="0"/>
            </a:endParaRPr>
          </a:p>
          <a:p>
            <a:r>
              <a:rPr lang="en-US" sz="1600" dirty="0" smtClean="0">
                <a:latin typeface="Brandon Grotesque Medium" charset="0"/>
                <a:ea typeface="Brandon Grotesque Medium" charset="0"/>
                <a:cs typeface="Brandon Grotesque Medium" charset="0"/>
              </a:rPr>
              <a:t>VP, Leading Healthcare Company</a:t>
            </a:r>
            <a:endParaRPr lang="en-US" sz="1600" dirty="0">
              <a:latin typeface="Brandon Grotesque Medium" charset="0"/>
              <a:ea typeface="Brandon Grotesque Medium" charset="0"/>
              <a:cs typeface="Brandon Grotesque Medium" charset="0"/>
            </a:endParaRPr>
          </a:p>
        </p:txBody>
      </p:sp>
      <p:grpSp>
        <p:nvGrpSpPr>
          <p:cNvPr id="6" name="Group 25"/>
          <p:cNvGrpSpPr>
            <a:grpSpLocks noChangeAspect="1"/>
          </p:cNvGrpSpPr>
          <p:nvPr/>
        </p:nvGrpSpPr>
        <p:grpSpPr bwMode="gray">
          <a:xfrm rot="2700000">
            <a:off x="8906070" y="1936558"/>
            <a:ext cx="2858712" cy="3097464"/>
            <a:chOff x="1915" y="937"/>
            <a:chExt cx="2263" cy="2452"/>
          </a:xfrm>
        </p:grpSpPr>
        <p:sp>
          <p:nvSpPr>
            <p:cNvPr id="8" name="Freeform 27"/>
            <p:cNvSpPr>
              <a:spLocks/>
            </p:cNvSpPr>
            <p:nvPr/>
          </p:nvSpPr>
          <p:spPr bwMode="gray">
            <a:xfrm>
              <a:off x="3068" y="1237"/>
              <a:ext cx="418" cy="338"/>
            </a:xfrm>
            <a:custGeom>
              <a:avLst/>
              <a:gdLst>
                <a:gd name="T0" fmla="*/ 0 w 177"/>
                <a:gd name="T1" fmla="*/ 54 h 143"/>
                <a:gd name="T2" fmla="*/ 154 w 177"/>
                <a:gd name="T3" fmla="*/ 143 h 143"/>
                <a:gd name="T4" fmla="*/ 119 w 177"/>
                <a:gd name="T5" fmla="*/ 24 h 143"/>
                <a:gd name="T6" fmla="*/ 0 w 177"/>
                <a:gd name="T7" fmla="*/ 54 h 143"/>
              </a:gdLst>
              <a:ahLst/>
              <a:cxnLst>
                <a:cxn ang="0">
                  <a:pos x="T0" y="T1"/>
                </a:cxn>
                <a:cxn ang="0">
                  <a:pos x="T2" y="T3"/>
                </a:cxn>
                <a:cxn ang="0">
                  <a:pos x="T4" y="T5"/>
                </a:cxn>
                <a:cxn ang="0">
                  <a:pos x="T6" y="T7"/>
                </a:cxn>
              </a:cxnLst>
              <a:rect l="0" t="0" r="r" b="b"/>
              <a:pathLst>
                <a:path w="177" h="143">
                  <a:moveTo>
                    <a:pt x="0" y="54"/>
                  </a:moveTo>
                  <a:cubicBezTo>
                    <a:pt x="154" y="143"/>
                    <a:pt x="154" y="143"/>
                    <a:pt x="154" y="143"/>
                  </a:cubicBezTo>
                  <a:cubicBezTo>
                    <a:pt x="177" y="102"/>
                    <a:pt x="161" y="48"/>
                    <a:pt x="119" y="24"/>
                  </a:cubicBezTo>
                  <a:cubicBezTo>
                    <a:pt x="78" y="0"/>
                    <a:pt x="23" y="13"/>
                    <a:pt x="0" y="54"/>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9" name="Freeform 28"/>
            <p:cNvSpPr>
              <a:spLocks/>
            </p:cNvSpPr>
            <p:nvPr/>
          </p:nvSpPr>
          <p:spPr bwMode="gray">
            <a:xfrm>
              <a:off x="3375" y="1081"/>
              <a:ext cx="111" cy="144"/>
            </a:xfrm>
            <a:custGeom>
              <a:avLst/>
              <a:gdLst>
                <a:gd name="T0" fmla="*/ 0 w 111"/>
                <a:gd name="T1" fmla="*/ 123 h 144"/>
                <a:gd name="T2" fmla="*/ 71 w 111"/>
                <a:gd name="T3" fmla="*/ 0 h 144"/>
                <a:gd name="T4" fmla="*/ 111 w 111"/>
                <a:gd name="T5" fmla="*/ 21 h 144"/>
                <a:gd name="T6" fmla="*/ 40 w 111"/>
                <a:gd name="T7" fmla="*/ 144 h 144"/>
                <a:gd name="T8" fmla="*/ 0 w 111"/>
                <a:gd name="T9" fmla="*/ 123 h 144"/>
              </a:gdLst>
              <a:ahLst/>
              <a:cxnLst>
                <a:cxn ang="0">
                  <a:pos x="T0" y="T1"/>
                </a:cxn>
                <a:cxn ang="0">
                  <a:pos x="T2" y="T3"/>
                </a:cxn>
                <a:cxn ang="0">
                  <a:pos x="T4" y="T5"/>
                </a:cxn>
                <a:cxn ang="0">
                  <a:pos x="T6" y="T7"/>
                </a:cxn>
                <a:cxn ang="0">
                  <a:pos x="T8" y="T9"/>
                </a:cxn>
              </a:cxnLst>
              <a:rect l="0" t="0" r="r" b="b"/>
              <a:pathLst>
                <a:path w="111" h="144">
                  <a:moveTo>
                    <a:pt x="0" y="123"/>
                  </a:moveTo>
                  <a:lnTo>
                    <a:pt x="71" y="0"/>
                  </a:lnTo>
                  <a:lnTo>
                    <a:pt x="111" y="21"/>
                  </a:lnTo>
                  <a:lnTo>
                    <a:pt x="40" y="144"/>
                  </a:lnTo>
                  <a:lnTo>
                    <a:pt x="0" y="12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0" name="Freeform 29"/>
            <p:cNvSpPr>
              <a:spLocks/>
            </p:cNvSpPr>
            <p:nvPr/>
          </p:nvSpPr>
          <p:spPr bwMode="gray">
            <a:xfrm>
              <a:off x="3472" y="1188"/>
              <a:ext cx="134" cy="122"/>
            </a:xfrm>
            <a:custGeom>
              <a:avLst/>
              <a:gdLst>
                <a:gd name="T0" fmla="*/ 134 w 134"/>
                <a:gd name="T1" fmla="*/ 37 h 122"/>
                <a:gd name="T2" fmla="*/ 23 w 134"/>
                <a:gd name="T3" fmla="*/ 122 h 122"/>
                <a:gd name="T4" fmla="*/ 0 w 134"/>
                <a:gd name="T5" fmla="*/ 89 h 122"/>
                <a:gd name="T6" fmla="*/ 113 w 134"/>
                <a:gd name="T7" fmla="*/ 0 h 122"/>
                <a:gd name="T8" fmla="*/ 134 w 134"/>
                <a:gd name="T9" fmla="*/ 37 h 122"/>
                <a:gd name="T10" fmla="*/ 134 w 134"/>
                <a:gd name="T11" fmla="*/ 37 h 122"/>
              </a:gdLst>
              <a:ahLst/>
              <a:cxnLst>
                <a:cxn ang="0">
                  <a:pos x="T0" y="T1"/>
                </a:cxn>
                <a:cxn ang="0">
                  <a:pos x="T2" y="T3"/>
                </a:cxn>
                <a:cxn ang="0">
                  <a:pos x="T4" y="T5"/>
                </a:cxn>
                <a:cxn ang="0">
                  <a:pos x="T6" y="T7"/>
                </a:cxn>
                <a:cxn ang="0">
                  <a:pos x="T8" y="T9"/>
                </a:cxn>
                <a:cxn ang="0">
                  <a:pos x="T10" y="T11"/>
                </a:cxn>
              </a:cxnLst>
              <a:rect l="0" t="0" r="r" b="b"/>
              <a:pathLst>
                <a:path w="134" h="122">
                  <a:moveTo>
                    <a:pt x="134" y="37"/>
                  </a:moveTo>
                  <a:lnTo>
                    <a:pt x="23" y="122"/>
                  </a:lnTo>
                  <a:lnTo>
                    <a:pt x="0" y="89"/>
                  </a:lnTo>
                  <a:lnTo>
                    <a:pt x="113" y="0"/>
                  </a:lnTo>
                  <a:lnTo>
                    <a:pt x="134" y="37"/>
                  </a:lnTo>
                  <a:lnTo>
                    <a:pt x="134" y="3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1" name="Freeform 30"/>
            <p:cNvSpPr>
              <a:spLocks/>
            </p:cNvSpPr>
            <p:nvPr/>
          </p:nvSpPr>
          <p:spPr bwMode="gray">
            <a:xfrm>
              <a:off x="3528" y="1336"/>
              <a:ext cx="147" cy="76"/>
            </a:xfrm>
            <a:custGeom>
              <a:avLst/>
              <a:gdLst>
                <a:gd name="T0" fmla="*/ 147 w 147"/>
                <a:gd name="T1" fmla="*/ 41 h 76"/>
                <a:gd name="T2" fmla="*/ 15 w 147"/>
                <a:gd name="T3" fmla="*/ 76 h 76"/>
                <a:gd name="T4" fmla="*/ 0 w 147"/>
                <a:gd name="T5" fmla="*/ 36 h 76"/>
                <a:gd name="T6" fmla="*/ 135 w 147"/>
                <a:gd name="T7" fmla="*/ 0 h 76"/>
                <a:gd name="T8" fmla="*/ 147 w 147"/>
                <a:gd name="T9" fmla="*/ 41 h 76"/>
                <a:gd name="T10" fmla="*/ 147 w 147"/>
                <a:gd name="T11" fmla="*/ 41 h 76"/>
              </a:gdLst>
              <a:ahLst/>
              <a:cxnLst>
                <a:cxn ang="0">
                  <a:pos x="T0" y="T1"/>
                </a:cxn>
                <a:cxn ang="0">
                  <a:pos x="T2" y="T3"/>
                </a:cxn>
                <a:cxn ang="0">
                  <a:pos x="T4" y="T5"/>
                </a:cxn>
                <a:cxn ang="0">
                  <a:pos x="T6" y="T7"/>
                </a:cxn>
                <a:cxn ang="0">
                  <a:pos x="T8" y="T9"/>
                </a:cxn>
                <a:cxn ang="0">
                  <a:pos x="T10" y="T11"/>
                </a:cxn>
              </a:cxnLst>
              <a:rect l="0" t="0" r="r" b="b"/>
              <a:pathLst>
                <a:path w="147" h="76">
                  <a:moveTo>
                    <a:pt x="147" y="41"/>
                  </a:moveTo>
                  <a:lnTo>
                    <a:pt x="15" y="76"/>
                  </a:lnTo>
                  <a:lnTo>
                    <a:pt x="0" y="36"/>
                  </a:lnTo>
                  <a:lnTo>
                    <a:pt x="135" y="0"/>
                  </a:lnTo>
                  <a:lnTo>
                    <a:pt x="147" y="41"/>
                  </a:lnTo>
                  <a:lnTo>
                    <a:pt x="147" y="4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2" name="Freeform 31"/>
            <p:cNvSpPr>
              <a:spLocks/>
            </p:cNvSpPr>
            <p:nvPr/>
          </p:nvSpPr>
          <p:spPr bwMode="gray">
            <a:xfrm>
              <a:off x="3540" y="1495"/>
              <a:ext cx="147" cy="56"/>
            </a:xfrm>
            <a:custGeom>
              <a:avLst/>
              <a:gdLst>
                <a:gd name="T0" fmla="*/ 137 w 147"/>
                <a:gd name="T1" fmla="*/ 56 h 56"/>
                <a:gd name="T2" fmla="*/ 0 w 147"/>
                <a:gd name="T3" fmla="*/ 40 h 56"/>
                <a:gd name="T4" fmla="*/ 5 w 147"/>
                <a:gd name="T5" fmla="*/ 0 h 56"/>
                <a:gd name="T6" fmla="*/ 147 w 147"/>
                <a:gd name="T7" fmla="*/ 11 h 56"/>
                <a:gd name="T8" fmla="*/ 137 w 147"/>
                <a:gd name="T9" fmla="*/ 56 h 56"/>
                <a:gd name="T10" fmla="*/ 137 w 147"/>
                <a:gd name="T11" fmla="*/ 56 h 56"/>
              </a:gdLst>
              <a:ahLst/>
              <a:cxnLst>
                <a:cxn ang="0">
                  <a:pos x="T0" y="T1"/>
                </a:cxn>
                <a:cxn ang="0">
                  <a:pos x="T2" y="T3"/>
                </a:cxn>
                <a:cxn ang="0">
                  <a:pos x="T4" y="T5"/>
                </a:cxn>
                <a:cxn ang="0">
                  <a:pos x="T6" y="T7"/>
                </a:cxn>
                <a:cxn ang="0">
                  <a:pos x="T8" y="T9"/>
                </a:cxn>
                <a:cxn ang="0">
                  <a:pos x="T10" y="T11"/>
                </a:cxn>
              </a:cxnLst>
              <a:rect l="0" t="0" r="r" b="b"/>
              <a:pathLst>
                <a:path w="147" h="56">
                  <a:moveTo>
                    <a:pt x="137" y="56"/>
                  </a:moveTo>
                  <a:lnTo>
                    <a:pt x="0" y="40"/>
                  </a:lnTo>
                  <a:lnTo>
                    <a:pt x="5" y="0"/>
                  </a:lnTo>
                  <a:lnTo>
                    <a:pt x="147" y="11"/>
                  </a:lnTo>
                  <a:lnTo>
                    <a:pt x="137" y="56"/>
                  </a:lnTo>
                  <a:lnTo>
                    <a:pt x="137" y="5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3" name="Freeform 32"/>
            <p:cNvSpPr>
              <a:spLocks/>
            </p:cNvSpPr>
            <p:nvPr/>
          </p:nvSpPr>
          <p:spPr bwMode="gray">
            <a:xfrm>
              <a:off x="3261" y="1036"/>
              <a:ext cx="64" cy="144"/>
            </a:xfrm>
            <a:custGeom>
              <a:avLst/>
              <a:gdLst>
                <a:gd name="T0" fmla="*/ 41 w 64"/>
                <a:gd name="T1" fmla="*/ 144 h 144"/>
                <a:gd name="T2" fmla="*/ 0 w 64"/>
                <a:gd name="T3" fmla="*/ 137 h 144"/>
                <a:gd name="T4" fmla="*/ 22 w 64"/>
                <a:gd name="T5" fmla="*/ 0 h 144"/>
                <a:gd name="T6" fmla="*/ 64 w 64"/>
                <a:gd name="T7" fmla="*/ 0 h 144"/>
                <a:gd name="T8" fmla="*/ 41 w 64"/>
                <a:gd name="T9" fmla="*/ 144 h 144"/>
                <a:gd name="T10" fmla="*/ 41 w 64"/>
                <a:gd name="T11" fmla="*/ 144 h 144"/>
              </a:gdLst>
              <a:ahLst/>
              <a:cxnLst>
                <a:cxn ang="0">
                  <a:pos x="T0" y="T1"/>
                </a:cxn>
                <a:cxn ang="0">
                  <a:pos x="T2" y="T3"/>
                </a:cxn>
                <a:cxn ang="0">
                  <a:pos x="T4" y="T5"/>
                </a:cxn>
                <a:cxn ang="0">
                  <a:pos x="T6" y="T7"/>
                </a:cxn>
                <a:cxn ang="0">
                  <a:pos x="T8" y="T9"/>
                </a:cxn>
                <a:cxn ang="0">
                  <a:pos x="T10" y="T11"/>
                </a:cxn>
              </a:cxnLst>
              <a:rect l="0" t="0" r="r" b="b"/>
              <a:pathLst>
                <a:path w="64" h="144">
                  <a:moveTo>
                    <a:pt x="41" y="144"/>
                  </a:moveTo>
                  <a:lnTo>
                    <a:pt x="0" y="137"/>
                  </a:lnTo>
                  <a:lnTo>
                    <a:pt x="22" y="0"/>
                  </a:lnTo>
                  <a:lnTo>
                    <a:pt x="64" y="0"/>
                  </a:lnTo>
                  <a:lnTo>
                    <a:pt x="41" y="144"/>
                  </a:lnTo>
                  <a:lnTo>
                    <a:pt x="41"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4" name="Freeform 33"/>
            <p:cNvSpPr>
              <a:spLocks/>
            </p:cNvSpPr>
            <p:nvPr/>
          </p:nvSpPr>
          <p:spPr bwMode="gray">
            <a:xfrm>
              <a:off x="3115" y="1043"/>
              <a:ext cx="76" cy="145"/>
            </a:xfrm>
            <a:custGeom>
              <a:avLst/>
              <a:gdLst>
                <a:gd name="T0" fmla="*/ 76 w 76"/>
                <a:gd name="T1" fmla="*/ 133 h 145"/>
                <a:gd name="T2" fmla="*/ 35 w 76"/>
                <a:gd name="T3" fmla="*/ 145 h 145"/>
                <a:gd name="T4" fmla="*/ 0 w 76"/>
                <a:gd name="T5" fmla="*/ 12 h 145"/>
                <a:gd name="T6" fmla="*/ 42 w 76"/>
                <a:gd name="T7" fmla="*/ 0 h 145"/>
                <a:gd name="T8" fmla="*/ 76 w 76"/>
                <a:gd name="T9" fmla="*/ 133 h 145"/>
                <a:gd name="T10" fmla="*/ 76 w 76"/>
                <a:gd name="T11" fmla="*/ 133 h 145"/>
              </a:gdLst>
              <a:ahLst/>
              <a:cxnLst>
                <a:cxn ang="0">
                  <a:pos x="T0" y="T1"/>
                </a:cxn>
                <a:cxn ang="0">
                  <a:pos x="T2" y="T3"/>
                </a:cxn>
                <a:cxn ang="0">
                  <a:pos x="T4" y="T5"/>
                </a:cxn>
                <a:cxn ang="0">
                  <a:pos x="T6" y="T7"/>
                </a:cxn>
                <a:cxn ang="0">
                  <a:pos x="T8" y="T9"/>
                </a:cxn>
                <a:cxn ang="0">
                  <a:pos x="T10" y="T11"/>
                </a:cxn>
              </a:cxnLst>
              <a:rect l="0" t="0" r="r" b="b"/>
              <a:pathLst>
                <a:path w="76" h="145">
                  <a:moveTo>
                    <a:pt x="76" y="133"/>
                  </a:moveTo>
                  <a:lnTo>
                    <a:pt x="35" y="145"/>
                  </a:lnTo>
                  <a:lnTo>
                    <a:pt x="0" y="12"/>
                  </a:lnTo>
                  <a:lnTo>
                    <a:pt x="42" y="0"/>
                  </a:lnTo>
                  <a:lnTo>
                    <a:pt x="76" y="133"/>
                  </a:lnTo>
                  <a:lnTo>
                    <a:pt x="76" y="13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5" name="Freeform 34"/>
            <p:cNvSpPr>
              <a:spLocks/>
            </p:cNvSpPr>
            <p:nvPr/>
          </p:nvSpPr>
          <p:spPr bwMode="gray">
            <a:xfrm>
              <a:off x="2961" y="1114"/>
              <a:ext cx="116" cy="135"/>
            </a:xfrm>
            <a:custGeom>
              <a:avLst/>
              <a:gdLst>
                <a:gd name="T0" fmla="*/ 116 w 116"/>
                <a:gd name="T1" fmla="*/ 111 h 135"/>
                <a:gd name="T2" fmla="*/ 85 w 116"/>
                <a:gd name="T3" fmla="*/ 135 h 135"/>
                <a:gd name="T4" fmla="*/ 0 w 116"/>
                <a:gd name="T5" fmla="*/ 26 h 135"/>
                <a:gd name="T6" fmla="*/ 33 w 116"/>
                <a:gd name="T7" fmla="*/ 0 h 135"/>
                <a:gd name="T8" fmla="*/ 116 w 116"/>
                <a:gd name="T9" fmla="*/ 111 h 135"/>
                <a:gd name="T10" fmla="*/ 116 w 116"/>
                <a:gd name="T11" fmla="*/ 111 h 135"/>
              </a:gdLst>
              <a:ahLst/>
              <a:cxnLst>
                <a:cxn ang="0">
                  <a:pos x="T0" y="T1"/>
                </a:cxn>
                <a:cxn ang="0">
                  <a:pos x="T2" y="T3"/>
                </a:cxn>
                <a:cxn ang="0">
                  <a:pos x="T4" y="T5"/>
                </a:cxn>
                <a:cxn ang="0">
                  <a:pos x="T6" y="T7"/>
                </a:cxn>
                <a:cxn ang="0">
                  <a:pos x="T8" y="T9"/>
                </a:cxn>
                <a:cxn ang="0">
                  <a:pos x="T10" y="T11"/>
                </a:cxn>
              </a:cxnLst>
              <a:rect l="0" t="0" r="r" b="b"/>
              <a:pathLst>
                <a:path w="116" h="135">
                  <a:moveTo>
                    <a:pt x="116" y="111"/>
                  </a:moveTo>
                  <a:lnTo>
                    <a:pt x="85" y="135"/>
                  </a:lnTo>
                  <a:lnTo>
                    <a:pt x="0" y="26"/>
                  </a:lnTo>
                  <a:lnTo>
                    <a:pt x="33" y="0"/>
                  </a:lnTo>
                  <a:lnTo>
                    <a:pt x="116" y="111"/>
                  </a:lnTo>
                  <a:lnTo>
                    <a:pt x="116" y="11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6" name="Freeform 35"/>
            <p:cNvSpPr>
              <a:spLocks/>
            </p:cNvSpPr>
            <p:nvPr/>
          </p:nvSpPr>
          <p:spPr bwMode="gray">
            <a:xfrm>
              <a:off x="2935" y="2749"/>
              <a:ext cx="780" cy="638"/>
            </a:xfrm>
            <a:custGeom>
              <a:avLst/>
              <a:gdLst>
                <a:gd name="T0" fmla="*/ 229 w 330"/>
                <a:gd name="T1" fmla="*/ 258 h 270"/>
                <a:gd name="T2" fmla="*/ 270 w 330"/>
                <a:gd name="T3" fmla="*/ 264 h 270"/>
                <a:gd name="T4" fmla="*/ 302 w 330"/>
                <a:gd name="T5" fmla="*/ 239 h 270"/>
                <a:gd name="T6" fmla="*/ 322 w 330"/>
                <a:gd name="T7" fmla="*/ 205 h 270"/>
                <a:gd name="T8" fmla="*/ 327 w 330"/>
                <a:gd name="T9" fmla="*/ 164 h 270"/>
                <a:gd name="T10" fmla="*/ 302 w 330"/>
                <a:gd name="T11" fmla="*/ 132 h 270"/>
                <a:gd name="T12" fmla="*/ 73 w 330"/>
                <a:gd name="T13" fmla="*/ 0 h 270"/>
                <a:gd name="T14" fmla="*/ 0 w 330"/>
                <a:gd name="T15" fmla="*/ 127 h 270"/>
                <a:gd name="T16" fmla="*/ 229 w 330"/>
                <a:gd name="T17" fmla="*/ 258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270">
                  <a:moveTo>
                    <a:pt x="229" y="258"/>
                  </a:moveTo>
                  <a:cubicBezTo>
                    <a:pt x="240" y="265"/>
                    <a:pt x="255" y="270"/>
                    <a:pt x="270" y="264"/>
                  </a:cubicBezTo>
                  <a:cubicBezTo>
                    <a:pt x="283" y="260"/>
                    <a:pt x="295" y="252"/>
                    <a:pt x="302" y="239"/>
                  </a:cubicBezTo>
                  <a:cubicBezTo>
                    <a:pt x="322" y="205"/>
                    <a:pt x="322" y="205"/>
                    <a:pt x="322" y="205"/>
                  </a:cubicBezTo>
                  <a:cubicBezTo>
                    <a:pt x="330" y="192"/>
                    <a:pt x="330" y="177"/>
                    <a:pt x="327" y="164"/>
                  </a:cubicBezTo>
                  <a:cubicBezTo>
                    <a:pt x="325" y="149"/>
                    <a:pt x="313" y="138"/>
                    <a:pt x="302" y="132"/>
                  </a:cubicBezTo>
                  <a:cubicBezTo>
                    <a:pt x="73" y="0"/>
                    <a:pt x="73" y="0"/>
                    <a:pt x="73" y="0"/>
                  </a:cubicBezTo>
                  <a:cubicBezTo>
                    <a:pt x="0" y="127"/>
                    <a:pt x="0" y="127"/>
                    <a:pt x="0" y="127"/>
                  </a:cubicBezTo>
                  <a:cubicBezTo>
                    <a:pt x="229" y="258"/>
                    <a:pt x="229" y="258"/>
                    <a:pt x="229" y="258"/>
                  </a:cubicBezTo>
                  <a:close/>
                </a:path>
              </a:pathLst>
            </a:custGeom>
            <a:solidFill>
              <a:srgbClr val="164D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7" name="Freeform 36"/>
            <p:cNvSpPr>
              <a:spLocks/>
            </p:cNvSpPr>
            <p:nvPr/>
          </p:nvSpPr>
          <p:spPr bwMode="gray">
            <a:xfrm>
              <a:off x="3108" y="2666"/>
              <a:ext cx="208" cy="187"/>
            </a:xfrm>
            <a:custGeom>
              <a:avLst/>
              <a:gdLst>
                <a:gd name="T0" fmla="*/ 77 w 88"/>
                <a:gd name="T1" fmla="*/ 79 h 79"/>
                <a:gd name="T2" fmla="*/ 85 w 88"/>
                <a:gd name="T3" fmla="*/ 65 h 79"/>
                <a:gd name="T4" fmla="*/ 86 w 88"/>
                <a:gd name="T5" fmla="*/ 44 h 79"/>
                <a:gd name="T6" fmla="*/ 73 w 88"/>
                <a:gd name="T7" fmla="*/ 30 h 79"/>
                <a:gd name="T8" fmla="*/ 21 w 88"/>
                <a:gd name="T9" fmla="*/ 0 h 79"/>
                <a:gd name="T10" fmla="*/ 0 w 88"/>
                <a:gd name="T11" fmla="*/ 35 h 79"/>
                <a:gd name="T12" fmla="*/ 77 w 88"/>
                <a:gd name="T13" fmla="*/ 79 h 79"/>
              </a:gdLst>
              <a:ahLst/>
              <a:cxnLst>
                <a:cxn ang="0">
                  <a:pos x="T0" y="T1"/>
                </a:cxn>
                <a:cxn ang="0">
                  <a:pos x="T2" y="T3"/>
                </a:cxn>
                <a:cxn ang="0">
                  <a:pos x="T4" y="T5"/>
                </a:cxn>
                <a:cxn ang="0">
                  <a:pos x="T6" y="T7"/>
                </a:cxn>
                <a:cxn ang="0">
                  <a:pos x="T8" y="T9"/>
                </a:cxn>
                <a:cxn ang="0">
                  <a:pos x="T10" y="T11"/>
                </a:cxn>
                <a:cxn ang="0">
                  <a:pos x="T12" y="T13"/>
                </a:cxn>
              </a:cxnLst>
              <a:rect l="0" t="0" r="r" b="b"/>
              <a:pathLst>
                <a:path w="88" h="79">
                  <a:moveTo>
                    <a:pt x="77" y="79"/>
                  </a:moveTo>
                  <a:cubicBezTo>
                    <a:pt x="85" y="65"/>
                    <a:pt x="85" y="65"/>
                    <a:pt x="85" y="65"/>
                  </a:cubicBezTo>
                  <a:cubicBezTo>
                    <a:pt x="88" y="60"/>
                    <a:pt x="88" y="53"/>
                    <a:pt x="86" y="44"/>
                  </a:cubicBezTo>
                  <a:cubicBezTo>
                    <a:pt x="85" y="40"/>
                    <a:pt x="78" y="33"/>
                    <a:pt x="73" y="30"/>
                  </a:cubicBezTo>
                  <a:cubicBezTo>
                    <a:pt x="21" y="0"/>
                    <a:pt x="21" y="0"/>
                    <a:pt x="21" y="0"/>
                  </a:cubicBezTo>
                  <a:cubicBezTo>
                    <a:pt x="0" y="35"/>
                    <a:pt x="0" y="35"/>
                    <a:pt x="0" y="35"/>
                  </a:cubicBezTo>
                  <a:cubicBezTo>
                    <a:pt x="77" y="79"/>
                    <a:pt x="77" y="79"/>
                    <a:pt x="77" y="7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8" name="Freeform 37"/>
            <p:cNvSpPr>
              <a:spLocks/>
            </p:cNvSpPr>
            <p:nvPr/>
          </p:nvSpPr>
          <p:spPr bwMode="gray">
            <a:xfrm>
              <a:off x="2290" y="1197"/>
              <a:ext cx="1638" cy="1448"/>
            </a:xfrm>
            <a:custGeom>
              <a:avLst/>
              <a:gdLst>
                <a:gd name="T0" fmla="*/ 35 w 693"/>
                <a:gd name="T1" fmla="*/ 0 h 613"/>
                <a:gd name="T2" fmla="*/ 67 w 693"/>
                <a:gd name="T3" fmla="*/ 294 h 613"/>
                <a:gd name="T4" fmla="*/ 0 w 693"/>
                <a:gd name="T5" fmla="*/ 410 h 613"/>
                <a:gd name="T6" fmla="*/ 353 w 693"/>
                <a:gd name="T7" fmla="*/ 613 h 613"/>
                <a:gd name="T8" fmla="*/ 420 w 693"/>
                <a:gd name="T9" fmla="*/ 498 h 613"/>
                <a:gd name="T10" fmla="*/ 420 w 693"/>
                <a:gd name="T11" fmla="*/ 498 h 613"/>
                <a:gd name="T12" fmla="*/ 693 w 693"/>
                <a:gd name="T13" fmla="*/ 380 h 613"/>
                <a:gd name="T14" fmla="*/ 35 w 693"/>
                <a:gd name="T15" fmla="*/ 0 h 6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3" h="613">
                  <a:moveTo>
                    <a:pt x="35" y="0"/>
                  </a:moveTo>
                  <a:cubicBezTo>
                    <a:pt x="107" y="79"/>
                    <a:pt x="123" y="198"/>
                    <a:pt x="67" y="294"/>
                  </a:cubicBezTo>
                  <a:cubicBezTo>
                    <a:pt x="0" y="410"/>
                    <a:pt x="0" y="410"/>
                    <a:pt x="0" y="410"/>
                  </a:cubicBezTo>
                  <a:cubicBezTo>
                    <a:pt x="353" y="613"/>
                    <a:pt x="353" y="613"/>
                    <a:pt x="353" y="613"/>
                  </a:cubicBezTo>
                  <a:cubicBezTo>
                    <a:pt x="420" y="498"/>
                    <a:pt x="420" y="498"/>
                    <a:pt x="420" y="498"/>
                  </a:cubicBezTo>
                  <a:cubicBezTo>
                    <a:pt x="420" y="498"/>
                    <a:pt x="420" y="498"/>
                    <a:pt x="420" y="498"/>
                  </a:cubicBezTo>
                  <a:cubicBezTo>
                    <a:pt x="475" y="401"/>
                    <a:pt x="586" y="355"/>
                    <a:pt x="693" y="380"/>
                  </a:cubicBezTo>
                  <a:cubicBezTo>
                    <a:pt x="35" y="0"/>
                    <a:pt x="35" y="0"/>
                    <a:pt x="35" y="0"/>
                  </a:cubicBezTo>
                  <a:close/>
                </a:path>
              </a:pathLst>
            </a:custGeom>
            <a:solidFill>
              <a:srgbClr val="164D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19" name="Freeform 38"/>
            <p:cNvSpPr>
              <a:spLocks/>
            </p:cNvSpPr>
            <p:nvPr/>
          </p:nvSpPr>
          <p:spPr bwMode="gray">
            <a:xfrm>
              <a:off x="1915" y="2147"/>
              <a:ext cx="1242" cy="1242"/>
            </a:xfrm>
            <a:custGeom>
              <a:avLst/>
              <a:gdLst>
                <a:gd name="T0" fmla="*/ 146 w 526"/>
                <a:gd name="T1" fmla="*/ 0 h 526"/>
                <a:gd name="T2" fmla="*/ 36 w 526"/>
                <a:gd name="T3" fmla="*/ 190 h 526"/>
                <a:gd name="T4" fmla="*/ 13 w 526"/>
                <a:gd name="T5" fmla="*/ 356 h 526"/>
                <a:gd name="T6" fmla="*/ 117 w 526"/>
                <a:gd name="T7" fmla="*/ 489 h 526"/>
                <a:gd name="T8" fmla="*/ 117 w 526"/>
                <a:gd name="T9" fmla="*/ 489 h 526"/>
                <a:gd name="T10" fmla="*/ 283 w 526"/>
                <a:gd name="T11" fmla="*/ 512 h 526"/>
                <a:gd name="T12" fmla="*/ 416 w 526"/>
                <a:gd name="T13" fmla="*/ 409 h 526"/>
                <a:gd name="T14" fmla="*/ 526 w 526"/>
                <a:gd name="T15" fmla="*/ 220 h 526"/>
                <a:gd name="T16" fmla="*/ 146 w 526"/>
                <a:gd name="T17" fmla="*/ 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6" h="526">
                  <a:moveTo>
                    <a:pt x="146" y="0"/>
                  </a:moveTo>
                  <a:cubicBezTo>
                    <a:pt x="36" y="190"/>
                    <a:pt x="36" y="190"/>
                    <a:pt x="36" y="190"/>
                  </a:cubicBezTo>
                  <a:cubicBezTo>
                    <a:pt x="8" y="239"/>
                    <a:pt x="0" y="297"/>
                    <a:pt x="13" y="356"/>
                  </a:cubicBezTo>
                  <a:cubicBezTo>
                    <a:pt x="31" y="414"/>
                    <a:pt x="67" y="461"/>
                    <a:pt x="117" y="489"/>
                  </a:cubicBezTo>
                  <a:cubicBezTo>
                    <a:pt x="117" y="489"/>
                    <a:pt x="117" y="489"/>
                    <a:pt x="117" y="489"/>
                  </a:cubicBezTo>
                  <a:cubicBezTo>
                    <a:pt x="166" y="518"/>
                    <a:pt x="224" y="526"/>
                    <a:pt x="283" y="512"/>
                  </a:cubicBezTo>
                  <a:cubicBezTo>
                    <a:pt x="341" y="494"/>
                    <a:pt x="388" y="459"/>
                    <a:pt x="416" y="409"/>
                  </a:cubicBezTo>
                  <a:cubicBezTo>
                    <a:pt x="526" y="220"/>
                    <a:pt x="526" y="220"/>
                    <a:pt x="526" y="220"/>
                  </a:cubicBezTo>
                  <a:cubicBezTo>
                    <a:pt x="146" y="0"/>
                    <a:pt x="146" y="0"/>
                    <a:pt x="146" y="0"/>
                  </a:cubicBezTo>
                  <a:close/>
                </a:path>
              </a:pathLst>
            </a:custGeom>
            <a:solidFill>
              <a:srgbClr val="4096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20" name="Freeform 39"/>
            <p:cNvSpPr>
              <a:spLocks/>
            </p:cNvSpPr>
            <p:nvPr/>
          </p:nvSpPr>
          <p:spPr bwMode="gray">
            <a:xfrm>
              <a:off x="2229" y="937"/>
              <a:ext cx="1949" cy="1226"/>
            </a:xfrm>
            <a:custGeom>
              <a:avLst/>
              <a:gdLst>
                <a:gd name="T0" fmla="*/ 73 w 825"/>
                <a:gd name="T1" fmla="*/ 7 h 519"/>
                <a:gd name="T2" fmla="*/ 35 w 825"/>
                <a:gd name="T3" fmla="*/ 3 h 519"/>
                <a:gd name="T4" fmla="*/ 8 w 825"/>
                <a:gd name="T5" fmla="*/ 25 h 519"/>
                <a:gd name="T6" fmla="*/ 8 w 825"/>
                <a:gd name="T7" fmla="*/ 25 h 519"/>
                <a:gd name="T8" fmla="*/ 1 w 825"/>
                <a:gd name="T9" fmla="*/ 61 h 519"/>
                <a:gd name="T10" fmla="*/ 25 w 825"/>
                <a:gd name="T11" fmla="*/ 89 h 519"/>
                <a:gd name="T12" fmla="*/ 752 w 825"/>
                <a:gd name="T13" fmla="*/ 509 h 519"/>
                <a:gd name="T14" fmla="*/ 788 w 825"/>
                <a:gd name="T15" fmla="*/ 516 h 519"/>
                <a:gd name="T16" fmla="*/ 817 w 825"/>
                <a:gd name="T17" fmla="*/ 492 h 519"/>
                <a:gd name="T18" fmla="*/ 817 w 825"/>
                <a:gd name="T19" fmla="*/ 492 h 519"/>
                <a:gd name="T20" fmla="*/ 822 w 825"/>
                <a:gd name="T21" fmla="*/ 458 h 519"/>
                <a:gd name="T22" fmla="*/ 799 w 825"/>
                <a:gd name="T23" fmla="*/ 427 h 519"/>
                <a:gd name="T24" fmla="*/ 73 w 825"/>
                <a:gd name="T25" fmla="*/ 7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5" h="519">
                  <a:moveTo>
                    <a:pt x="73" y="7"/>
                  </a:moveTo>
                  <a:cubicBezTo>
                    <a:pt x="62" y="1"/>
                    <a:pt x="47" y="0"/>
                    <a:pt x="35" y="3"/>
                  </a:cubicBezTo>
                  <a:cubicBezTo>
                    <a:pt x="24" y="8"/>
                    <a:pt x="12" y="16"/>
                    <a:pt x="8" y="25"/>
                  </a:cubicBezTo>
                  <a:cubicBezTo>
                    <a:pt x="8" y="25"/>
                    <a:pt x="8" y="25"/>
                    <a:pt x="8" y="25"/>
                  </a:cubicBezTo>
                  <a:cubicBezTo>
                    <a:pt x="1" y="35"/>
                    <a:pt x="0" y="50"/>
                    <a:pt x="1" y="61"/>
                  </a:cubicBezTo>
                  <a:cubicBezTo>
                    <a:pt x="5" y="74"/>
                    <a:pt x="14" y="83"/>
                    <a:pt x="25" y="89"/>
                  </a:cubicBezTo>
                  <a:cubicBezTo>
                    <a:pt x="752" y="509"/>
                    <a:pt x="752" y="509"/>
                    <a:pt x="752" y="509"/>
                  </a:cubicBezTo>
                  <a:cubicBezTo>
                    <a:pt x="763" y="515"/>
                    <a:pt x="775" y="519"/>
                    <a:pt x="788" y="516"/>
                  </a:cubicBezTo>
                  <a:cubicBezTo>
                    <a:pt x="801" y="512"/>
                    <a:pt x="811" y="503"/>
                    <a:pt x="817" y="492"/>
                  </a:cubicBezTo>
                  <a:cubicBezTo>
                    <a:pt x="817" y="492"/>
                    <a:pt x="817" y="492"/>
                    <a:pt x="817" y="492"/>
                  </a:cubicBezTo>
                  <a:cubicBezTo>
                    <a:pt x="822" y="484"/>
                    <a:pt x="825" y="471"/>
                    <a:pt x="822" y="458"/>
                  </a:cubicBezTo>
                  <a:cubicBezTo>
                    <a:pt x="818" y="445"/>
                    <a:pt x="810" y="433"/>
                    <a:pt x="799" y="427"/>
                  </a:cubicBezTo>
                  <a:cubicBezTo>
                    <a:pt x="73" y="7"/>
                    <a:pt x="73" y="7"/>
                    <a:pt x="73" y="7"/>
                  </a:cubicBezTo>
                  <a:close/>
                </a:path>
              </a:pathLst>
            </a:custGeom>
            <a:solidFill>
              <a:srgbClr val="4096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endParaRPr lang="en-US" dirty="0"/>
            </a:p>
          </p:txBody>
        </p:sp>
      </p:grpSp>
      <p:sp>
        <p:nvSpPr>
          <p:cNvPr id="21" name="Title 1"/>
          <p:cNvSpPr txBox="1">
            <a:spLocks/>
          </p:cNvSpPr>
          <p:nvPr/>
        </p:nvSpPr>
        <p:spPr>
          <a:xfrm>
            <a:off x="152400" y="152401"/>
            <a:ext cx="10515600" cy="814071"/>
          </a:xfrm>
          <a:prstGeom prst="rect">
            <a:avLst/>
          </a:prstGeom>
        </p:spPr>
        <p:txBody>
          <a:bodyPr>
            <a:normAutofit/>
          </a:bodyPr>
          <a:lstStyle>
            <a:lvl1pPr algn="l" defTabSz="914388" rtl="0" eaLnBrk="1" latinLnBrk="0" hangingPunct="1">
              <a:lnSpc>
                <a:spcPct val="90000"/>
              </a:lnSpc>
              <a:spcBef>
                <a:spcPct val="0"/>
              </a:spcBef>
              <a:buNone/>
              <a:defRPr sz="4400" kern="1200">
                <a:solidFill>
                  <a:schemeClr val="accent2"/>
                </a:solidFill>
                <a:latin typeface="Brandon Grotesque Medium" charset="0"/>
                <a:ea typeface="Brandon Grotesque Medium" charset="0"/>
                <a:cs typeface="Brandon Grotesque Medium" charset="0"/>
              </a:defRPr>
            </a:lvl1pPr>
          </a:lstStyle>
          <a:p>
            <a:r>
              <a:rPr lang="en-US" sz="4000" dirty="0" smtClean="0"/>
              <a:t>TESTIMONIALS</a:t>
            </a:r>
            <a:endParaRPr lang="en-US" sz="4000" dirty="0"/>
          </a:p>
        </p:txBody>
      </p:sp>
    </p:spTree>
    <p:extLst>
      <p:ext uri="{BB962C8B-B14F-4D97-AF65-F5344CB8AC3E}">
        <p14:creationId xmlns:p14="http://schemas.microsoft.com/office/powerpoint/2010/main" val="997866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1_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resentationload">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62389</TotalTime>
  <Words>957</Words>
  <Application>Microsoft Macintosh PowerPoint</Application>
  <PresentationFormat>Widescreen</PresentationFormat>
  <Paragraphs>117</Paragraphs>
  <Slides>10</Slides>
  <Notes>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10</vt:i4>
      </vt:variant>
    </vt:vector>
  </HeadingPairs>
  <TitlesOfParts>
    <vt:vector size="23" baseType="lpstr">
      <vt:lpstr>Avenir Book</vt:lpstr>
      <vt:lpstr>Bebas Neue</vt:lpstr>
      <vt:lpstr>Brandon Grotesque Medium</vt:lpstr>
      <vt:lpstr>brandon-grotesque</vt:lpstr>
      <vt:lpstr>Calibri</vt:lpstr>
      <vt:lpstr>Calibri Light</vt:lpstr>
      <vt:lpstr>Century Gothic</vt:lpstr>
      <vt:lpstr>Mangal</vt:lpstr>
      <vt:lpstr>Wingdings</vt:lpstr>
      <vt:lpstr>Arial</vt:lpstr>
      <vt:lpstr>Office Theme</vt:lpstr>
      <vt:lpstr>PRESENTATIONLOAD</vt:lpstr>
      <vt:lpstr>1_PRESENTATIONLOAD</vt:lpstr>
      <vt:lpstr>CO-ACH-IEVE™ Growth Conversations</vt:lpstr>
      <vt:lpstr>PowerPoint Presentation</vt:lpstr>
      <vt:lpstr>PowerPoint Presentation</vt:lpstr>
      <vt:lpstr>PowerPoint Presentation</vt:lpstr>
      <vt:lpstr>PowerPoint Presentation</vt:lpstr>
      <vt:lpstr>PowerPoint Presentation</vt:lpstr>
      <vt:lpstr>GOOD TO GROW</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CEO Overview Of 2013 &amp; 2014 Strategic Priorities</dc:title>
  <dc:creator>Bush, Kris</dc:creator>
  <cp:lastModifiedBy>Todd Garretson</cp:lastModifiedBy>
  <cp:revision>1025</cp:revision>
  <cp:lastPrinted>2017-08-17T01:11:21Z</cp:lastPrinted>
  <dcterms:created xsi:type="dcterms:W3CDTF">2014-02-14T22:16:23Z</dcterms:created>
  <dcterms:modified xsi:type="dcterms:W3CDTF">2017-08-24T17:21:56Z</dcterms:modified>
</cp:coreProperties>
</file>