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53" y="11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8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5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2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6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8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6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6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97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7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5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5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A90A6-D5E4-44BE-978D-C286CD0B6EEE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CFE8D-E135-40A0-91AC-FD359D330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8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2379" y="1668558"/>
            <a:ext cx="8467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effectLst/>
              </a:rPr>
              <a:t>October 18, 2017, 8:00-10:30 a.m.</a:t>
            </a:r>
          </a:p>
          <a:p>
            <a:pPr algn="ctr"/>
            <a:r>
              <a:rPr lang="en-US" sz="1600" b="1" dirty="0">
                <a:effectLst/>
              </a:rPr>
              <a:t>The Detroit Athletic Club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902" y="254258"/>
            <a:ext cx="3778196" cy="12732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143" y="2253333"/>
            <a:ext cx="452201" cy="4522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786262" y="2705534"/>
            <a:ext cx="71541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effectLst/>
                <a:latin typeface="times new roman" panose="02020603050405020304" pitchFamily="18" charset="0"/>
              </a:rPr>
              <a:t>PROGRAM</a:t>
            </a:r>
            <a:endParaRPr lang="en-US" sz="1600" dirty="0"/>
          </a:p>
          <a:p>
            <a:r>
              <a:rPr lang="en-US" sz="1600" dirty="0">
                <a:effectLst/>
              </a:rPr>
              <a:t>7:30 a.m.  Continental breakfast</a:t>
            </a:r>
            <a:endParaRPr lang="en-US" sz="1600" dirty="0"/>
          </a:p>
          <a:p>
            <a:r>
              <a:rPr lang="en-US" sz="1600" dirty="0"/>
              <a:t> </a:t>
            </a:r>
          </a:p>
          <a:p>
            <a:r>
              <a:rPr lang="en-US" sz="1600" b="1" i="1" dirty="0">
                <a:effectLst/>
                <a:latin typeface="Times New Roman" panose="02020603050405020304" pitchFamily="18" charset="0"/>
              </a:rPr>
              <a:t>8:00</a:t>
            </a:r>
            <a:r>
              <a:rPr lang="en-US" sz="1600" dirty="0">
                <a:effectLst/>
              </a:rPr>
              <a:t> </a:t>
            </a:r>
            <a:r>
              <a:rPr lang="en-US" sz="1600" b="1" i="1" dirty="0">
                <a:effectLst/>
                <a:latin typeface="Times New Roman" panose="02020603050405020304" pitchFamily="18" charset="0"/>
              </a:rPr>
              <a:t>"Next Gen" Panel:  Developing Entrepreneurs in Every Generation</a:t>
            </a:r>
            <a:r>
              <a:rPr lang="en-US" sz="1600" b="1" dirty="0">
                <a:effectLst/>
                <a:latin typeface="times new roman" panose="02020603050405020304" pitchFamily="18" charset="0"/>
              </a:rPr>
              <a:t>. 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effectLst/>
              </a:rPr>
              <a:t>Adam </a:t>
            </a:r>
            <a:r>
              <a:rPr lang="en-US" sz="1600" b="1" dirty="0" err="1">
                <a:effectLst/>
              </a:rPr>
              <a:t>Blanck</a:t>
            </a:r>
            <a:r>
              <a:rPr lang="en-US" sz="1600" b="1" dirty="0">
                <a:effectLst/>
              </a:rPr>
              <a:t>,</a:t>
            </a:r>
            <a:r>
              <a:rPr lang="en-US" sz="1600" dirty="0">
                <a:effectLst/>
              </a:rPr>
              <a:t> Chief of Staff, </a:t>
            </a:r>
            <a:r>
              <a:rPr lang="en-US" sz="1600" dirty="0" err="1">
                <a:effectLst/>
              </a:rPr>
              <a:t>Wallside</a:t>
            </a:r>
            <a:r>
              <a:rPr lang="en-US" sz="1600" dirty="0">
                <a:effectLst/>
              </a:rPr>
              <a:t> Windows.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effectLst/>
              </a:rPr>
              <a:t>Kevin Coffman,</a:t>
            </a:r>
            <a:r>
              <a:rPr lang="en-US" sz="1600" dirty="0">
                <a:effectLst/>
              </a:rPr>
              <a:t> President, Champion Screw Machine Engineering, Inc.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effectLst/>
              </a:rPr>
              <a:t>Jennifer Jackson,</a:t>
            </a:r>
            <a:r>
              <a:rPr lang="en-US" sz="1600" dirty="0">
                <a:effectLst/>
              </a:rPr>
              <a:t> Vice President of Development, Hungry Howie's Pizza, Inc.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effectLst/>
              </a:rPr>
              <a:t>Duncan Smith,</a:t>
            </a:r>
            <a:r>
              <a:rPr lang="en-US" sz="1600" dirty="0">
                <a:effectLst/>
              </a:rPr>
              <a:t> Vice President of Operations, All Star Services.</a:t>
            </a:r>
            <a:endParaRPr lang="en-US" sz="1600" dirty="0"/>
          </a:p>
          <a:p>
            <a:r>
              <a:rPr lang="en-US" sz="1600" dirty="0"/>
              <a:t> </a:t>
            </a:r>
          </a:p>
          <a:p>
            <a:r>
              <a:rPr lang="en-US" sz="1600" dirty="0">
                <a:effectLst/>
              </a:rPr>
              <a:t>9:00 Break</a:t>
            </a:r>
            <a:endParaRPr lang="en-US" sz="1600" dirty="0"/>
          </a:p>
          <a:p>
            <a:r>
              <a:rPr lang="en-US" sz="1600" dirty="0"/>
              <a:t> </a:t>
            </a:r>
          </a:p>
          <a:p>
            <a:r>
              <a:rPr lang="en-US" sz="1600" dirty="0">
                <a:effectLst/>
              </a:rPr>
              <a:t>9:20 Senior generation and Next Gen break-out discussion groups and report-outs</a:t>
            </a:r>
            <a:endParaRPr lang="en-US" sz="1600" dirty="0"/>
          </a:p>
          <a:p>
            <a:r>
              <a:rPr lang="en-US" sz="1600" dirty="0"/>
              <a:t> </a:t>
            </a:r>
          </a:p>
          <a:p>
            <a:r>
              <a:rPr lang="en-US" sz="1600" dirty="0">
                <a:effectLst/>
              </a:rPr>
              <a:t>10:30  Close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4865662" y="6428072"/>
            <a:ext cx="2460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www.FB2FBdetroit.com</a:t>
            </a:r>
          </a:p>
        </p:txBody>
      </p:sp>
    </p:spTree>
    <p:extLst>
      <p:ext uri="{BB962C8B-B14F-4D97-AF65-F5344CB8AC3E}">
        <p14:creationId xmlns:p14="http://schemas.microsoft.com/office/powerpoint/2010/main" val="3181331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Smith</dc:creator>
  <cp:lastModifiedBy>Jeffrey Smith</cp:lastModifiedBy>
  <cp:revision>2</cp:revision>
  <dcterms:created xsi:type="dcterms:W3CDTF">2017-08-24T14:46:29Z</dcterms:created>
  <dcterms:modified xsi:type="dcterms:W3CDTF">2017-08-24T14:51:54Z</dcterms:modified>
</cp:coreProperties>
</file>