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4" r:id="rId4"/>
    <p:sldId id="263" r:id="rId5"/>
    <p:sldId id="267" r:id="rId6"/>
    <p:sldId id="265" r:id="rId7"/>
    <p:sldId id="266" r:id="rId8"/>
    <p:sldId id="268" r:id="rId9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D66E-E39C-43E5-87BF-71D91818FF1F}" type="datetimeFigureOut">
              <a:rPr lang="bg-BG" smtClean="0"/>
              <a:t>29.8.2017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B59D-77A8-4B4C-B4AC-B670A9349F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24742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D66E-E39C-43E5-87BF-71D91818FF1F}" type="datetimeFigureOut">
              <a:rPr lang="bg-BG" smtClean="0"/>
              <a:t>29.8.2017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B59D-77A8-4B4C-B4AC-B670A9349F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66956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D66E-E39C-43E5-87BF-71D91818FF1F}" type="datetimeFigureOut">
              <a:rPr lang="bg-BG" smtClean="0"/>
              <a:t>29.8.2017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B59D-77A8-4B4C-B4AC-B670A9349F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74246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D66E-E39C-43E5-87BF-71D91818FF1F}" type="datetimeFigureOut">
              <a:rPr lang="bg-BG" smtClean="0"/>
              <a:t>29.8.2017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B59D-77A8-4B4C-B4AC-B670A9349F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74287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D66E-E39C-43E5-87BF-71D91818FF1F}" type="datetimeFigureOut">
              <a:rPr lang="bg-BG" smtClean="0"/>
              <a:t>29.8.2017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B59D-77A8-4B4C-B4AC-B670A9349F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20741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D66E-E39C-43E5-87BF-71D91818FF1F}" type="datetimeFigureOut">
              <a:rPr lang="bg-BG" smtClean="0"/>
              <a:t>29.8.2017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B59D-77A8-4B4C-B4AC-B670A9349F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71115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D66E-E39C-43E5-87BF-71D91818FF1F}" type="datetimeFigureOut">
              <a:rPr lang="bg-BG" smtClean="0"/>
              <a:t>29.8.2017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B59D-77A8-4B4C-B4AC-B670A9349F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11839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D66E-E39C-43E5-87BF-71D91818FF1F}" type="datetimeFigureOut">
              <a:rPr lang="bg-BG" smtClean="0"/>
              <a:t>29.8.2017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B59D-77A8-4B4C-B4AC-B670A9349F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8993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D66E-E39C-43E5-87BF-71D91818FF1F}" type="datetimeFigureOut">
              <a:rPr lang="bg-BG" smtClean="0"/>
              <a:t>29.8.2017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B59D-77A8-4B4C-B4AC-B670A9349F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06641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D66E-E39C-43E5-87BF-71D91818FF1F}" type="datetimeFigureOut">
              <a:rPr lang="bg-BG" smtClean="0"/>
              <a:t>29.8.2017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B59D-77A8-4B4C-B4AC-B670A9349F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8045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D66E-E39C-43E5-87BF-71D91818FF1F}" type="datetimeFigureOut">
              <a:rPr lang="bg-BG" smtClean="0"/>
              <a:t>29.8.2017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B59D-77A8-4B4C-B4AC-B670A9349F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45192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5D66E-E39C-43E5-87BF-71D91818FF1F}" type="datetimeFigureOut">
              <a:rPr lang="bg-BG" smtClean="0"/>
              <a:t>29.8.2017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CB59D-77A8-4B4C-B4AC-B670A9349F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1304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CHARLIE'S COSMETICS</a:t>
            </a:r>
            <a:endParaRPr lang="bg-BG" dirty="0"/>
          </a:p>
        </p:txBody>
      </p:sp>
      <p:pic>
        <p:nvPicPr>
          <p:cNvPr id="4" name="Picture 3" descr="C:\Users\User\Desktop\20246032_502549566757773_8989494591086835089_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64" y="29154"/>
            <a:ext cx="1331640" cy="1331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Content Placeholder 4" descr="C:\Users\User\Desktop\20638678_509249639421099_3516134020352557181_n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606" y="1360794"/>
            <a:ext cx="4012779" cy="4012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2843808" y="5720803"/>
            <a:ext cx="3672408" cy="592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 smtClean="0">
                <a:latin typeface="Arial Narrow" panose="020B0606020202030204" pitchFamily="34" charset="0"/>
              </a:rPr>
              <a:t>A slogan proposition</a:t>
            </a:r>
            <a:endParaRPr lang="bg-BG" i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58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CHARLIE'S COSMETICS</a:t>
            </a:r>
            <a:endParaRPr lang="bg-BG" dirty="0"/>
          </a:p>
        </p:txBody>
      </p:sp>
      <p:pic>
        <p:nvPicPr>
          <p:cNvPr id="4" name="Picture 3" descr="C:\Users\User\Desktop\20246032_502549566757773_8989494591086835089_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64" y="29154"/>
            <a:ext cx="1331640" cy="1331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Content Placeholder 4" descr="C:\Users\User\Desktop\20638678_509249639421099_3516134020352557181_n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606" y="1360794"/>
            <a:ext cx="4012779" cy="4012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 rot="20479847">
            <a:off x="4282154" y="4649265"/>
            <a:ext cx="3672408" cy="5923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i="1" dirty="0" smtClean="0">
                <a:latin typeface="Arial Narrow" panose="020B0606020202030204" pitchFamily="34" charset="0"/>
              </a:rPr>
              <a:t>Jewel your lips</a:t>
            </a:r>
            <a:endParaRPr lang="bg-BG" sz="4000" i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22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CHARLIE'S COSMETICS</a:t>
            </a:r>
            <a:endParaRPr lang="bg-BG" dirty="0"/>
          </a:p>
        </p:txBody>
      </p:sp>
      <p:pic>
        <p:nvPicPr>
          <p:cNvPr id="4" name="Picture 3" descr="C:\Users\User\Desktop\20246032_502549566757773_8989494591086835089_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64" y="29154"/>
            <a:ext cx="1331640" cy="1331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Content Placeholder 4" descr="C:\Users\User\Desktop\20638678_509249639421099_3516134020352557181_n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606" y="1360794"/>
            <a:ext cx="4012779" cy="4012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 rot="20479847">
            <a:off x="4268364" y="4565372"/>
            <a:ext cx="4196570" cy="5923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i="1" dirty="0" smtClean="0">
                <a:latin typeface="Arial Narrow" panose="020B0606020202030204" pitchFamily="34" charset="0"/>
              </a:rPr>
              <a:t>The make-up jewel</a:t>
            </a:r>
            <a:endParaRPr lang="bg-BG" sz="4000" i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49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CHARLIE'S COSMETICS</a:t>
            </a:r>
            <a:endParaRPr lang="bg-BG" dirty="0"/>
          </a:p>
        </p:txBody>
      </p:sp>
      <p:pic>
        <p:nvPicPr>
          <p:cNvPr id="4" name="Picture 3" descr="C:\Users\User\Desktop\20246032_502549566757773_8989494591086835089_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64" y="29154"/>
            <a:ext cx="1331640" cy="1331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Content Placeholder 4" descr="C:\Users\User\Desktop\20638678_509249639421099_3516134020352557181_n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606" y="1360794"/>
            <a:ext cx="4012779" cy="4012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 rot="20479847">
            <a:off x="4356796" y="4128355"/>
            <a:ext cx="6766778" cy="1567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 smtClean="0"/>
              <a:t>Lips that stick attention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2374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CHARLIE'S COSMETICS</a:t>
            </a:r>
            <a:endParaRPr lang="bg-BG" dirty="0"/>
          </a:p>
        </p:txBody>
      </p:sp>
      <p:pic>
        <p:nvPicPr>
          <p:cNvPr id="4" name="Picture 3" descr="C:\Users\User\Desktop\20246032_502549566757773_8989494591086835089_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64" y="29154"/>
            <a:ext cx="1331640" cy="1331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Content Placeholder 4" descr="C:\Users\User\Desktop\20638678_509249639421099_3516134020352557181_n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606" y="1360794"/>
            <a:ext cx="4012779" cy="4012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 rot="20479847">
            <a:off x="4356796" y="4128355"/>
            <a:ext cx="6766778" cy="1567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 smtClean="0"/>
              <a:t>Lips so slick, gazes stick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4933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CHARLIE'S COSMETICS</a:t>
            </a:r>
            <a:endParaRPr lang="bg-BG" dirty="0"/>
          </a:p>
        </p:txBody>
      </p:sp>
      <p:pic>
        <p:nvPicPr>
          <p:cNvPr id="4" name="Picture 3" descr="C:\Users\User\Desktop\20246032_502549566757773_8989494591086835089_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64" y="29154"/>
            <a:ext cx="1331640" cy="1331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Content Placeholder 4" descr="C:\Users\User\Desktop\20638678_509249639421099_3516134020352557181_n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606" y="1360794"/>
            <a:ext cx="4012779" cy="4012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 rot="20479847">
            <a:off x="4356796" y="4128355"/>
            <a:ext cx="6766778" cy="1567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 smtClean="0"/>
              <a:t>Enchant yourself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5564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CHARLIE'S COSMETICS</a:t>
            </a:r>
            <a:endParaRPr lang="bg-BG" dirty="0"/>
          </a:p>
        </p:txBody>
      </p:sp>
      <p:pic>
        <p:nvPicPr>
          <p:cNvPr id="4" name="Picture 3" descr="C:\Users\User\Desktop\20246032_502549566757773_8989494591086835089_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64" y="29154"/>
            <a:ext cx="1331640" cy="1331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Content Placeholder 4" descr="C:\Users\User\Desktop\20638678_509249639421099_3516134020352557181_n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606" y="1360794"/>
            <a:ext cx="4012779" cy="4012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 rot="20479847">
            <a:off x="4356796" y="4128355"/>
            <a:ext cx="6766778" cy="1567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 smtClean="0"/>
              <a:t>Glamour up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1596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CHARLIE'S COSMETICS</a:t>
            </a:r>
            <a:endParaRPr lang="bg-BG" dirty="0"/>
          </a:p>
        </p:txBody>
      </p:sp>
      <p:pic>
        <p:nvPicPr>
          <p:cNvPr id="4" name="Picture 3" descr="C:\Users\User\Desktop\20246032_502549566757773_8989494591086835089_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64" y="29154"/>
            <a:ext cx="1331640" cy="1331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Content Placeholder 4" descr="C:\Users\User\Desktop\20638678_509249639421099_3516134020352557181_n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606" y="1360794"/>
            <a:ext cx="4012779" cy="4012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2843808" y="5720803"/>
            <a:ext cx="3672408" cy="592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>
                <a:latin typeface="Arial Narrow" panose="020B0606020202030204" pitchFamily="34" charset="0"/>
              </a:rPr>
              <a:t>Thank you!</a:t>
            </a:r>
            <a:endParaRPr lang="bg-BG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10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42</Words>
  <Application>Microsoft Office PowerPoint</Application>
  <PresentationFormat>On-screen Show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CHARLIE'S COSMETICS</vt:lpstr>
      <vt:lpstr>CHARLIE'S COSMETICS</vt:lpstr>
      <vt:lpstr>CHARLIE'S COSMETICS</vt:lpstr>
      <vt:lpstr>CHARLIE'S COSMETICS</vt:lpstr>
      <vt:lpstr>CHARLIE'S COSMETICS</vt:lpstr>
      <vt:lpstr>CHARLIE'S COSMETICS</vt:lpstr>
      <vt:lpstr>CHARLIE'S COSMETICS</vt:lpstr>
      <vt:lpstr>CHARLIE'S COSMETICS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CHARLIE'S COSMETICS</dc:title>
  <dc:creator>User</dc:creator>
  <cp:lastModifiedBy>User</cp:lastModifiedBy>
  <cp:revision>3</cp:revision>
  <dcterms:created xsi:type="dcterms:W3CDTF">2017-08-29T12:09:58Z</dcterms:created>
  <dcterms:modified xsi:type="dcterms:W3CDTF">2017-08-29T12:35:30Z</dcterms:modified>
</cp:coreProperties>
</file>