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E772-4DF7-448E-82CF-36AD5E499D8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A82FB-6AC3-4F52-9B99-F5758772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38263" y="685800"/>
            <a:ext cx="1978025" cy="1484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0884" indent="-27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9053" indent="-22181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2674" indent="-22181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6295" indent="-22181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9916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3538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7159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0780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EDF5C-EDD6-498F-9361-7B247120A250}" type="slidenum">
              <a:rPr lang="en-US" smtClean="0">
                <a:latin typeface="Arial" panose="020B0604020202020204" pitchFamily="34" charset="0"/>
              </a:rPr>
              <a:pPr eaLnBrk="1" hangingPunct="1"/>
              <a:t>2</a:t>
            </a:fld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1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E8E41-46A3-43C7-9FDB-0E2515F42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E8E41-46A3-43C7-9FDB-0E2515F42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E8E41-46A3-43C7-9FDB-0E2515F42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2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E8E41-46A3-43C7-9FDB-0E2515F42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E8E41-46A3-43C7-9FDB-0E2515F42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1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9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2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0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0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7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7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BA12-849D-4D71-9E32-BF3064F2CCD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E356-ECA9-4687-9123-094C878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057400" y="3527286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Franklin Gothic Book" pitchFamily="34" charset="0"/>
                <a:cs typeface="Tahoma" pitchFamily="34" charset="0"/>
              </a:rPr>
              <a:t>Case Study</a:t>
            </a:r>
            <a:endParaRPr lang="en-US" sz="4000" b="1" dirty="0">
              <a:latin typeface="Franklin Gothic Book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eption-des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14200-Sherri-mediu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3249084" y="529166"/>
            <a:ext cx="1925266" cy="2434167"/>
          </a:xfrm>
          <a:prstGeom prst="rect">
            <a:avLst/>
          </a:prstGeom>
          <a:effectLst>
            <a:outerShdw blurRad="41275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-111211" y="5288340"/>
            <a:ext cx="9366422" cy="156966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</a:rPr>
              <a:t>Katrina is the hotel manager. </a:t>
            </a:r>
          </a:p>
          <a:p>
            <a:pPr algn="ctr"/>
            <a:endParaRPr 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9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eption-des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628" y="0"/>
            <a:ext cx="16934058" cy="12700544"/>
          </a:xfrm>
          <a:prstGeom prst="rect">
            <a:avLst/>
          </a:prstGeom>
        </p:spPr>
      </p:pic>
      <p:pic>
        <p:nvPicPr>
          <p:cNvPr id="3" name="Picture 2" descr="14339-Sherri-mediu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69"/>
          <a:stretch/>
        </p:blipFill>
        <p:spPr>
          <a:xfrm>
            <a:off x="3972938" y="399257"/>
            <a:ext cx="3800129" cy="5082801"/>
          </a:xfrm>
          <a:prstGeom prst="rect">
            <a:avLst/>
          </a:prstGeom>
          <a:effectLst>
            <a:outerShdw blurRad="152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16" y="399257"/>
            <a:ext cx="5765643" cy="136510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457343"/>
            <a:ext cx="9144000" cy="2400657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Sally </a:t>
            </a:r>
            <a:r>
              <a:rPr lang="en-US" sz="2400" dirty="0">
                <a:latin typeface="Arial" panose="020B0604020202020204" pitchFamily="34" charset="0"/>
              </a:rPr>
              <a:t>is </a:t>
            </a:r>
            <a:r>
              <a:rPr lang="en-US" sz="2400" dirty="0" smtClean="0">
                <a:latin typeface="Arial" panose="020B0604020202020204" pitchFamily="34" charset="0"/>
              </a:rPr>
              <a:t>her second </a:t>
            </a:r>
            <a:r>
              <a:rPr lang="en-US" sz="2400" dirty="0">
                <a:latin typeface="Arial" panose="020B0604020202020204" pitchFamily="34" charset="0"/>
              </a:rPr>
              <a:t>shift </a:t>
            </a:r>
            <a:r>
              <a:rPr lang="en-US" sz="2400" dirty="0" smtClean="0">
                <a:latin typeface="Arial" panose="020B0604020202020204" pitchFamily="34" charset="0"/>
              </a:rPr>
              <a:t>supervisor.  Sally has </a:t>
            </a:r>
            <a:r>
              <a:rPr lang="en-US" sz="2400" dirty="0">
                <a:latin typeface="Arial" panose="020B0604020202020204" pitchFamily="34" charset="0"/>
              </a:rPr>
              <a:t>worked for </a:t>
            </a:r>
            <a:r>
              <a:rPr lang="en-US" sz="2400" dirty="0" smtClean="0">
                <a:latin typeface="Arial" panose="020B0604020202020204" pitchFamily="34" charset="0"/>
              </a:rPr>
              <a:t>Katrina for </a:t>
            </a:r>
            <a:r>
              <a:rPr lang="en-US" sz="2400" dirty="0">
                <a:latin typeface="Arial" panose="020B0604020202020204" pitchFamily="34" charset="0"/>
              </a:rPr>
              <a:t>five years. </a:t>
            </a:r>
          </a:p>
          <a:p>
            <a:r>
              <a:rPr lang="en-US" sz="2400" dirty="0">
                <a:latin typeface="Arial" panose="020B0604020202020204" pitchFamily="34" charset="0"/>
              </a:rPr>
              <a:t> </a:t>
            </a:r>
          </a:p>
          <a:p>
            <a:r>
              <a:rPr lang="en-US" sz="2400" dirty="0">
                <a:latin typeface="Arial" panose="020B0604020202020204" pitchFamily="34" charset="0"/>
              </a:rPr>
              <a:t>Sally is </a:t>
            </a:r>
            <a:r>
              <a:rPr lang="en-US" sz="2400" dirty="0" smtClean="0">
                <a:latin typeface="Arial" panose="020B0604020202020204" pitchFamily="34" charset="0"/>
              </a:rPr>
              <a:t>domineering </a:t>
            </a:r>
            <a:r>
              <a:rPr lang="en-US" sz="2400" dirty="0">
                <a:latin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</a:rPr>
              <a:t>abrasive. </a:t>
            </a:r>
            <a:r>
              <a:rPr lang="en-US" sz="2400" dirty="0">
                <a:latin typeface="Arial" panose="020B0604020202020204" pitchFamily="34" charset="0"/>
              </a:rPr>
              <a:t>She always wants results. She has </a:t>
            </a:r>
            <a:r>
              <a:rPr lang="en-US" sz="2400" dirty="0" smtClean="0">
                <a:latin typeface="Arial" panose="020B0604020202020204" pitchFamily="34" charset="0"/>
              </a:rPr>
              <a:t>constant trouble </a:t>
            </a:r>
            <a:r>
              <a:rPr lang="en-US" sz="2400" dirty="0">
                <a:latin typeface="Arial" panose="020B0604020202020204" pitchFamily="34" charset="0"/>
              </a:rPr>
              <a:t>connecting with her people, but she </a:t>
            </a:r>
            <a:r>
              <a:rPr lang="en-US" sz="2400" u="sng" dirty="0">
                <a:latin typeface="Arial" panose="020B0604020202020204" pitchFamily="34" charset="0"/>
              </a:rPr>
              <a:t>does</a:t>
            </a:r>
            <a:r>
              <a:rPr lang="en-US" sz="2400" dirty="0">
                <a:latin typeface="Arial" panose="020B0604020202020204" pitchFamily="34" charset="0"/>
              </a:rPr>
              <a:t> get the job done.   </a:t>
            </a:r>
          </a:p>
        </p:txBody>
      </p:sp>
    </p:spTree>
    <p:extLst>
      <p:ext uri="{BB962C8B-B14F-4D97-AF65-F5344CB8AC3E}">
        <p14:creationId xmlns:p14="http://schemas.microsoft.com/office/powerpoint/2010/main" val="13403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eption-des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14200-Sherri-mediu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3249084" y="529166"/>
            <a:ext cx="1925266" cy="2434167"/>
          </a:xfrm>
          <a:prstGeom prst="rect">
            <a:avLst/>
          </a:prstGeom>
          <a:effectLst>
            <a:outerShdw blurRad="41275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21160-Mark-mediu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66" y="772583"/>
            <a:ext cx="2452450" cy="6858000"/>
          </a:xfrm>
          <a:prstGeom prst="rect">
            <a:avLst/>
          </a:prstGeom>
          <a:effectLst>
            <a:outerShdw blurRad="180975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3" y="904965"/>
            <a:ext cx="2840634" cy="6725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</a:rPr>
              <a:t>Sally </a:t>
            </a:r>
            <a:r>
              <a:rPr lang="en-US" sz="2400" dirty="0">
                <a:latin typeface="Arial" panose="020B0604020202020204" pitchFamily="34" charset="0"/>
              </a:rPr>
              <a:t>doesn’t deal well with Joe, also a supervisor. 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</a:rPr>
              <a:t>She </a:t>
            </a:r>
            <a:r>
              <a:rPr lang="en-US" sz="2400" dirty="0">
                <a:latin typeface="Arial" panose="020B0604020202020204" pitchFamily="34" charset="0"/>
              </a:rPr>
              <a:t>says, ‘Joe is talkative and scatterbrained’.  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eption-des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4774" y="0"/>
            <a:ext cx="16934058" cy="12700544"/>
          </a:xfrm>
          <a:prstGeom prst="rect">
            <a:avLst/>
          </a:prstGeom>
        </p:spPr>
      </p:pic>
      <p:pic>
        <p:nvPicPr>
          <p:cNvPr id="3" name="Picture 2" descr="14339-Sherri-mediu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69"/>
          <a:stretch/>
        </p:blipFill>
        <p:spPr>
          <a:xfrm>
            <a:off x="3972938" y="399257"/>
            <a:ext cx="3800129" cy="5082801"/>
          </a:xfrm>
          <a:prstGeom prst="rect">
            <a:avLst/>
          </a:prstGeom>
          <a:effectLst>
            <a:outerShdw blurRad="152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16" y="399257"/>
            <a:ext cx="5765643" cy="13651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66147"/>
            <a:ext cx="9143999" cy="1661993"/>
          </a:xfrm>
          <a:prstGeom prst="rect">
            <a:avLst/>
          </a:prstGeom>
          <a:solidFill>
            <a:schemeClr val="bg1">
              <a:lumMod val="65000"/>
              <a:alpha val="85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Sally has told </a:t>
            </a:r>
            <a:r>
              <a:rPr lang="en-US" sz="2400" dirty="0" smtClean="0">
                <a:latin typeface="Arial" panose="020B0604020202020204" pitchFamily="34" charset="0"/>
              </a:rPr>
              <a:t>Katrina how </a:t>
            </a:r>
            <a:r>
              <a:rPr lang="en-US" sz="2400" dirty="0">
                <a:latin typeface="Arial" panose="020B0604020202020204" pitchFamily="34" charset="0"/>
              </a:rPr>
              <a:t>much Joe ‘bugs’ her.  </a:t>
            </a:r>
            <a:endParaRPr lang="en-US" sz="2400" dirty="0" smtClean="0">
              <a:latin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latin typeface="Arial" panose="020B0604020202020204" pitchFamily="34" charset="0"/>
              </a:rPr>
              <a:t>Today</a:t>
            </a:r>
            <a:r>
              <a:rPr lang="en-US" sz="2400" dirty="0">
                <a:latin typeface="Arial" panose="020B0604020202020204" pitchFamily="34" charset="0"/>
              </a:rPr>
              <a:t>, Sally says to </a:t>
            </a:r>
            <a:r>
              <a:rPr lang="en-US" sz="2400" dirty="0" smtClean="0">
                <a:latin typeface="Arial" panose="020B0604020202020204" pitchFamily="34" charset="0"/>
              </a:rPr>
              <a:t>Katrina:  “</a:t>
            </a:r>
            <a:r>
              <a:rPr lang="en-US" sz="2400" dirty="0">
                <a:latin typeface="Arial" panose="020B0604020202020204" pitchFamily="34" charset="0"/>
              </a:rPr>
              <a:t>I have done everything I </a:t>
            </a:r>
            <a:r>
              <a:rPr lang="en-US" sz="2400" dirty="0" smtClean="0">
                <a:latin typeface="Arial" panose="020B0604020202020204" pitchFamily="34" charset="0"/>
              </a:rPr>
              <a:t>can do, I can’t put up with Joe </a:t>
            </a:r>
            <a:r>
              <a:rPr lang="en-US" sz="2400" dirty="0">
                <a:latin typeface="Arial" panose="020B0604020202020204" pitchFamily="34" charset="0"/>
              </a:rPr>
              <a:t>for even one more minute</a:t>
            </a:r>
            <a:r>
              <a:rPr lang="en-US" sz="2400" dirty="0" smtClean="0">
                <a:latin typeface="Arial" panose="020B0604020202020204" pitchFamily="34" charset="0"/>
              </a:rPr>
              <a:t>.”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eption-desk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5036" y="0"/>
            <a:ext cx="20901703" cy="15676278"/>
          </a:xfrm>
          <a:prstGeom prst="rect">
            <a:avLst/>
          </a:prstGeom>
        </p:spPr>
      </p:pic>
      <p:pic>
        <p:nvPicPr>
          <p:cNvPr id="5" name="Picture 4" descr="14343-Sherri-mediu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8766"/>
            <a:ext cx="8039576" cy="19795114"/>
          </a:xfrm>
          <a:prstGeom prst="rect">
            <a:avLst/>
          </a:prstGeom>
          <a:effectLst>
            <a:outerShdw blurRad="41275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34680" y="583157"/>
            <a:ext cx="2866767" cy="2954655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</a:rPr>
              <a:t>What is the best question Katrina can ask Sally? </a:t>
            </a:r>
            <a:endParaRPr 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102</Words>
  <Application>Microsoft Office PowerPoint</Application>
  <PresentationFormat>On-screen Show (4:3)</PresentationFormat>
  <Paragraphs>20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sherpa-bc@AH16.local</dc:creator>
  <cp:lastModifiedBy>sherpa-bc@AH16.local</cp:lastModifiedBy>
  <cp:revision>1</cp:revision>
  <dcterms:created xsi:type="dcterms:W3CDTF">2017-08-23T13:26:59Z</dcterms:created>
  <dcterms:modified xsi:type="dcterms:W3CDTF">2017-08-23T13:28:04Z</dcterms:modified>
</cp:coreProperties>
</file>