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5E3A333-115A-4F0E-8363-DE2BF7DC8A9B}">
          <p14:sldIdLst>
            <p14:sldId id="258"/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525"/>
    <a:srgbClr val="3D4248"/>
    <a:srgbClr val="272A2F"/>
    <a:srgbClr val="E12826"/>
    <a:srgbClr val="D2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97-75F5-46FC-911C-D9D9F45A9D6C}" type="datetimeFigureOut">
              <a:rPr lang="en-NZ" smtClean="0"/>
              <a:t>21/08/2017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A6F7-9422-47BC-B8E5-88882FD10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134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97-75F5-46FC-911C-D9D9F45A9D6C}" type="datetimeFigureOut">
              <a:rPr lang="en-NZ" smtClean="0"/>
              <a:t>21/08/2017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A6F7-9422-47BC-B8E5-88882FD10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311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97-75F5-46FC-911C-D9D9F45A9D6C}" type="datetimeFigureOut">
              <a:rPr lang="en-NZ" smtClean="0"/>
              <a:t>21/08/2017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A6F7-9422-47BC-B8E5-88882FD10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121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97-75F5-46FC-911C-D9D9F45A9D6C}" type="datetimeFigureOut">
              <a:rPr lang="en-NZ" smtClean="0"/>
              <a:t>21/08/2017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A6F7-9422-47BC-B8E5-88882FD10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461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97-75F5-46FC-911C-D9D9F45A9D6C}" type="datetimeFigureOut">
              <a:rPr lang="en-NZ" smtClean="0"/>
              <a:t>21/08/2017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A6F7-9422-47BC-B8E5-88882FD10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985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97-75F5-46FC-911C-D9D9F45A9D6C}" type="datetimeFigureOut">
              <a:rPr lang="en-NZ" smtClean="0"/>
              <a:t>21/08/2017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A6F7-9422-47BC-B8E5-88882FD10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9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97-75F5-46FC-911C-D9D9F45A9D6C}" type="datetimeFigureOut">
              <a:rPr lang="en-NZ" smtClean="0"/>
              <a:t>21/08/2017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A6F7-9422-47BC-B8E5-88882FD10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06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97-75F5-46FC-911C-D9D9F45A9D6C}" type="datetimeFigureOut">
              <a:rPr lang="en-NZ" smtClean="0"/>
              <a:t>21/08/2017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A6F7-9422-47BC-B8E5-88882FD10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970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97-75F5-46FC-911C-D9D9F45A9D6C}" type="datetimeFigureOut">
              <a:rPr lang="en-NZ" smtClean="0"/>
              <a:t>21/08/2017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A6F7-9422-47BC-B8E5-88882FD10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125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97-75F5-46FC-911C-D9D9F45A9D6C}" type="datetimeFigureOut">
              <a:rPr lang="en-NZ" smtClean="0"/>
              <a:t>21/08/2017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A6F7-9422-47BC-B8E5-88882FD10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926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97-75F5-46FC-911C-D9D9F45A9D6C}" type="datetimeFigureOut">
              <a:rPr lang="en-NZ" smtClean="0"/>
              <a:t>21/08/2017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A6F7-9422-47BC-B8E5-88882FD10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997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FC97-75F5-46FC-911C-D9D9F45A9D6C}" type="datetimeFigureOut">
              <a:rPr lang="en-NZ" smtClean="0"/>
              <a:t>21/08/2017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A6F7-9422-47BC-B8E5-88882FD10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292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151888"/>
            <a:ext cx="3886200" cy="2554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0875" y="1145059"/>
            <a:ext cx="754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This logo is sort of what we were thinking of - but we want it to look cooler!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93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6690" y="1964478"/>
            <a:ext cx="1622854" cy="1309817"/>
          </a:xfrm>
          <a:prstGeom prst="rect">
            <a:avLst/>
          </a:prstGeom>
          <a:solidFill>
            <a:srgbClr val="3D4248"/>
          </a:solidFill>
          <a:ln>
            <a:solidFill>
              <a:srgbClr val="3D4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1982741" y="1964736"/>
            <a:ext cx="1622854" cy="13098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82978" y="1964737"/>
            <a:ext cx="1622854" cy="1309817"/>
          </a:xfrm>
          <a:prstGeom prst="rect">
            <a:avLst/>
          </a:prstGeom>
          <a:solidFill>
            <a:srgbClr val="272A2F"/>
          </a:solidFill>
          <a:ln>
            <a:solidFill>
              <a:srgbClr val="272A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/>
          <p:cNvSpPr/>
          <p:nvPr/>
        </p:nvSpPr>
        <p:spPr>
          <a:xfrm>
            <a:off x="1975018" y="3406479"/>
            <a:ext cx="1622854" cy="1309817"/>
          </a:xfrm>
          <a:prstGeom prst="rect">
            <a:avLst/>
          </a:prstGeom>
          <a:solidFill>
            <a:srgbClr val="3D4248"/>
          </a:solidFill>
          <a:ln>
            <a:solidFill>
              <a:srgbClr val="3D4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5642913" y="1960331"/>
            <a:ext cx="1622854" cy="13098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70017" y="3414607"/>
            <a:ext cx="1622854" cy="13098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3808966" y="3407459"/>
            <a:ext cx="1622854" cy="1309817"/>
          </a:xfrm>
          <a:prstGeom prst="rect">
            <a:avLst/>
          </a:prstGeom>
          <a:solidFill>
            <a:srgbClr val="E12826"/>
          </a:solidFill>
          <a:ln>
            <a:solidFill>
              <a:srgbClr val="E12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5642914" y="3414603"/>
            <a:ext cx="1622854" cy="1309817"/>
          </a:xfrm>
          <a:prstGeom prst="rect">
            <a:avLst/>
          </a:prstGeom>
          <a:solidFill>
            <a:srgbClr val="272A2F"/>
          </a:solidFill>
          <a:ln>
            <a:solidFill>
              <a:srgbClr val="272A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70017" y="4872706"/>
            <a:ext cx="1622854" cy="1309817"/>
          </a:xfrm>
          <a:prstGeom prst="rect">
            <a:avLst/>
          </a:prstGeom>
          <a:solidFill>
            <a:srgbClr val="272A2F"/>
          </a:solidFill>
          <a:ln>
            <a:solidFill>
              <a:srgbClr val="272A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1975018" y="4872706"/>
            <a:ext cx="1622854" cy="13098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/>
          <p:cNvSpPr/>
          <p:nvPr/>
        </p:nvSpPr>
        <p:spPr>
          <a:xfrm>
            <a:off x="3800767" y="4872706"/>
            <a:ext cx="1622854" cy="1309817"/>
          </a:xfrm>
          <a:prstGeom prst="rect">
            <a:avLst/>
          </a:prstGeom>
          <a:solidFill>
            <a:srgbClr val="3D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2242952" y="3041785"/>
            <a:ext cx="1675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RUBBER GASKETS</a:t>
            </a:r>
            <a:endParaRPr lang="en-NZ" sz="1000" b="1" dirty="0"/>
          </a:p>
        </p:txBody>
      </p:sp>
      <p:pic>
        <p:nvPicPr>
          <p:cNvPr id="1026" name="Picture 2" descr="https://www.technix-rubber.com/image/cache/data/Solid%20Neoprene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7" y="3525496"/>
            <a:ext cx="1102920" cy="11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2483" y="4478199"/>
            <a:ext cx="125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GASKET MATERIALS</a:t>
            </a:r>
            <a:endParaRPr lang="en-NZ" sz="1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2" t="13205" b="21381"/>
          <a:stretch/>
        </p:blipFill>
        <p:spPr>
          <a:xfrm>
            <a:off x="5716453" y="2104630"/>
            <a:ext cx="1408495" cy="9029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44" y="3578300"/>
            <a:ext cx="953301" cy="82644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26770" y="4467757"/>
            <a:ext cx="125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>
                <a:solidFill>
                  <a:schemeClr val="bg1"/>
                </a:solidFill>
              </a:rPr>
              <a:t>DENSO PRODUCTS</a:t>
            </a:r>
            <a:endParaRPr lang="en-NZ" sz="1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4686" y="3044429"/>
            <a:ext cx="125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DRESSING SETS</a:t>
            </a:r>
            <a:endParaRPr lang="en-NZ" sz="10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9" t="22804" r="26306" b="20709"/>
          <a:stretch/>
        </p:blipFill>
        <p:spPr>
          <a:xfrm>
            <a:off x="5936393" y="3629033"/>
            <a:ext cx="987146" cy="8302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5367" y="5936302"/>
            <a:ext cx="125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>
                <a:solidFill>
                  <a:schemeClr val="bg1"/>
                </a:solidFill>
              </a:rPr>
              <a:t>SEALS &amp; ‘O’RINGS</a:t>
            </a:r>
            <a:endParaRPr lang="en-NZ" sz="1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3178" y="4483586"/>
            <a:ext cx="1700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>
                <a:solidFill>
                  <a:schemeClr val="bg1"/>
                </a:solidFill>
              </a:rPr>
              <a:t>CHEMICAL PRODUCTS</a:t>
            </a:r>
            <a:endParaRPr lang="en-NZ" sz="1000" b="1" dirty="0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43" y="2080359"/>
            <a:ext cx="962421" cy="97241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906437" y="4474263"/>
            <a:ext cx="125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>
                <a:solidFill>
                  <a:schemeClr val="bg1"/>
                </a:solidFill>
              </a:rPr>
              <a:t>GLAND PACKINGS</a:t>
            </a:r>
            <a:endParaRPr lang="en-NZ" sz="1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39733" y="5941337"/>
            <a:ext cx="125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WARNING TAPES</a:t>
            </a:r>
            <a:endParaRPr lang="en-NZ" sz="1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642548" y="4443297"/>
            <a:ext cx="1932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DRAINAGE SUPPLIES</a:t>
            </a:r>
            <a:endParaRPr lang="en-NZ" sz="1000" b="1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" b="13036"/>
          <a:stretch/>
        </p:blipFill>
        <p:spPr>
          <a:xfrm>
            <a:off x="7472511" y="3612496"/>
            <a:ext cx="1622854" cy="84677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85" y="3550133"/>
            <a:ext cx="625935" cy="8849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6" y="4954479"/>
            <a:ext cx="1069647" cy="10009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" y="2076989"/>
            <a:ext cx="1507593" cy="93335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642913" y="4872706"/>
            <a:ext cx="1622854" cy="13098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0" name="Rectangle 49"/>
          <p:cNvSpPr/>
          <p:nvPr/>
        </p:nvSpPr>
        <p:spPr>
          <a:xfrm>
            <a:off x="7476862" y="1974377"/>
            <a:ext cx="1622854" cy="1309817"/>
          </a:xfrm>
          <a:prstGeom prst="rect">
            <a:avLst/>
          </a:prstGeom>
          <a:solidFill>
            <a:srgbClr val="3D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1" name="Rectangle 50"/>
          <p:cNvSpPr/>
          <p:nvPr/>
        </p:nvSpPr>
        <p:spPr>
          <a:xfrm>
            <a:off x="7476862" y="3410667"/>
            <a:ext cx="1622854" cy="13098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2" name="Rectangle 51"/>
          <p:cNvSpPr/>
          <p:nvPr/>
        </p:nvSpPr>
        <p:spPr>
          <a:xfrm>
            <a:off x="7476862" y="4865157"/>
            <a:ext cx="1622854" cy="1309817"/>
          </a:xfrm>
          <a:prstGeom prst="rect">
            <a:avLst/>
          </a:prstGeom>
          <a:solidFill>
            <a:srgbClr val="3D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3357" b="7570"/>
          <a:stretch/>
        </p:blipFill>
        <p:spPr>
          <a:xfrm>
            <a:off x="2240569" y="5091391"/>
            <a:ext cx="1047311" cy="85546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15954" y="3052772"/>
            <a:ext cx="125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>
                <a:solidFill>
                  <a:schemeClr val="bg1"/>
                </a:solidFill>
              </a:rPr>
              <a:t>METAL GASKETS</a:t>
            </a:r>
            <a:endParaRPr lang="en-NZ" sz="1000" b="1" dirty="0">
              <a:solidFill>
                <a:schemeClr val="bg1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2" y="2062486"/>
            <a:ext cx="893277" cy="77875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21" y="2035446"/>
            <a:ext cx="971507" cy="115958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642548" y="3030073"/>
            <a:ext cx="1771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>
                <a:solidFill>
                  <a:schemeClr val="bg1"/>
                </a:solidFill>
              </a:rPr>
              <a:t>PLUMBING SUPPLIES</a:t>
            </a:r>
            <a:endParaRPr lang="en-NZ" sz="1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22848" y="5928752"/>
            <a:ext cx="125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>
                <a:solidFill>
                  <a:schemeClr val="bg1"/>
                </a:solidFill>
              </a:rPr>
              <a:t>FIBREGLASS ROPES</a:t>
            </a:r>
            <a:endParaRPr lang="en-NZ" sz="1000" b="1" dirty="0">
              <a:solidFill>
                <a:schemeClr val="bg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98" y="4954479"/>
            <a:ext cx="517056" cy="103411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877281" y="5928752"/>
            <a:ext cx="1932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SEALING PRODUCTS</a:t>
            </a:r>
            <a:endParaRPr lang="en-NZ" sz="1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13" y="2035446"/>
            <a:ext cx="1763826" cy="117588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097580" y="3017351"/>
            <a:ext cx="125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>
                <a:solidFill>
                  <a:schemeClr val="bg1"/>
                </a:solidFill>
              </a:rPr>
              <a:t>FIBRE GASKETS</a:t>
            </a:r>
            <a:endParaRPr lang="en-NZ" sz="1000" b="1" dirty="0">
              <a:solidFill>
                <a:schemeClr val="bg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r="29444"/>
          <a:stretch/>
        </p:blipFill>
        <p:spPr>
          <a:xfrm>
            <a:off x="7726227" y="5004402"/>
            <a:ext cx="1124123" cy="117812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5" t="13042" r="33835" b="6147"/>
          <a:stretch/>
        </p:blipFill>
        <p:spPr>
          <a:xfrm>
            <a:off x="4330087" y="4954479"/>
            <a:ext cx="567885" cy="103411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085358" y="5955466"/>
            <a:ext cx="125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>
                <a:solidFill>
                  <a:schemeClr val="bg1"/>
                </a:solidFill>
              </a:rPr>
              <a:t>ROOFING TAPE</a:t>
            </a:r>
            <a:endParaRPr lang="en-NZ" sz="1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6196" y="1240279"/>
            <a:ext cx="583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 smtClean="0"/>
              <a:t>GASKETS &amp; SEALS</a:t>
            </a:r>
          </a:p>
          <a:p>
            <a:pPr algn="ctr"/>
            <a:r>
              <a:rPr lang="en-NZ" sz="1400" dirty="0" smtClean="0"/>
              <a:t>PLUMBING , DRAINAGE &amp; INDUSTRIAL SUPPLIES</a:t>
            </a:r>
            <a:endParaRPr lang="en-NZ" sz="14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 b="31632"/>
          <a:stretch/>
        </p:blipFill>
        <p:spPr>
          <a:xfrm>
            <a:off x="188214" y="238231"/>
            <a:ext cx="2085129" cy="9105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35544" y="98100"/>
            <a:ext cx="47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This is what our new website is going to look like: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674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" r="211" b="1907"/>
          <a:stretch/>
        </p:blipFill>
        <p:spPr>
          <a:xfrm>
            <a:off x="521992" y="1116195"/>
            <a:ext cx="1688757" cy="12431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r="5586"/>
          <a:stretch/>
        </p:blipFill>
        <p:spPr>
          <a:xfrm>
            <a:off x="2371866" y="1116195"/>
            <a:ext cx="1667238" cy="12431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79"/>
          <a:stretch/>
        </p:blipFill>
        <p:spPr>
          <a:xfrm>
            <a:off x="4230202" y="1116193"/>
            <a:ext cx="1675915" cy="1243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r="5648"/>
          <a:stretch/>
        </p:blipFill>
        <p:spPr>
          <a:xfrm>
            <a:off x="2362387" y="2517736"/>
            <a:ext cx="1654818" cy="1223813"/>
          </a:xfrm>
          <a:prstGeom prst="rect">
            <a:avLst/>
          </a:prstGeom>
        </p:spPr>
      </p:pic>
      <p:pic>
        <p:nvPicPr>
          <p:cNvPr id="2050" name="Picture 2" descr="http://www.hawkins.co.nz/sites/default/files/styles/slider_image_1682_x_773/public/IMG_1646.jpg?itok=EpiJytrH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4" r="17500"/>
          <a:stretch/>
        </p:blipFill>
        <p:spPr bwMode="auto">
          <a:xfrm>
            <a:off x="6064973" y="1109345"/>
            <a:ext cx="1674474" cy="12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fbrbuilding.co.nz/edit/image_cache/12January2011054_1080x1000c0pcen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02" y="2517736"/>
            <a:ext cx="1631751" cy="122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atic2.stuff.co.nz/1330728708/567/651856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t="23676" r="7780" b="27046"/>
          <a:stretch/>
        </p:blipFill>
        <p:spPr bwMode="auto">
          <a:xfrm>
            <a:off x="6074950" y="2529149"/>
            <a:ext cx="1664497" cy="121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98858" y="2131602"/>
            <a:ext cx="1013254" cy="14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ectangle 23"/>
          <p:cNvSpPr/>
          <p:nvPr/>
        </p:nvSpPr>
        <p:spPr>
          <a:xfrm>
            <a:off x="4594558" y="2147614"/>
            <a:ext cx="1013254" cy="14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Rectangle 25"/>
          <p:cNvSpPr/>
          <p:nvPr/>
        </p:nvSpPr>
        <p:spPr>
          <a:xfrm>
            <a:off x="837087" y="2124134"/>
            <a:ext cx="1013254" cy="14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Rectangle 27"/>
          <p:cNvSpPr/>
          <p:nvPr/>
        </p:nvSpPr>
        <p:spPr>
          <a:xfrm>
            <a:off x="6395583" y="2118514"/>
            <a:ext cx="1013254" cy="14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1045409" y="2066659"/>
            <a:ext cx="804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ENERGY</a:t>
            </a:r>
            <a:endParaRPr lang="en-NZ" sz="1000" b="1" dirty="0"/>
          </a:p>
        </p:txBody>
      </p:sp>
      <p:sp>
        <p:nvSpPr>
          <p:cNvPr id="29" name="Rectangle 28"/>
          <p:cNvSpPr/>
          <p:nvPr/>
        </p:nvSpPr>
        <p:spPr>
          <a:xfrm>
            <a:off x="6395583" y="3494914"/>
            <a:ext cx="1013254" cy="14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Rectangle 29"/>
          <p:cNvSpPr/>
          <p:nvPr/>
        </p:nvSpPr>
        <p:spPr>
          <a:xfrm>
            <a:off x="4507377" y="3492910"/>
            <a:ext cx="1013254" cy="14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Rectangle 30"/>
          <p:cNvSpPr/>
          <p:nvPr/>
        </p:nvSpPr>
        <p:spPr>
          <a:xfrm>
            <a:off x="2698858" y="3492909"/>
            <a:ext cx="1013254" cy="14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2820505" y="2073047"/>
            <a:ext cx="794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DRAINAGE</a:t>
            </a:r>
            <a:endParaRPr lang="en-NZ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726352" y="2094524"/>
            <a:ext cx="794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PLUMBING</a:t>
            </a:r>
            <a:endParaRPr lang="en-NZ" sz="1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363352" y="2061916"/>
            <a:ext cx="107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CONSTRUCTION</a:t>
            </a:r>
            <a:endParaRPr lang="en-NZ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30474" y="3439818"/>
            <a:ext cx="1267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AGRICULTURE</a:t>
            </a:r>
            <a:endParaRPr lang="en-NZ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33515" y="3439818"/>
            <a:ext cx="1222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MARINE</a:t>
            </a:r>
            <a:endParaRPr lang="en-NZ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796128" y="3427461"/>
            <a:ext cx="1267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DRILLING</a:t>
            </a:r>
            <a:endParaRPr lang="en-NZ" sz="1000" b="1" dirty="0"/>
          </a:p>
        </p:txBody>
      </p:sp>
      <p:pic>
        <p:nvPicPr>
          <p:cNvPr id="1026" name="Picture 2" descr="https://static2.stuff.co.nz/1186920000/691/7069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8"/>
          <a:stretch/>
        </p:blipFill>
        <p:spPr bwMode="auto">
          <a:xfrm>
            <a:off x="513373" y="2470606"/>
            <a:ext cx="1705993" cy="12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88454" y="3492908"/>
            <a:ext cx="1013254" cy="14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TextBox 39"/>
          <p:cNvSpPr txBox="1"/>
          <p:nvPr/>
        </p:nvSpPr>
        <p:spPr>
          <a:xfrm>
            <a:off x="724104" y="3436214"/>
            <a:ext cx="1239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INFRASTRUCTURE</a:t>
            </a:r>
            <a:endParaRPr lang="en-NZ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1992" y="381009"/>
            <a:ext cx="799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21992" y="456295"/>
            <a:ext cx="466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OUR CUSTOMERS ARE IN THESE INDUSTRIES: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447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87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Davidson</dc:creator>
  <cp:lastModifiedBy>Judy Davidson</cp:lastModifiedBy>
  <cp:revision>70</cp:revision>
  <cp:lastPrinted>2017-07-28T02:47:56Z</cp:lastPrinted>
  <dcterms:created xsi:type="dcterms:W3CDTF">2017-07-27T22:57:27Z</dcterms:created>
  <dcterms:modified xsi:type="dcterms:W3CDTF">2017-08-20T23:30:10Z</dcterms:modified>
</cp:coreProperties>
</file>