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P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INTHIA FACCIUTO" initials="CF" lastIdx="2" clrIdx="0">
    <p:extLst>
      <p:ext uri="{19B8F6BF-5375-455C-9EA6-DF929625EA0E}">
        <p15:presenceInfo xmlns:p15="http://schemas.microsoft.com/office/powerpoint/2012/main" userId="0af07d61aa3377a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8-28T10:38:15.543" idx="2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B3B59-A256-4E62-8199-AF0921C773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87DBBD-0204-4351-A5DD-B0ED00E7E95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P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970D54-DE31-4A7B-AE3F-7230A992B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570B3C-6BE0-4DE9-94B1-CA381F071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7DF52-6862-4937-88E0-EA324479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239692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FF4C6D-5012-434A-8EBD-097F48A38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1CC6629-179F-4E9D-B60D-E989AF21C2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8EE4DB-D443-462B-BF8A-B15414DAE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191178-0267-4F0F-99E4-99FA59775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EC9583-CC9E-4AAD-A2C2-7A66A635E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87070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26ECA-C29B-47F8-A19A-4DBF0B211E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43CD0F-F37B-43C8-807D-1423B87D3B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BBD685-43DB-40BD-8AA8-C60A9E98C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C4FC4-684B-433F-A49F-7228C4E0C1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C8F66-9528-4D91-89C0-C41EAC93CF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736520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87DEF0-0E55-4AD7-AD7C-ECF225905D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94C71C-2570-497F-86BD-5F04EB311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E0F245-89DE-4A8A-828B-C621743F5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80515-1A2F-4C1F-8278-B670ABFB2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2CBF1-6F83-4617-AEAD-96016CEF1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84676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DAC43-71D1-4A22-BA62-6B6D1B74FA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6259-1256-4334-A425-B5F4973BB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F182A0-96A5-450E-8E7A-36F321AC8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565DD4-B313-4B5A-8138-857120915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605A7-8495-41D9-9B58-CDA844A1DE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031843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630E0-5F65-4AB9-9F4D-0F34CE596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AD5429-F74B-4D05-8A8B-A816E9090D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9D9CB4-12B3-4A48-BFF1-BD34ED645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F0DF51-8C06-4558-92B6-01F22A0D57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C95293-0990-4B9E-B54A-3E36D591D0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71D9F3-0CCA-4D23-AD32-B761A68A8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345736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463AD-CF17-4FE7-B63A-81ABAF468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D92FB4-F43E-4E88-985F-31AAF6F50F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45A0E-CBC1-4D03-8D83-6E75C685FD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95C7D4-9B84-4002-8AA3-F9CCF91D46A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BE92EDC-6A10-41C3-8698-79541EB1DC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0EAAC0A-3BC3-4510-96B5-18FFE054B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2436EF-686C-4EB1-91B3-5F9859607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60D2E6-5DC1-4423-9582-D2DED9614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116776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A06250-78EA-4F80-A583-75D60DD9E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C8DEFE-DE2A-4E4B-86A2-8757A7ACC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3A0E7-F740-4C2A-9FC2-4A59449A9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D79107-FD0E-4AFC-97A6-44233793E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883535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C5C1E60-20C4-430D-B085-29A853587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1ADE3E-3BC3-4007-858A-9212F5293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3E7322-C172-4FBC-9374-54153207A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668418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F9EAC-8AF7-431A-970F-484D939A1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8C0BB5-27AF-47DA-B9A7-29E8151D89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7D32DA-F492-468C-9A2C-66BF75678F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670313-4C34-46C8-9489-F1E1AB739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BF509F-5B6E-4709-AE70-7F2F162D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472EB0-370B-4064-AF2F-19C4ED0B0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3269444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8A43A9-E861-417F-824B-AD9EACBA91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FA4FB2-B49B-4AA1-94C5-40E797FF3A9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P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3F3B1-68A6-4C0E-9C89-5587E17B9A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5009907-A599-485E-BA5F-B4F24D8D0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337028-AA77-4493-BC83-973192ED44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87691B-289C-4741-BADC-2EBE95EE3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928842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7CAABFA-F984-4B47-AEA5-AF18F3F23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P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6F16E0-F14F-48D4-A3AF-2D04E16B73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P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242F87-1484-4278-BA3F-2E2894721E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E3494-A536-4786-9BBC-57FF6174CDF8}" type="datetimeFigureOut">
              <a:rPr lang="es-PY" smtClean="0"/>
              <a:t>28/8/2017</a:t>
            </a:fld>
            <a:endParaRPr lang="es-P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59F44-031B-45D3-9FFA-4ED6E6B38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DAA8E4-F3FD-4AA7-A092-0ABD4584C5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2BCCC-F7BB-4DD9-9AFB-3380D4310740}" type="slidenum">
              <a:rPr lang="es-PY" smtClean="0"/>
              <a:t>‹#›</a:t>
            </a:fld>
            <a:endParaRPr lang="es-PY"/>
          </a:p>
        </p:txBody>
      </p:sp>
    </p:spTree>
    <p:extLst>
      <p:ext uri="{BB962C8B-B14F-4D97-AF65-F5344CB8AC3E}">
        <p14:creationId xmlns:p14="http://schemas.microsoft.com/office/powerpoint/2010/main" val="15154568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P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E857AE-96DC-4859-9BDA-890E29F1C75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14" b="247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CD333A7-68F4-441C-9200-A623AF4A4931}"/>
              </a:ext>
            </a:extLst>
          </p:cNvPr>
          <p:cNvSpPr txBox="1"/>
          <p:nvPr/>
        </p:nvSpPr>
        <p:spPr>
          <a:xfrm rot="9869770" flipV="1">
            <a:off x="3292466" y="3727145"/>
            <a:ext cx="54448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dirty="0">
                <a:solidFill>
                  <a:schemeClr val="bg1"/>
                </a:solidFill>
                <a:latin typeface="Bauhaus 93" panose="04030905020B02020C02" pitchFamily="82" charset="0"/>
              </a:rPr>
              <a:t>Mobile Money        </a:t>
            </a:r>
            <a:r>
              <a:rPr lang="es-PY" dirty="0" err="1">
                <a:solidFill>
                  <a:schemeClr val="bg1"/>
                </a:solidFill>
                <a:latin typeface="Bauhaus 93" panose="04030905020B02020C02" pitchFamily="82" charset="0"/>
              </a:rPr>
              <a:t>Fintech</a:t>
            </a:r>
            <a:r>
              <a:rPr lang="es-PY" dirty="0">
                <a:solidFill>
                  <a:schemeClr val="bg1"/>
                </a:solidFill>
                <a:latin typeface="Bauhaus 93" panose="04030905020B02020C02" pitchFamily="82" charset="0"/>
              </a:rPr>
              <a:t> </a:t>
            </a:r>
            <a:r>
              <a:rPr lang="es-PY" dirty="0" err="1">
                <a:solidFill>
                  <a:schemeClr val="bg1"/>
                </a:solidFill>
                <a:latin typeface="Bauhaus 93" panose="04030905020B02020C02" pitchFamily="82" charset="0"/>
              </a:rPr>
              <a:t>Solutions</a:t>
            </a:r>
            <a:r>
              <a:rPr lang="es-PY" dirty="0">
                <a:solidFill>
                  <a:schemeClr val="bg1"/>
                </a:solidFill>
                <a:latin typeface="Bauhaus 93" panose="04030905020B02020C02" pitchFamily="82" charset="0"/>
              </a:rPr>
              <a:t>        </a:t>
            </a:r>
            <a:r>
              <a:rPr lang="es-PY">
                <a:solidFill>
                  <a:schemeClr val="bg1"/>
                </a:solidFill>
                <a:latin typeface="Bauhaus 93" panose="04030905020B02020C02" pitchFamily="82" charset="0"/>
              </a:rPr>
              <a:t>ecommerce</a:t>
            </a:r>
            <a:endParaRPr lang="es-PY" dirty="0">
              <a:solidFill>
                <a:schemeClr val="bg1"/>
              </a:solidFill>
              <a:latin typeface="Bauhaus 93" panose="04030905020B02020C02" pitchFamily="82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3EDD783-4840-4E93-93A0-4A3BAD62E1B1}"/>
              </a:ext>
            </a:extLst>
          </p:cNvPr>
          <p:cNvSpPr txBox="1"/>
          <p:nvPr/>
        </p:nvSpPr>
        <p:spPr>
          <a:xfrm>
            <a:off x="8626135" y="4378960"/>
            <a:ext cx="34036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PY" dirty="0" err="1"/>
              <a:t>Consulting</a:t>
            </a:r>
            <a:endParaRPr lang="es-PY" dirty="0"/>
          </a:p>
          <a:p>
            <a:r>
              <a:rPr lang="es-PY" dirty="0" err="1"/>
              <a:t>Fintech</a:t>
            </a:r>
            <a:r>
              <a:rPr lang="es-PY" dirty="0"/>
              <a:t> </a:t>
            </a:r>
            <a:r>
              <a:rPr lang="es-PY" dirty="0" err="1"/>
              <a:t>Solutions&amp;e-commerce</a:t>
            </a:r>
            <a:endParaRPr lang="es-PY" dirty="0"/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979756F4-AC62-4BF5-9C02-4E7D621A749B}"/>
              </a:ext>
            </a:extLst>
          </p:cNvPr>
          <p:cNvCxnSpPr/>
          <p:nvPr/>
        </p:nvCxnSpPr>
        <p:spPr>
          <a:xfrm flipH="1">
            <a:off x="7599680" y="4663440"/>
            <a:ext cx="812800" cy="71120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C5F81A98-C488-485A-89F1-E1D9D727050D}"/>
              </a:ext>
            </a:extLst>
          </p:cNvPr>
          <p:cNvSpPr/>
          <p:nvPr/>
        </p:nvSpPr>
        <p:spPr>
          <a:xfrm>
            <a:off x="4277360" y="1452880"/>
            <a:ext cx="2682240" cy="20523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Y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643CFE-FC24-402A-AB72-40F4A2461999}"/>
              </a:ext>
            </a:extLst>
          </p:cNvPr>
          <p:cNvSpPr txBox="1"/>
          <p:nvPr/>
        </p:nvSpPr>
        <p:spPr>
          <a:xfrm flipH="1">
            <a:off x="4892039" y="2193812"/>
            <a:ext cx="16306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PY" sz="4000" dirty="0"/>
              <a:t>Logo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47E0DE2-7139-4F40-B425-897A5EE27E3B}"/>
              </a:ext>
            </a:extLst>
          </p:cNvPr>
          <p:cNvSpPr/>
          <p:nvPr/>
        </p:nvSpPr>
        <p:spPr>
          <a:xfrm>
            <a:off x="3515360" y="5364480"/>
            <a:ext cx="1188720" cy="10769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PY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2304072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Bauhaus 93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CINTHIA FACCIUTO</dc:creator>
  <cp:lastModifiedBy>CINTHIA FACCIUTO</cp:lastModifiedBy>
  <cp:revision>6</cp:revision>
  <dcterms:created xsi:type="dcterms:W3CDTF">2017-08-28T14:24:19Z</dcterms:created>
  <dcterms:modified xsi:type="dcterms:W3CDTF">2017-08-28T14:51:26Z</dcterms:modified>
</cp:coreProperties>
</file>