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60"/>
  </p:normalViewPr>
  <p:slideViewPr>
    <p:cSldViewPr snapToGrid="0">
      <p:cViewPr varScale="1">
        <p:scale>
          <a:sx n="66" d="100"/>
          <a:sy n="66" d="100"/>
        </p:scale>
        <p:origin x="72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5BB87-A56A-4964-BD36-0337F45B690D}" type="datetimeFigureOut">
              <a:rPr lang="en-CA" smtClean="0"/>
              <a:t>2017-08-12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C301C-7C85-42E6-AC09-A96357FE1D1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20150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5BB87-A56A-4964-BD36-0337F45B690D}" type="datetimeFigureOut">
              <a:rPr lang="en-CA" smtClean="0"/>
              <a:t>2017-08-12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C301C-7C85-42E6-AC09-A96357FE1D1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15962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5BB87-A56A-4964-BD36-0337F45B690D}" type="datetimeFigureOut">
              <a:rPr lang="en-CA" smtClean="0"/>
              <a:t>2017-08-12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C301C-7C85-42E6-AC09-A96357FE1D1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18256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5BB87-A56A-4964-BD36-0337F45B690D}" type="datetimeFigureOut">
              <a:rPr lang="en-CA" smtClean="0"/>
              <a:t>2017-08-12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C301C-7C85-42E6-AC09-A96357FE1D1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99482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5BB87-A56A-4964-BD36-0337F45B690D}" type="datetimeFigureOut">
              <a:rPr lang="en-CA" smtClean="0"/>
              <a:t>2017-08-12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C301C-7C85-42E6-AC09-A96357FE1D1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74588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5BB87-A56A-4964-BD36-0337F45B690D}" type="datetimeFigureOut">
              <a:rPr lang="en-CA" smtClean="0"/>
              <a:t>2017-08-12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C301C-7C85-42E6-AC09-A96357FE1D1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92759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5BB87-A56A-4964-BD36-0337F45B690D}" type="datetimeFigureOut">
              <a:rPr lang="en-CA" smtClean="0"/>
              <a:t>2017-08-12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C301C-7C85-42E6-AC09-A96357FE1D1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17624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5BB87-A56A-4964-BD36-0337F45B690D}" type="datetimeFigureOut">
              <a:rPr lang="en-CA" smtClean="0"/>
              <a:t>2017-08-12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C301C-7C85-42E6-AC09-A96357FE1D1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53258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5BB87-A56A-4964-BD36-0337F45B690D}" type="datetimeFigureOut">
              <a:rPr lang="en-CA" smtClean="0"/>
              <a:t>2017-08-12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C301C-7C85-42E6-AC09-A96357FE1D1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97770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5BB87-A56A-4964-BD36-0337F45B690D}" type="datetimeFigureOut">
              <a:rPr lang="en-CA" smtClean="0"/>
              <a:t>2017-08-12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C301C-7C85-42E6-AC09-A96357FE1D1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50400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5BB87-A56A-4964-BD36-0337F45B690D}" type="datetimeFigureOut">
              <a:rPr lang="en-CA" smtClean="0"/>
              <a:t>2017-08-12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C301C-7C85-42E6-AC09-A96357FE1D1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78578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05BB87-A56A-4964-BD36-0337F45B690D}" type="datetimeFigureOut">
              <a:rPr lang="en-CA" smtClean="0"/>
              <a:t>2017-08-12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6C301C-7C85-42E6-AC09-A96357FE1D1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81599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2285" y="2833350"/>
            <a:ext cx="8398636" cy="419328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21512" y="1290369"/>
            <a:ext cx="4079649" cy="3048797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93983" y="1159099"/>
            <a:ext cx="740673" cy="75461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904343" y="3877501"/>
            <a:ext cx="3602668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CA" sz="2400" b="1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Orion</a:t>
            </a:r>
            <a:r>
              <a:rPr lang="en-CA" b="1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 Brazilian Jiu-Jitsu</a:t>
            </a:r>
            <a:endParaRPr lang="en-CA" b="1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16686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3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Rounded MT Bold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Ismael Samudio</dc:creator>
  <cp:lastModifiedBy>Ismael Samudio</cp:lastModifiedBy>
  <cp:revision>3</cp:revision>
  <dcterms:created xsi:type="dcterms:W3CDTF">2017-08-12T18:43:40Z</dcterms:created>
  <dcterms:modified xsi:type="dcterms:W3CDTF">2017-08-12T19:47:53Z</dcterms:modified>
</cp:coreProperties>
</file>