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90" d="100"/>
          <a:sy n="90" d="100"/>
        </p:scale>
        <p:origin x="-60" y="-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35C48-9F36-4ED3-8DC7-C9C6CAE711CF}" type="datetimeFigureOut">
              <a:rPr lang="en-US" smtClean="0"/>
              <a:t>8/20/2017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4DD7-1A41-48EC-BDA0-F8B6675F5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452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35C48-9F36-4ED3-8DC7-C9C6CAE711CF}" type="datetimeFigureOut">
              <a:rPr lang="en-US" smtClean="0"/>
              <a:t>8/20/2017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4DD7-1A41-48EC-BDA0-F8B6675F5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011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35C48-9F36-4ED3-8DC7-C9C6CAE711CF}" type="datetimeFigureOut">
              <a:rPr lang="en-US" smtClean="0"/>
              <a:t>8/20/2017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4DD7-1A41-48EC-BDA0-F8B6675F5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849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35C48-9F36-4ED3-8DC7-C9C6CAE711CF}" type="datetimeFigureOut">
              <a:rPr lang="en-US" smtClean="0"/>
              <a:t>8/20/2017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4DD7-1A41-48EC-BDA0-F8B6675F5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004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35C48-9F36-4ED3-8DC7-C9C6CAE711CF}" type="datetimeFigureOut">
              <a:rPr lang="en-US" smtClean="0"/>
              <a:t>8/20/2017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4DD7-1A41-48EC-BDA0-F8B6675F5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455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35C48-9F36-4ED3-8DC7-C9C6CAE711CF}" type="datetimeFigureOut">
              <a:rPr lang="en-US" smtClean="0"/>
              <a:t>8/20/2017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4DD7-1A41-48EC-BDA0-F8B6675F5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117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35C48-9F36-4ED3-8DC7-C9C6CAE711CF}" type="datetimeFigureOut">
              <a:rPr lang="en-US" smtClean="0"/>
              <a:t>8/20/2017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4DD7-1A41-48EC-BDA0-F8B6675F5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53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35C48-9F36-4ED3-8DC7-C9C6CAE711CF}" type="datetimeFigureOut">
              <a:rPr lang="en-US" smtClean="0"/>
              <a:t>8/20/2017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4DD7-1A41-48EC-BDA0-F8B6675F5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618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35C48-9F36-4ED3-8DC7-C9C6CAE711CF}" type="datetimeFigureOut">
              <a:rPr lang="en-US" smtClean="0"/>
              <a:t>8/20/2017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4DD7-1A41-48EC-BDA0-F8B6675F5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020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35C48-9F36-4ED3-8DC7-C9C6CAE711CF}" type="datetimeFigureOut">
              <a:rPr lang="en-US" smtClean="0"/>
              <a:t>8/20/2017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4DD7-1A41-48EC-BDA0-F8B6675F5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789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35C48-9F36-4ED3-8DC7-C9C6CAE711CF}" type="datetimeFigureOut">
              <a:rPr lang="en-US" smtClean="0"/>
              <a:t>8/20/2017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4DD7-1A41-48EC-BDA0-F8B6675F5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986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35C48-9F36-4ED3-8DC7-C9C6CAE711CF}" type="datetimeFigureOut">
              <a:rPr lang="en-US" smtClean="0"/>
              <a:t>8/20/2017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8A4DD7-1A41-48EC-BDA0-F8B6675F5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414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746" y="2620550"/>
            <a:ext cx="4947101" cy="2844583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8406" y="3260253"/>
            <a:ext cx="4461957" cy="2540223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5734532" y="2730468"/>
            <a:ext cx="1722982" cy="27699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2. Light green Underline</a:t>
            </a:r>
          </a:p>
        </p:txBody>
      </p:sp>
      <p:cxnSp>
        <p:nvCxnSpPr>
          <p:cNvPr id="10" name="Straight Arrow Connector 9"/>
          <p:cNvCxnSpPr>
            <a:stCxn id="7" idx="1"/>
          </p:cNvCxnSpPr>
          <p:nvPr/>
        </p:nvCxnSpPr>
        <p:spPr>
          <a:xfrm flipH="1">
            <a:off x="2892056" y="2868968"/>
            <a:ext cx="2842476" cy="88432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537199" y="2637292"/>
            <a:ext cx="3366809" cy="4616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1. Circle start and ends here by making the circle less curved</a:t>
            </a:r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8933889" y="3082216"/>
            <a:ext cx="0" cy="118144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10521188" y="3099800"/>
            <a:ext cx="5045" cy="137503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8948582" y="4413405"/>
            <a:ext cx="318551" cy="23391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Arrow Connector 32"/>
          <p:cNvCxnSpPr>
            <a:endCxn id="30" idx="2"/>
          </p:cNvCxnSpPr>
          <p:nvPr/>
        </p:nvCxnSpPr>
        <p:spPr>
          <a:xfrm flipV="1">
            <a:off x="6899029" y="4530364"/>
            <a:ext cx="2049553" cy="1016811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5268350" y="5547175"/>
            <a:ext cx="1961789" cy="4616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5</a:t>
            </a:r>
            <a:r>
              <a:rPr lang="en-US" sz="1200" dirty="0" smtClean="0"/>
              <a:t>. Remove lighter green spot here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389871" y="1662367"/>
            <a:ext cx="3366809" cy="4616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1</a:t>
            </a:r>
            <a:r>
              <a:rPr lang="en-US" sz="1200" dirty="0" smtClean="0"/>
              <a:t>. Circle start and ends here by making the circle less curved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V="1">
            <a:off x="1856149" y="2150093"/>
            <a:ext cx="15181" cy="176181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 flipV="1">
            <a:off x="3721395" y="2150093"/>
            <a:ext cx="16717" cy="170816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5288847" y="3561442"/>
            <a:ext cx="1738335" cy="64633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3. Completely  separate the D and have lighter green show here. </a:t>
            </a:r>
          </a:p>
        </p:txBody>
      </p:sp>
      <p:cxnSp>
        <p:nvCxnSpPr>
          <p:cNvPr id="44" name="Straight Connector 43"/>
          <p:cNvCxnSpPr/>
          <p:nvPr/>
        </p:nvCxnSpPr>
        <p:spPr>
          <a:xfrm flipH="1" flipV="1">
            <a:off x="4114987" y="4027399"/>
            <a:ext cx="10446" cy="94789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 flipV="1">
            <a:off x="3822805" y="4055095"/>
            <a:ext cx="292182" cy="85959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3859620" y="4055095"/>
            <a:ext cx="255367" cy="2769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4" idx="3"/>
          </p:cNvCxnSpPr>
          <p:nvPr/>
        </p:nvCxnSpPr>
        <p:spPr>
          <a:xfrm flipH="1">
            <a:off x="4097976" y="4042842"/>
            <a:ext cx="1190871" cy="25726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10854431" y="4479390"/>
            <a:ext cx="17011" cy="77309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H="1" flipV="1">
            <a:off x="10579260" y="4507084"/>
            <a:ext cx="275171" cy="73476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V="1">
            <a:off x="10616075" y="4507084"/>
            <a:ext cx="255367" cy="2769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77" idx="3"/>
          </p:cNvCxnSpPr>
          <p:nvPr/>
        </p:nvCxnSpPr>
        <p:spPr>
          <a:xfrm flipV="1">
            <a:off x="9014841" y="5241851"/>
            <a:ext cx="1839590" cy="106760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4844380" y="6170955"/>
            <a:ext cx="4170461" cy="27699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3. Completely  separate the D and have lighter green show here. 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1557449" y="5603633"/>
            <a:ext cx="1961789" cy="83099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6</a:t>
            </a:r>
            <a:r>
              <a:rPr lang="en-US" sz="1200" smtClean="0"/>
              <a:t>.  </a:t>
            </a:r>
            <a:r>
              <a:rPr lang="en-US" sz="1200" dirty="0" smtClean="0"/>
              <a:t>Have same space between the D and red line and the B and red line on both logos --------</a:t>
            </a:r>
            <a:r>
              <a:rPr lang="en-US" sz="1200" dirty="0" smtClean="0">
                <a:sym typeface="Wingdings" panose="05000000000000000000" pitchFamily="2" charset="2"/>
              </a:rPr>
              <a:t></a:t>
            </a:r>
            <a:endParaRPr lang="en-US" sz="1200" dirty="0" smtClean="0"/>
          </a:p>
        </p:txBody>
      </p:sp>
      <p:cxnSp>
        <p:nvCxnSpPr>
          <p:cNvPr id="80" name="Straight Arrow Connector 79"/>
          <p:cNvCxnSpPr/>
          <p:nvPr/>
        </p:nvCxnSpPr>
        <p:spPr>
          <a:xfrm flipH="1" flipV="1">
            <a:off x="1092705" y="5135526"/>
            <a:ext cx="464745" cy="468107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 flipV="1">
            <a:off x="3398450" y="5038769"/>
            <a:ext cx="816534" cy="558017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Oval 90"/>
          <p:cNvSpPr/>
          <p:nvPr/>
        </p:nvSpPr>
        <p:spPr>
          <a:xfrm rot="1226709">
            <a:off x="4923698" y="4549227"/>
            <a:ext cx="275843" cy="100601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TextBox 91"/>
          <p:cNvSpPr txBox="1"/>
          <p:nvPr/>
        </p:nvSpPr>
        <p:spPr>
          <a:xfrm>
            <a:off x="5678845" y="4530363"/>
            <a:ext cx="1344590" cy="64633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4</a:t>
            </a:r>
            <a:r>
              <a:rPr lang="en-US" sz="1200" dirty="0" smtClean="0"/>
              <a:t>. Clean up this line, it isn’t a clean line</a:t>
            </a:r>
          </a:p>
        </p:txBody>
      </p:sp>
      <p:cxnSp>
        <p:nvCxnSpPr>
          <p:cNvPr id="93" name="Straight Arrow Connector 92"/>
          <p:cNvCxnSpPr>
            <a:stCxn id="92" idx="1"/>
            <a:endCxn id="91" idx="6"/>
          </p:cNvCxnSpPr>
          <p:nvPr/>
        </p:nvCxnSpPr>
        <p:spPr>
          <a:xfrm flipH="1">
            <a:off x="5190853" y="4853529"/>
            <a:ext cx="487992" cy="24688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Oval 96"/>
          <p:cNvSpPr/>
          <p:nvPr/>
        </p:nvSpPr>
        <p:spPr>
          <a:xfrm rot="1226709">
            <a:off x="11584919" y="4866571"/>
            <a:ext cx="275843" cy="100601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TextBox 97"/>
          <p:cNvSpPr txBox="1"/>
          <p:nvPr/>
        </p:nvSpPr>
        <p:spPr>
          <a:xfrm>
            <a:off x="10646629" y="6071839"/>
            <a:ext cx="1344590" cy="64633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4</a:t>
            </a:r>
            <a:r>
              <a:rPr lang="en-US" sz="1200" dirty="0" smtClean="0"/>
              <a:t>. Clean up this line, it isn’t a clean line</a:t>
            </a:r>
          </a:p>
        </p:txBody>
      </p:sp>
      <p:cxnSp>
        <p:nvCxnSpPr>
          <p:cNvPr id="99" name="Straight Arrow Connector 98"/>
          <p:cNvCxnSpPr/>
          <p:nvPr/>
        </p:nvCxnSpPr>
        <p:spPr>
          <a:xfrm flipV="1">
            <a:off x="11204422" y="5694493"/>
            <a:ext cx="385949" cy="38837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32457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</TotalTime>
  <Words>110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Deanna Frances</dc:creator>
  <cp:lastModifiedBy>Deanna Frances</cp:lastModifiedBy>
  <cp:revision>12</cp:revision>
  <dcterms:created xsi:type="dcterms:W3CDTF">2017-08-19T21:23:34Z</dcterms:created>
  <dcterms:modified xsi:type="dcterms:W3CDTF">2017-08-21T00:01:25Z</dcterms:modified>
</cp:coreProperties>
</file>