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48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60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13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68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70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82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4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92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8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7561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216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6190D3-072A-4FC0-A033-1375AB6E1594}" type="datetimeFigureOut">
              <a:rPr lang="en-US" smtClean="0"/>
              <a:t>8/21/2017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5D138-83D5-45F8-B9DE-7135E00085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16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mp"/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914" y="1880315"/>
            <a:ext cx="6441086" cy="4587754"/>
          </a:xfrm>
          <a:prstGeom prst="rect">
            <a:avLst/>
          </a:prstGeom>
        </p:spPr>
      </p:pic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2146" y="2228045"/>
            <a:ext cx="4416138" cy="3490173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 rot="970325">
            <a:off x="9234152" y="2846231"/>
            <a:ext cx="425003" cy="7727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H="1">
            <a:off x="9472411" y="3052293"/>
            <a:ext cx="135229" cy="18030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 rot="970325">
            <a:off x="6604715" y="2846232"/>
            <a:ext cx="425003" cy="772732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0646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Deanna Frances</dc:creator>
  <cp:lastModifiedBy>Deanna Frances</cp:lastModifiedBy>
  <cp:revision>2</cp:revision>
  <dcterms:created xsi:type="dcterms:W3CDTF">2017-08-22T00:22:26Z</dcterms:created>
  <dcterms:modified xsi:type="dcterms:W3CDTF">2017-08-22T00:26:31Z</dcterms:modified>
</cp:coreProperties>
</file>