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875-3F2F-4095-A7CF-B0AE9DB44BC6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AA2B-6011-4728-AB96-8DC4F801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14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875-3F2F-4095-A7CF-B0AE9DB44BC6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AA2B-6011-4728-AB96-8DC4F801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9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875-3F2F-4095-A7CF-B0AE9DB44BC6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AA2B-6011-4728-AB96-8DC4F801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090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875-3F2F-4095-A7CF-B0AE9DB44BC6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AA2B-6011-4728-AB96-8DC4F801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875-3F2F-4095-A7CF-B0AE9DB44BC6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AA2B-6011-4728-AB96-8DC4F801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5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875-3F2F-4095-A7CF-B0AE9DB44BC6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AA2B-6011-4728-AB96-8DC4F801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62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875-3F2F-4095-A7CF-B0AE9DB44BC6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AA2B-6011-4728-AB96-8DC4F801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23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875-3F2F-4095-A7CF-B0AE9DB44BC6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AA2B-6011-4728-AB96-8DC4F801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56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875-3F2F-4095-A7CF-B0AE9DB44BC6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AA2B-6011-4728-AB96-8DC4F801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70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875-3F2F-4095-A7CF-B0AE9DB44BC6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AA2B-6011-4728-AB96-8DC4F801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74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875-3F2F-4095-A7CF-B0AE9DB44BC6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AA2B-6011-4728-AB96-8DC4F801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492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00875-3F2F-4095-A7CF-B0AE9DB44BC6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AAA2B-6011-4728-AB96-8DC4F801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92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04" y="304799"/>
            <a:ext cx="3057952" cy="2333951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828800" y="152400"/>
            <a:ext cx="1219200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47" y="3067050"/>
            <a:ext cx="4580515" cy="3028950"/>
          </a:xfrm>
          <a:prstGeom prst="rect">
            <a:avLst/>
          </a:prstGeom>
        </p:spPr>
      </p:pic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3821621"/>
            <a:ext cx="3134195" cy="2616347"/>
          </a:xfrm>
          <a:prstGeom prst="rect">
            <a:avLst/>
          </a:prstGeom>
        </p:spPr>
      </p:pic>
      <p:pic>
        <p:nvPicPr>
          <p:cNvPr id="1028" name="Picture 4" descr="Image result for chef boyarde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072918"/>
            <a:ext cx="3267309" cy="1994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2027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Deanna Frances</dc:creator>
  <cp:lastModifiedBy>Deanna Frances</cp:lastModifiedBy>
  <cp:revision>2</cp:revision>
  <dcterms:created xsi:type="dcterms:W3CDTF">2017-08-21T17:30:07Z</dcterms:created>
  <dcterms:modified xsi:type="dcterms:W3CDTF">2017-08-21T18:25:02Z</dcterms:modified>
</cp:coreProperties>
</file>